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66" r:id="rId3"/>
    <p:sldId id="257" r:id="rId4"/>
    <p:sldId id="258" r:id="rId5"/>
    <p:sldId id="265" r:id="rId6"/>
  </p:sldIdLst>
  <p:sldSz cx="9144000" cy="6858000" type="screen4x3"/>
  <p:notesSz cx="6858000" cy="9144000"/>
  <p:defaultTextStyle>
    <a:defPPr>
      <a:defRPr lang="zh-CN"/>
    </a:defPPr>
    <a:lvl1pPr marL="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1pPr>
    <a:lvl2pPr marL="40448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2pPr>
    <a:lvl3pPr marL="80897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3pPr>
    <a:lvl4pPr marL="121345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4pPr>
    <a:lvl5pPr marL="161793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5pPr>
    <a:lvl6pPr marL="202242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6pPr>
    <a:lvl7pPr marL="242690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7pPr>
    <a:lvl8pPr marL="283139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8pPr>
    <a:lvl9pPr marL="323587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EFF"/>
    <a:srgbClr val="B73366"/>
    <a:srgbClr val="66168A"/>
    <a:srgbClr val="574755"/>
    <a:srgbClr val="192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2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49CF-A045-8242-8B65-E2C12EB46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0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E371164-8534-874E-A679-BAE3A77B556F}"/>
              </a:ext>
            </a:extLst>
          </p:cNvPr>
          <p:cNvSpPr txBox="1"/>
          <p:nvPr/>
        </p:nvSpPr>
        <p:spPr>
          <a:xfrm>
            <a:off x="2362315" y="2160355"/>
            <a:ext cx="7295371" cy="68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874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你的演讲标题</a:t>
            </a:r>
            <a:endParaRPr kumimoji="1" lang="zh-CN" altLang="en-US" sz="3874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49F4492-39EA-2647-8DAA-E8F668133970}"/>
              </a:ext>
            </a:extLst>
          </p:cNvPr>
          <p:cNvSpPr txBox="1"/>
          <p:nvPr/>
        </p:nvSpPr>
        <p:spPr>
          <a:xfrm>
            <a:off x="4128716" y="2942032"/>
            <a:ext cx="376256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副标题，如果有的话</a:t>
            </a:r>
            <a:endParaRPr kumimoji="1" lang="zh-CN" altLang="en-US" sz="3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362E327-5293-E948-A36C-1F173DE8EBFD}"/>
              </a:ext>
            </a:extLst>
          </p:cNvPr>
          <p:cNvSpPr txBox="1"/>
          <p:nvPr/>
        </p:nvSpPr>
        <p:spPr>
          <a:xfrm>
            <a:off x="5173007" y="3604574"/>
            <a:ext cx="217239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你的名字。</a:t>
            </a:r>
            <a:endParaRPr kumimoji="1" lang="zh-CN" altLang="en-US" sz="3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95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8BC6F65A-40E9-0848-AAE1-BBE9A6205DD2}"/>
              </a:ext>
            </a:extLst>
          </p:cNvPr>
          <p:cNvGrpSpPr/>
          <p:nvPr/>
        </p:nvGrpSpPr>
        <p:grpSpPr>
          <a:xfrm>
            <a:off x="923681" y="1740354"/>
            <a:ext cx="7296640" cy="3338303"/>
            <a:chOff x="1862749" y="1185966"/>
            <a:chExt cx="6348101" cy="2904335"/>
          </a:xfrm>
        </p:grpSpPr>
        <p:grpSp>
          <p:nvGrpSpPr>
            <p:cNvPr id="4" name="组 9">
              <a:extLst>
                <a:ext uri="{FF2B5EF4-FFF2-40B4-BE49-F238E27FC236}">
                  <a16:creationId xmlns="" xmlns:a16="http://schemas.microsoft.com/office/drawing/2014/main" id="{1FCE4783-8752-3043-86D9-92501204086E}"/>
                </a:ext>
              </a:extLst>
            </p:cNvPr>
            <p:cNvGrpSpPr/>
            <p:nvPr/>
          </p:nvGrpSpPr>
          <p:grpSpPr>
            <a:xfrm>
              <a:off x="1862749" y="1185966"/>
              <a:ext cx="3806160" cy="759119"/>
              <a:chOff x="4633976" y="1995263"/>
              <a:chExt cx="4142232" cy="826145"/>
            </a:xfrm>
          </p:grpSpPr>
          <p:sp>
            <p:nvSpPr>
              <p:cNvPr id="5" name="文本框 4">
                <a:extLst>
                  <a:ext uri="{FF2B5EF4-FFF2-40B4-BE49-F238E27FC236}">
                    <a16:creationId xmlns="" xmlns:a16="http://schemas.microsoft.com/office/drawing/2014/main" id="{89C751BE-3143-054D-BCE4-814D7AB00C46}"/>
                  </a:ext>
                </a:extLst>
              </p:cNvPr>
              <p:cNvSpPr txBox="1"/>
              <p:nvPr/>
            </p:nvSpPr>
            <p:spPr>
              <a:xfrm>
                <a:off x="4633976" y="1995263"/>
                <a:ext cx="1746504" cy="826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07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C78A6F41-635F-8442-A39D-E112994C821E}"/>
                  </a:ext>
                </a:extLst>
              </p:cNvPr>
              <p:cNvSpPr txBox="1"/>
              <p:nvPr/>
            </p:nvSpPr>
            <p:spPr>
              <a:xfrm>
                <a:off x="4972304" y="2433513"/>
                <a:ext cx="3803904" cy="33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82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zh-CN" altLang="en-US" sz="1682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9">
              <a:extLst>
                <a:ext uri="{FF2B5EF4-FFF2-40B4-BE49-F238E27FC236}">
                  <a16:creationId xmlns="" xmlns:a16="http://schemas.microsoft.com/office/drawing/2014/main" id="{EE10013D-7CDE-B94C-A8E4-2009263A606B}"/>
                </a:ext>
              </a:extLst>
            </p:cNvPr>
            <p:cNvGrpSpPr/>
            <p:nvPr/>
          </p:nvGrpSpPr>
          <p:grpSpPr>
            <a:xfrm>
              <a:off x="4715569" y="1580810"/>
              <a:ext cx="3495281" cy="419613"/>
              <a:chOff x="1289304" y="2204571"/>
              <a:chExt cx="3803904" cy="456665"/>
            </a:xfrm>
          </p:grpSpPr>
          <p:sp>
            <p:nvSpPr>
              <p:cNvPr id="8" name="Freeform 117">
                <a:extLst>
                  <a:ext uri="{FF2B5EF4-FFF2-40B4-BE49-F238E27FC236}">
                    <a16:creationId xmlns="" xmlns:a16="http://schemas.microsoft.com/office/drawing/2014/main" id="{2EE3A51A-0795-A741-BBA6-8BF559F86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id="{54E58C2C-5774-0D45-9A4B-DD064DD6E9D1}"/>
                  </a:ext>
                </a:extLst>
              </p:cNvPr>
              <p:cNvSpPr txBox="1"/>
              <p:nvPr/>
            </p:nvSpPr>
            <p:spPr>
              <a:xfrm>
                <a:off x="1741932" y="2204571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</a:p>
            </p:txBody>
          </p:sp>
        </p:grpSp>
        <p:grpSp>
          <p:nvGrpSpPr>
            <p:cNvPr id="10" name="组合 10">
              <a:extLst>
                <a:ext uri="{FF2B5EF4-FFF2-40B4-BE49-F238E27FC236}">
                  <a16:creationId xmlns="" xmlns:a16="http://schemas.microsoft.com/office/drawing/2014/main" id="{EFB0A002-F928-F145-9DE3-FA9ED1A57F71}"/>
                </a:ext>
              </a:extLst>
            </p:cNvPr>
            <p:cNvGrpSpPr/>
            <p:nvPr/>
          </p:nvGrpSpPr>
          <p:grpSpPr>
            <a:xfrm>
              <a:off x="4715569" y="2240447"/>
              <a:ext cx="3495281" cy="419613"/>
              <a:chOff x="1289304" y="2204571"/>
              <a:chExt cx="3803904" cy="456665"/>
            </a:xfrm>
          </p:grpSpPr>
          <p:sp>
            <p:nvSpPr>
              <p:cNvPr id="11" name="Freeform 117">
                <a:extLst>
                  <a:ext uri="{FF2B5EF4-FFF2-40B4-BE49-F238E27FC236}">
                    <a16:creationId xmlns="" xmlns:a16="http://schemas.microsoft.com/office/drawing/2014/main" id="{CD241F2C-1EC7-0945-AD8F-A2E61F1F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id="{40706B08-3078-4748-867D-BCA189F3C289}"/>
                  </a:ext>
                </a:extLst>
              </p:cNvPr>
              <p:cNvSpPr txBox="1"/>
              <p:nvPr/>
            </p:nvSpPr>
            <p:spPr>
              <a:xfrm>
                <a:off x="1741932" y="2204571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</a:p>
            </p:txBody>
          </p:sp>
        </p:grpSp>
        <p:grpSp>
          <p:nvGrpSpPr>
            <p:cNvPr id="13" name="组合 13">
              <a:extLst>
                <a:ext uri="{FF2B5EF4-FFF2-40B4-BE49-F238E27FC236}">
                  <a16:creationId xmlns="" xmlns:a16="http://schemas.microsoft.com/office/drawing/2014/main" id="{89626475-2D52-294E-83A9-49C2195F16F7}"/>
                </a:ext>
              </a:extLst>
            </p:cNvPr>
            <p:cNvGrpSpPr/>
            <p:nvPr/>
          </p:nvGrpSpPr>
          <p:grpSpPr>
            <a:xfrm>
              <a:off x="4715569" y="2955567"/>
              <a:ext cx="3495281" cy="419613"/>
              <a:chOff x="1289304" y="2204571"/>
              <a:chExt cx="3803904" cy="456665"/>
            </a:xfrm>
          </p:grpSpPr>
          <p:sp>
            <p:nvSpPr>
              <p:cNvPr id="14" name="Freeform 117">
                <a:extLst>
                  <a:ext uri="{FF2B5EF4-FFF2-40B4-BE49-F238E27FC236}">
                    <a16:creationId xmlns="" xmlns:a16="http://schemas.microsoft.com/office/drawing/2014/main" id="{862E5634-5C2B-964F-967C-0BC08627F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="" xmlns:a16="http://schemas.microsoft.com/office/drawing/2014/main" id="{D5D754F1-A0B6-7A4B-A06A-240D9D55F3C7}"/>
                  </a:ext>
                </a:extLst>
              </p:cNvPr>
              <p:cNvSpPr txBox="1"/>
              <p:nvPr/>
            </p:nvSpPr>
            <p:spPr>
              <a:xfrm>
                <a:off x="1741932" y="2204571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</a:p>
            </p:txBody>
          </p:sp>
        </p:grpSp>
        <p:grpSp>
          <p:nvGrpSpPr>
            <p:cNvPr id="16" name="组合 16">
              <a:extLst>
                <a:ext uri="{FF2B5EF4-FFF2-40B4-BE49-F238E27FC236}">
                  <a16:creationId xmlns="" xmlns:a16="http://schemas.microsoft.com/office/drawing/2014/main" id="{AA6C90E0-3E14-8140-9087-3CE061BE5B76}"/>
                </a:ext>
              </a:extLst>
            </p:cNvPr>
            <p:cNvGrpSpPr/>
            <p:nvPr/>
          </p:nvGrpSpPr>
          <p:grpSpPr>
            <a:xfrm>
              <a:off x="4715569" y="3670688"/>
              <a:ext cx="3495281" cy="419613"/>
              <a:chOff x="1289304" y="2204571"/>
              <a:chExt cx="3803904" cy="456665"/>
            </a:xfrm>
          </p:grpSpPr>
          <p:sp>
            <p:nvSpPr>
              <p:cNvPr id="17" name="Freeform 117">
                <a:extLst>
                  <a:ext uri="{FF2B5EF4-FFF2-40B4-BE49-F238E27FC236}">
                    <a16:creationId xmlns="" xmlns:a16="http://schemas.microsoft.com/office/drawing/2014/main" id="{AFCDED1B-DD7C-7D48-B854-7ABC01298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id="{0FDE4FB4-ED31-AD49-A44F-E76535753D86}"/>
                  </a:ext>
                </a:extLst>
              </p:cNvPr>
              <p:cNvSpPr txBox="1"/>
              <p:nvPr/>
            </p:nvSpPr>
            <p:spPr>
              <a:xfrm>
                <a:off x="1741932" y="2204571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1818FECC-10CB-B040-89D1-FBD366F7CFA8}"/>
                </a:ext>
              </a:extLst>
            </p:cNvPr>
            <p:cNvSpPr txBox="1"/>
            <p:nvPr/>
          </p:nvSpPr>
          <p:spPr>
            <a:xfrm>
              <a:off x="4736595" y="1205186"/>
              <a:ext cx="160717" cy="30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682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91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9"/>
            <a:ext cx="4915757" cy="1576650"/>
            <a:chOff x="5444855" y="2958485"/>
            <a:chExt cx="8129097" cy="1579974"/>
          </a:xfrm>
        </p:grpSpPr>
        <p:sp>
          <p:nvSpPr>
            <p:cNvPr id="7" name="矩形 4">
              <a:extLst>
                <a:ext uri="{FF2B5EF4-FFF2-40B4-BE49-F238E27FC236}">
                  <a16:creationId xmlns=""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 请输入您的标题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=""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83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这里可以用一段简洁的文字描述出本章中心思想，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或者作为章节导语。还可以列出本章的小节标题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=""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13391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单击此处添加标题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=""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78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1575E2E-5EC8-D74E-A04A-CA4EE117C53B}"/>
              </a:ext>
            </a:extLst>
          </p:cNvPr>
          <p:cNvSpPr>
            <a:spLocks noChangeAspect="1"/>
          </p:cNvSpPr>
          <p:nvPr/>
        </p:nvSpPr>
        <p:spPr bwMode="auto">
          <a:xfrm>
            <a:off x="3323994" y="1389967"/>
            <a:ext cx="5541004" cy="87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00344">
              <a:lnSpc>
                <a:spcPct val="93000"/>
              </a:lnSpc>
              <a:buSzPct val="100000"/>
              <a:defRPr/>
            </a:pPr>
            <a:r>
              <a:rPr lang="en-US" altLang="zh-CN" sz="55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5500" b="1" kern="10" dirty="0">
              <a:ln w="9525">
                <a:round/>
                <a:headEnd/>
                <a:tailEnd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5">
            <a:extLst>
              <a:ext uri="{FF2B5EF4-FFF2-40B4-BE49-F238E27FC236}">
                <a16:creationId xmlns="" xmlns:a16="http://schemas.microsoft.com/office/drawing/2014/main" id="{0E18BB46-B91D-554E-8B46-F7FBA63830C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71333" y="2537216"/>
            <a:ext cx="2266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en-US" altLang="zh-CN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wechat123</a:t>
            </a:r>
            <a:endParaRPr kumimoji="1" lang="zh-CN" altLang="en-US" sz="1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6">
            <a:extLst>
              <a:ext uri="{FF2B5EF4-FFF2-40B4-BE49-F238E27FC236}">
                <a16:creationId xmlns="" xmlns:a16="http://schemas.microsoft.com/office/drawing/2014/main" id="{6C1F4C90-E6A8-9343-9EDE-199E8566622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71333" y="3167002"/>
            <a:ext cx="1929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en-US" altLang="zh-CN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weibo123</a:t>
            </a:r>
            <a:endParaRPr kumimoji="1" lang="zh-CN" altLang="en-US" sz="1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="" xmlns:a16="http://schemas.microsoft.com/office/drawing/2014/main" id="{CEA15806-BCC0-5345-BFD5-39EAD7E449F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71333" y="3840302"/>
            <a:ext cx="2340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en-US" altLang="zh-CN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13812341234</a:t>
            </a:r>
            <a:endParaRPr kumimoji="1" lang="zh-CN" altLang="en-US" sz="1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177D3F1-80ED-E041-8EB7-6AD83A3A663F}"/>
              </a:ext>
            </a:extLst>
          </p:cNvPr>
          <p:cNvSpPr>
            <a:spLocks noChangeAspect="1"/>
          </p:cNvSpPr>
          <p:nvPr/>
        </p:nvSpPr>
        <p:spPr>
          <a:xfrm>
            <a:off x="6552653" y="2440454"/>
            <a:ext cx="1820336" cy="1672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892" dirty="0">
                <a:solidFill>
                  <a:schemeClr val="tx1"/>
                </a:solidFill>
              </a:rPr>
              <a:t>二维码</a:t>
            </a:r>
          </a:p>
        </p:txBody>
      </p:sp>
      <p:pic>
        <p:nvPicPr>
          <p:cNvPr id="17" name="图片 9">
            <a:extLst>
              <a:ext uri="{FF2B5EF4-FFF2-40B4-BE49-F238E27FC236}">
                <a16:creationId xmlns="" xmlns:a16="http://schemas.microsoft.com/office/drawing/2014/main" id="{88AD0D17-D899-3744-A63D-45CC4D592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8177" y="3796158"/>
            <a:ext cx="429684" cy="429684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8" name="图片 10">
            <a:extLst>
              <a:ext uri="{FF2B5EF4-FFF2-40B4-BE49-F238E27FC236}">
                <a16:creationId xmlns="" xmlns:a16="http://schemas.microsoft.com/office/drawing/2014/main" id="{89F89D0E-9B3B-5A45-AB15-EB5BEFD2762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8177" y="3167002"/>
            <a:ext cx="430948" cy="429684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9" name="图片 11">
            <a:extLst>
              <a:ext uri="{FF2B5EF4-FFF2-40B4-BE49-F238E27FC236}">
                <a16:creationId xmlns="" xmlns:a16="http://schemas.microsoft.com/office/drawing/2014/main" id="{E41E4AD4-2312-B347-BE84-F0EDBD4B0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3996" y="2544165"/>
            <a:ext cx="430949" cy="43094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4BE2702-5222-4546-ACE8-9BCCE9F67248}"/>
              </a:ext>
            </a:extLst>
          </p:cNvPr>
          <p:cNvSpPr txBox="1"/>
          <p:nvPr/>
        </p:nvSpPr>
        <p:spPr>
          <a:xfrm>
            <a:off x="1670030" y="5123405"/>
            <a:ext cx="7019870" cy="725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56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说明：此处请列出你愿意向大家公布的社交账号，</a:t>
            </a:r>
            <a:endParaRPr kumimoji="1" lang="en-US" altLang="zh-CN" sz="2056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56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二维码可以让大家直接关注，不愿意透露的，可以不列出。</a:t>
            </a:r>
          </a:p>
        </p:txBody>
      </p:sp>
    </p:spTree>
    <p:extLst>
      <p:ext uri="{BB962C8B-B14F-4D97-AF65-F5344CB8AC3E}">
        <p14:creationId xmlns:p14="http://schemas.microsoft.com/office/powerpoint/2010/main" val="109120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</TotalTime>
  <Words>106</Words>
  <Application>Microsoft Macintosh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Microsoft YaHei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JamieXu</cp:lastModifiedBy>
  <cp:revision>28</cp:revision>
  <dcterms:created xsi:type="dcterms:W3CDTF">2018-04-22T03:52:09Z</dcterms:created>
  <dcterms:modified xsi:type="dcterms:W3CDTF">2019-10-08T12:02:23Z</dcterms:modified>
</cp:coreProperties>
</file>