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80" r:id="rId3"/>
    <p:sldId id="281" r:id="rId4"/>
    <p:sldId id="304" r:id="rId5"/>
    <p:sldId id="303" r:id="rId6"/>
    <p:sldId id="30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3C72DB-ADBA-4301-BEE2-EF9450EF6F63}" v="1" dt="2024-09-11T09:03:33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71" autoAdjust="0"/>
  </p:normalViewPr>
  <p:slideViewPr>
    <p:cSldViewPr snapToGrid="0">
      <p:cViewPr varScale="1">
        <p:scale>
          <a:sx n="95" d="100"/>
          <a:sy n="95" d="100"/>
        </p:scale>
        <p:origin x="1352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an Wang" userId="5375c050-d6a4-4212-980e-f548dd476485" providerId="ADAL" clId="{B23C72DB-ADBA-4301-BEE2-EF9450EF6F63}"/>
    <pc:docChg chg="undo custSel addSld delSld modSld">
      <pc:chgData name="Guan Wang" userId="5375c050-d6a4-4212-980e-f548dd476485" providerId="ADAL" clId="{B23C72DB-ADBA-4301-BEE2-EF9450EF6F63}" dt="2024-09-12T03:58:03.848" v="824" actId="20577"/>
      <pc:docMkLst>
        <pc:docMk/>
      </pc:docMkLst>
      <pc:sldChg chg="addSp delSp modSp mod modNotesTx">
        <pc:chgData name="Guan Wang" userId="5375c050-d6a4-4212-980e-f548dd476485" providerId="ADAL" clId="{B23C72DB-ADBA-4301-BEE2-EF9450EF6F63}" dt="2024-09-12T03:57:53.457" v="820" actId="20577"/>
        <pc:sldMkLst>
          <pc:docMk/>
          <pc:sldMk cId="0" sldId="256"/>
        </pc:sldMkLst>
        <pc:spChg chg="add del mod">
          <ac:chgData name="Guan Wang" userId="5375c050-d6a4-4212-980e-f548dd476485" providerId="ADAL" clId="{B23C72DB-ADBA-4301-BEE2-EF9450EF6F63}" dt="2024-09-11T09:00:18.243" v="159" actId="478"/>
          <ac:spMkLst>
            <pc:docMk/>
            <pc:sldMk cId="0" sldId="256"/>
            <ac:spMk id="7" creationId="{D4A598E8-099E-8917-293C-A09426A0000C}"/>
          </ac:spMkLst>
        </pc:spChg>
        <pc:spChg chg="del mod">
          <ac:chgData name="Guan Wang" userId="5375c050-d6a4-4212-980e-f548dd476485" providerId="ADAL" clId="{B23C72DB-ADBA-4301-BEE2-EF9450EF6F63}" dt="2024-09-11T09:00:13.150" v="158" actId="478"/>
          <ac:spMkLst>
            <pc:docMk/>
            <pc:sldMk cId="0" sldId="256"/>
            <ac:spMk id="66" creationId="{00000000-0000-0000-0000-000000000000}"/>
          </ac:spMkLst>
        </pc:spChg>
        <pc:spChg chg="mod">
          <ac:chgData name="Guan Wang" userId="5375c050-d6a4-4212-980e-f548dd476485" providerId="ADAL" clId="{B23C72DB-ADBA-4301-BEE2-EF9450EF6F63}" dt="2024-09-11T09:00:27.881" v="167" actId="1035"/>
          <ac:spMkLst>
            <pc:docMk/>
            <pc:sldMk cId="0" sldId="256"/>
            <ac:spMk id="67" creationId="{00000000-0000-0000-0000-000000000000}"/>
          </ac:spMkLst>
        </pc:spChg>
        <pc:picChg chg="add del mod ord">
          <ac:chgData name="Guan Wang" userId="5375c050-d6a4-4212-980e-f548dd476485" providerId="ADAL" clId="{B23C72DB-ADBA-4301-BEE2-EF9450EF6F63}" dt="2024-09-11T09:00:05.371" v="155" actId="478"/>
          <ac:picMkLst>
            <pc:docMk/>
            <pc:sldMk cId="0" sldId="256"/>
            <ac:picMk id="3" creationId="{44122E49-D10E-C530-D9E5-E7698D42D68E}"/>
          </ac:picMkLst>
        </pc:picChg>
        <pc:picChg chg="add ord">
          <ac:chgData name="Guan Wang" userId="5375c050-d6a4-4212-980e-f548dd476485" providerId="ADAL" clId="{B23C72DB-ADBA-4301-BEE2-EF9450EF6F63}" dt="2024-09-11T09:00:09.758" v="157" actId="167"/>
          <ac:picMkLst>
            <pc:docMk/>
            <pc:sldMk cId="0" sldId="256"/>
            <ac:picMk id="5" creationId="{E057AB10-E82F-DF01-CFF6-DF85778E709E}"/>
          </ac:picMkLst>
        </pc:picChg>
      </pc:sldChg>
      <pc:sldChg chg="addSp modSp mod modNotesTx">
        <pc:chgData name="Guan Wang" userId="5375c050-d6a4-4212-980e-f548dd476485" providerId="ADAL" clId="{B23C72DB-ADBA-4301-BEE2-EF9450EF6F63}" dt="2024-09-12T03:57:56.426" v="821" actId="20577"/>
        <pc:sldMkLst>
          <pc:docMk/>
          <pc:sldMk cId="2177755052" sldId="280"/>
        </pc:sldMkLst>
        <pc:spChg chg="mod">
          <ac:chgData name="Guan Wang" userId="5375c050-d6a4-4212-980e-f548dd476485" providerId="ADAL" clId="{B23C72DB-ADBA-4301-BEE2-EF9450EF6F63}" dt="2024-09-11T09:01:29.700" v="293" actId="20577"/>
          <ac:spMkLst>
            <pc:docMk/>
            <pc:sldMk cId="2177755052" sldId="280"/>
            <ac:spMk id="2" creationId="{1F869767-417D-DC96-E74C-9FB2C1CAF52D}"/>
          </ac:spMkLst>
        </pc:spChg>
        <pc:spChg chg="mod">
          <ac:chgData name="Guan Wang" userId="5375c050-d6a4-4212-980e-f548dd476485" providerId="ADAL" clId="{B23C72DB-ADBA-4301-BEE2-EF9450EF6F63}" dt="2024-09-11T09:02:05.064" v="314" actId="403"/>
          <ac:spMkLst>
            <pc:docMk/>
            <pc:sldMk cId="2177755052" sldId="280"/>
            <ac:spMk id="3" creationId="{D4EBDF1B-E892-1ACB-68AB-FF60F83C6D95}"/>
          </ac:spMkLst>
        </pc:spChg>
        <pc:picChg chg="add mod">
          <ac:chgData name="Guan Wang" userId="5375c050-d6a4-4212-980e-f548dd476485" providerId="ADAL" clId="{B23C72DB-ADBA-4301-BEE2-EF9450EF6F63}" dt="2024-09-11T09:02:12.611" v="316" actId="1076"/>
          <ac:picMkLst>
            <pc:docMk/>
            <pc:sldMk cId="2177755052" sldId="280"/>
            <ac:picMk id="5" creationId="{431BEAC8-D474-E31B-E11D-E8A181705870}"/>
          </ac:picMkLst>
        </pc:picChg>
      </pc:sldChg>
      <pc:sldChg chg="addSp modSp mod modNotesTx">
        <pc:chgData name="Guan Wang" userId="5375c050-d6a4-4212-980e-f548dd476485" providerId="ADAL" clId="{B23C72DB-ADBA-4301-BEE2-EF9450EF6F63}" dt="2024-09-12T03:57:59.686" v="823"/>
        <pc:sldMkLst>
          <pc:docMk/>
          <pc:sldMk cId="2595837649" sldId="281"/>
        </pc:sldMkLst>
        <pc:spChg chg="mod">
          <ac:chgData name="Guan Wang" userId="5375c050-d6a4-4212-980e-f548dd476485" providerId="ADAL" clId="{B23C72DB-ADBA-4301-BEE2-EF9450EF6F63}" dt="2024-09-11T09:03:27.899" v="320" actId="20577"/>
          <ac:spMkLst>
            <pc:docMk/>
            <pc:sldMk cId="2595837649" sldId="281"/>
            <ac:spMk id="2" creationId="{76B1FBE7-AF04-5F1C-B072-AA6FE22A59DD}"/>
          </ac:spMkLst>
        </pc:spChg>
        <pc:spChg chg="mod">
          <ac:chgData name="Guan Wang" userId="5375c050-d6a4-4212-980e-f548dd476485" providerId="ADAL" clId="{B23C72DB-ADBA-4301-BEE2-EF9450EF6F63}" dt="2024-09-11T09:03:25.256" v="318" actId="20577"/>
          <ac:spMkLst>
            <pc:docMk/>
            <pc:sldMk cId="2595837649" sldId="281"/>
            <ac:spMk id="7" creationId="{B89E697D-205C-5D6C-E5E2-4E188D8089A8}"/>
          </ac:spMkLst>
        </pc:spChg>
        <pc:picChg chg="add mod">
          <ac:chgData name="Guan Wang" userId="5375c050-d6a4-4212-980e-f548dd476485" providerId="ADAL" clId="{B23C72DB-ADBA-4301-BEE2-EF9450EF6F63}" dt="2024-09-11T09:10:14.270" v="467" actId="1076"/>
          <ac:picMkLst>
            <pc:docMk/>
            <pc:sldMk cId="2595837649" sldId="281"/>
            <ac:picMk id="4" creationId="{4EE8686E-24C7-994E-5B59-821C4574B2DB}"/>
          </ac:picMkLst>
        </pc:picChg>
      </pc:sldChg>
      <pc:sldChg chg="del">
        <pc:chgData name="Guan Wang" userId="5375c050-d6a4-4212-980e-f548dd476485" providerId="ADAL" clId="{B23C72DB-ADBA-4301-BEE2-EF9450EF6F63}" dt="2024-09-11T21:50:46.259" v="737" actId="2696"/>
        <pc:sldMkLst>
          <pc:docMk/>
          <pc:sldMk cId="3588148702" sldId="282"/>
        </pc:sldMkLst>
      </pc:sldChg>
      <pc:sldChg chg="del">
        <pc:chgData name="Guan Wang" userId="5375c050-d6a4-4212-980e-f548dd476485" providerId="ADAL" clId="{B23C72DB-ADBA-4301-BEE2-EF9450EF6F63}" dt="2024-09-11T21:50:46.259" v="737" actId="2696"/>
        <pc:sldMkLst>
          <pc:docMk/>
          <pc:sldMk cId="3365077029" sldId="283"/>
        </pc:sldMkLst>
      </pc:sldChg>
      <pc:sldChg chg="modSp mod modNotesTx">
        <pc:chgData name="Guan Wang" userId="5375c050-d6a4-4212-980e-f548dd476485" providerId="ADAL" clId="{B23C72DB-ADBA-4301-BEE2-EF9450EF6F63}" dt="2024-09-12T03:58:03.848" v="824" actId="20577"/>
        <pc:sldMkLst>
          <pc:docMk/>
          <pc:sldMk cId="2742174482" sldId="303"/>
        </pc:sldMkLst>
        <pc:spChg chg="mod">
          <ac:chgData name="Guan Wang" userId="5375c050-d6a4-4212-980e-f548dd476485" providerId="ADAL" clId="{B23C72DB-ADBA-4301-BEE2-EF9450EF6F63}" dt="2024-09-11T09:13:07.592" v="569" actId="20577"/>
          <ac:spMkLst>
            <pc:docMk/>
            <pc:sldMk cId="2742174482" sldId="303"/>
            <ac:spMk id="2" creationId="{65B1F3D8-2F43-BF71-5170-4A6F17F020B0}"/>
          </ac:spMkLst>
        </pc:spChg>
        <pc:spChg chg="mod">
          <ac:chgData name="Guan Wang" userId="5375c050-d6a4-4212-980e-f548dd476485" providerId="ADAL" clId="{B23C72DB-ADBA-4301-BEE2-EF9450EF6F63}" dt="2024-09-11T22:05:32.546" v="750" actId="20577"/>
          <ac:spMkLst>
            <pc:docMk/>
            <pc:sldMk cId="2742174482" sldId="303"/>
            <ac:spMk id="3" creationId="{91441BD1-D9D5-4059-FA2C-4D2DCD0E1ABC}"/>
          </ac:spMkLst>
        </pc:spChg>
      </pc:sldChg>
      <pc:sldChg chg="modSp mod">
        <pc:chgData name="Guan Wang" userId="5375c050-d6a4-4212-980e-f548dd476485" providerId="ADAL" clId="{B23C72DB-ADBA-4301-BEE2-EF9450EF6F63}" dt="2024-09-11T09:12:10.447" v="565" actId="122"/>
        <pc:sldMkLst>
          <pc:docMk/>
          <pc:sldMk cId="2387761674" sldId="304"/>
        </pc:sldMkLst>
        <pc:spChg chg="mod">
          <ac:chgData name="Guan Wang" userId="5375c050-d6a4-4212-980e-f548dd476485" providerId="ADAL" clId="{B23C72DB-ADBA-4301-BEE2-EF9450EF6F63}" dt="2024-09-11T09:11:12.753" v="487" actId="20577"/>
          <ac:spMkLst>
            <pc:docMk/>
            <pc:sldMk cId="2387761674" sldId="304"/>
            <ac:spMk id="2" creationId="{65B1F3D8-2F43-BF71-5170-4A6F17F020B0}"/>
          </ac:spMkLst>
        </pc:spChg>
        <pc:spChg chg="mod">
          <ac:chgData name="Guan Wang" userId="5375c050-d6a4-4212-980e-f548dd476485" providerId="ADAL" clId="{B23C72DB-ADBA-4301-BEE2-EF9450EF6F63}" dt="2024-09-11T09:12:10.447" v="565" actId="122"/>
          <ac:spMkLst>
            <pc:docMk/>
            <pc:sldMk cId="2387761674" sldId="304"/>
            <ac:spMk id="3" creationId="{91441BD1-D9D5-4059-FA2C-4D2DCD0E1ABC}"/>
          </ac:spMkLst>
        </pc:spChg>
      </pc:sldChg>
      <pc:sldChg chg="modSp add mod modNotesTx">
        <pc:chgData name="Guan Wang" userId="5375c050-d6a4-4212-980e-f548dd476485" providerId="ADAL" clId="{B23C72DB-ADBA-4301-BEE2-EF9450EF6F63}" dt="2024-09-12T01:14:22.135" v="819" actId="20577"/>
        <pc:sldMkLst>
          <pc:docMk/>
          <pc:sldMk cId="1797328975" sldId="305"/>
        </pc:sldMkLst>
        <pc:spChg chg="mod">
          <ac:chgData name="Guan Wang" userId="5375c050-d6a4-4212-980e-f548dd476485" providerId="ADAL" clId="{B23C72DB-ADBA-4301-BEE2-EF9450EF6F63}" dt="2024-09-12T01:14:22.135" v="819" actId="20577"/>
          <ac:spMkLst>
            <pc:docMk/>
            <pc:sldMk cId="1797328975" sldId="305"/>
            <ac:spMk id="3" creationId="{91441BD1-D9D5-4059-FA2C-4D2DCD0E1ABC}"/>
          </ac:spMkLst>
        </pc:spChg>
      </pc:sldChg>
      <pc:sldChg chg="del">
        <pc:chgData name="Guan Wang" userId="5375c050-d6a4-4212-980e-f548dd476485" providerId="ADAL" clId="{B23C72DB-ADBA-4301-BEE2-EF9450EF6F63}" dt="2024-09-11T21:50:46.259" v="737" actId="2696"/>
        <pc:sldMkLst>
          <pc:docMk/>
          <pc:sldMk cId="3239294112" sldId="305"/>
        </pc:sldMkLst>
      </pc:sldChg>
      <pc:sldChg chg="del">
        <pc:chgData name="Guan Wang" userId="5375c050-d6a4-4212-980e-f548dd476485" providerId="ADAL" clId="{B23C72DB-ADBA-4301-BEE2-EF9450EF6F63}" dt="2024-09-11T21:50:46.259" v="737" actId="2696"/>
        <pc:sldMkLst>
          <pc:docMk/>
          <pc:sldMk cId="2607068914" sldId="306"/>
        </pc:sldMkLst>
      </pc:sldChg>
      <pc:sldChg chg="del">
        <pc:chgData name="Guan Wang" userId="5375c050-d6a4-4212-980e-f548dd476485" providerId="ADAL" clId="{B23C72DB-ADBA-4301-BEE2-EF9450EF6F63}" dt="2024-09-11T21:50:46.259" v="737" actId="2696"/>
        <pc:sldMkLst>
          <pc:docMk/>
          <pc:sldMk cId="2670312189" sldId="307"/>
        </pc:sldMkLst>
      </pc:sldChg>
      <pc:sldChg chg="del">
        <pc:chgData name="Guan Wang" userId="5375c050-d6a4-4212-980e-f548dd476485" providerId="ADAL" clId="{B23C72DB-ADBA-4301-BEE2-EF9450EF6F63}" dt="2024-09-11T21:50:46.259" v="737" actId="2696"/>
        <pc:sldMkLst>
          <pc:docMk/>
          <pc:sldMk cId="99621904" sldId="308"/>
        </pc:sldMkLst>
      </pc:sldChg>
      <pc:sldChg chg="del">
        <pc:chgData name="Guan Wang" userId="5375c050-d6a4-4212-980e-f548dd476485" providerId="ADAL" clId="{B23C72DB-ADBA-4301-BEE2-EF9450EF6F63}" dt="2024-09-11T21:50:46.259" v="737" actId="2696"/>
        <pc:sldMkLst>
          <pc:docMk/>
          <pc:sldMk cId="1453151608" sldId="309"/>
        </pc:sldMkLst>
      </pc:sldChg>
    </pc:docChg>
  </pc:docChgLst>
  <pc:docChgLst>
    <pc:chgData name="Guan Wang" userId="5375c050-d6a4-4212-980e-f548dd476485" providerId="ADAL" clId="{798198A7-777D-46C1-87F6-6E635503B7DF}"/>
    <pc:docChg chg="custSel modSld">
      <pc:chgData name="Guan Wang" userId="5375c050-d6a4-4212-980e-f548dd476485" providerId="ADAL" clId="{798198A7-777D-46C1-87F6-6E635503B7DF}" dt="2024-05-03T14:00:55.771" v="15" actId="478"/>
      <pc:docMkLst>
        <pc:docMk/>
      </pc:docMkLst>
      <pc:sldChg chg="modSp">
        <pc:chgData name="Guan Wang" userId="5375c050-d6a4-4212-980e-f548dd476485" providerId="ADAL" clId="{798198A7-777D-46C1-87F6-6E635503B7DF}" dt="2024-05-03T14:00:40.202" v="12" actId="20577"/>
        <pc:sldMkLst>
          <pc:docMk/>
          <pc:sldMk cId="1942940566" sldId="285"/>
        </pc:sldMkLst>
        <pc:spChg chg="mod">
          <ac:chgData name="Guan Wang" userId="5375c050-d6a4-4212-980e-f548dd476485" providerId="ADAL" clId="{798198A7-777D-46C1-87F6-6E635503B7DF}" dt="2024-05-03T14:00:18.329" v="1" actId="20577"/>
          <ac:spMkLst>
            <pc:docMk/>
            <pc:sldMk cId="1942940566" sldId="285"/>
            <ac:spMk id="4" creationId="{162C6974-A20B-2CDB-8239-B14BFE32396C}"/>
          </ac:spMkLst>
        </pc:spChg>
        <pc:spChg chg="mod">
          <ac:chgData name="Guan Wang" userId="5375c050-d6a4-4212-980e-f548dd476485" providerId="ADAL" clId="{798198A7-777D-46C1-87F6-6E635503B7DF}" dt="2024-05-03T14:00:24.817" v="5" actId="20577"/>
          <ac:spMkLst>
            <pc:docMk/>
            <pc:sldMk cId="1942940566" sldId="285"/>
            <ac:spMk id="5" creationId="{F88D93F4-2B2B-5BA1-8631-A502B15B6E21}"/>
          </ac:spMkLst>
        </pc:spChg>
        <pc:spChg chg="mod">
          <ac:chgData name="Guan Wang" userId="5375c050-d6a4-4212-980e-f548dd476485" providerId="ADAL" clId="{798198A7-777D-46C1-87F6-6E635503B7DF}" dt="2024-05-03T14:00:40.202" v="12" actId="20577"/>
          <ac:spMkLst>
            <pc:docMk/>
            <pc:sldMk cId="1942940566" sldId="285"/>
            <ac:spMk id="6" creationId="{5B816D9D-B72A-C19F-9EE9-7E499A769470}"/>
          </ac:spMkLst>
        </pc:spChg>
      </pc:sldChg>
      <pc:sldChg chg="delSp modSp mod">
        <pc:chgData name="Guan Wang" userId="5375c050-d6a4-4212-980e-f548dd476485" providerId="ADAL" clId="{798198A7-777D-46C1-87F6-6E635503B7DF}" dt="2024-05-03T14:00:55.771" v="15" actId="478"/>
        <pc:sldMkLst>
          <pc:docMk/>
          <pc:sldMk cId="3321833285" sldId="286"/>
        </pc:sldMkLst>
        <pc:spChg chg="mod">
          <ac:chgData name="Guan Wang" userId="5375c050-d6a4-4212-980e-f548dd476485" providerId="ADAL" clId="{798198A7-777D-46C1-87F6-6E635503B7DF}" dt="2024-05-03T14:00:48.269" v="14" actId="20577"/>
          <ac:spMkLst>
            <pc:docMk/>
            <pc:sldMk cId="3321833285" sldId="286"/>
            <ac:spMk id="5" creationId="{DBF46E68-F8FC-8BD5-78B1-365D84672913}"/>
          </ac:spMkLst>
        </pc:spChg>
        <pc:spChg chg="del">
          <ac:chgData name="Guan Wang" userId="5375c050-d6a4-4212-980e-f548dd476485" providerId="ADAL" clId="{798198A7-777D-46C1-87F6-6E635503B7DF}" dt="2024-05-03T14:00:47.512" v="13" actId="478"/>
          <ac:spMkLst>
            <pc:docMk/>
            <pc:sldMk cId="3321833285" sldId="286"/>
            <ac:spMk id="6" creationId="{3466F0A0-D79A-B944-B8DA-844484A08E5E}"/>
          </ac:spMkLst>
        </pc:spChg>
        <pc:spChg chg="del">
          <ac:chgData name="Guan Wang" userId="5375c050-d6a4-4212-980e-f548dd476485" providerId="ADAL" clId="{798198A7-777D-46C1-87F6-6E635503B7DF}" dt="2024-05-03T14:00:55.771" v="15" actId="478"/>
          <ac:spMkLst>
            <pc:docMk/>
            <pc:sldMk cId="3321833285" sldId="286"/>
            <ac:spMk id="7" creationId="{19599172-6398-3774-A4D4-90CB0832E9FE}"/>
          </ac:spMkLst>
        </pc:spChg>
      </pc:sldChg>
    </pc:docChg>
  </pc:docChgLst>
  <pc:docChgLst>
    <pc:chgData name="Guan Wang" userId="5375c050-d6a4-4212-980e-f548dd476485" providerId="ADAL" clId="{6CA1D661-E710-4732-A574-53DC1917A09B}"/>
    <pc:docChg chg="delSld modSld">
      <pc:chgData name="Guan Wang" userId="5375c050-d6a4-4212-980e-f548dd476485" providerId="ADAL" clId="{6CA1D661-E710-4732-A574-53DC1917A09B}" dt="2024-08-05T09:58:21.903" v="10" actId="2696"/>
      <pc:docMkLst>
        <pc:docMk/>
      </pc:docMkLst>
      <pc:sldChg chg="modNotesTx">
        <pc:chgData name="Guan Wang" userId="5375c050-d6a4-4212-980e-f548dd476485" providerId="ADAL" clId="{6CA1D661-E710-4732-A574-53DC1917A09B}" dt="2024-08-05T09:57:39.080" v="0" actId="20577"/>
        <pc:sldMkLst>
          <pc:docMk/>
          <pc:sldMk cId="2177755052" sldId="280"/>
        </pc:sldMkLst>
      </pc:sldChg>
      <pc:sldChg chg="modNotesTx">
        <pc:chgData name="Guan Wang" userId="5375c050-d6a4-4212-980e-f548dd476485" providerId="ADAL" clId="{6CA1D661-E710-4732-A574-53DC1917A09B}" dt="2024-08-05T09:57:41.793" v="1" actId="20577"/>
        <pc:sldMkLst>
          <pc:docMk/>
          <pc:sldMk cId="2595837649" sldId="281"/>
        </pc:sldMkLst>
      </pc:sldChg>
      <pc:sldChg chg="modNotesTx">
        <pc:chgData name="Guan Wang" userId="5375c050-d6a4-4212-980e-f548dd476485" providerId="ADAL" clId="{6CA1D661-E710-4732-A574-53DC1917A09B}" dt="2024-08-05T09:57:47.360" v="3" actId="20577"/>
        <pc:sldMkLst>
          <pc:docMk/>
          <pc:sldMk cId="3588148702" sldId="282"/>
        </pc:sldMkLst>
      </pc:sldChg>
      <pc:sldChg chg="modNotesTx">
        <pc:chgData name="Guan Wang" userId="5375c050-d6a4-4212-980e-f548dd476485" providerId="ADAL" clId="{6CA1D661-E710-4732-A574-53DC1917A09B}" dt="2024-08-05T09:57:50.778" v="4" actId="20577"/>
        <pc:sldMkLst>
          <pc:docMk/>
          <pc:sldMk cId="3365077029" sldId="283"/>
        </pc:sldMkLst>
      </pc:sldChg>
      <pc:sldChg chg="modNotesTx">
        <pc:chgData name="Guan Wang" userId="5375c050-d6a4-4212-980e-f548dd476485" providerId="ADAL" clId="{6CA1D661-E710-4732-A574-53DC1917A09B}" dt="2024-08-05T09:57:54.397" v="5" actId="20577"/>
        <pc:sldMkLst>
          <pc:docMk/>
          <pc:sldMk cId="1032155478" sldId="284"/>
        </pc:sldMkLst>
      </pc:sldChg>
      <pc:sldChg chg="modNotesTx">
        <pc:chgData name="Guan Wang" userId="5375c050-d6a4-4212-980e-f548dd476485" providerId="ADAL" clId="{6CA1D661-E710-4732-A574-53DC1917A09B}" dt="2024-08-05T09:57:57.790" v="6" actId="20577"/>
        <pc:sldMkLst>
          <pc:docMk/>
          <pc:sldMk cId="1942940566" sldId="285"/>
        </pc:sldMkLst>
      </pc:sldChg>
      <pc:sldChg chg="modNotesTx">
        <pc:chgData name="Guan Wang" userId="5375c050-d6a4-4212-980e-f548dd476485" providerId="ADAL" clId="{6CA1D661-E710-4732-A574-53DC1917A09B}" dt="2024-08-05T09:58:01.334" v="7" actId="20577"/>
        <pc:sldMkLst>
          <pc:docMk/>
          <pc:sldMk cId="3321833285" sldId="286"/>
        </pc:sldMkLst>
      </pc:sldChg>
      <pc:sldChg chg="modNotesTx">
        <pc:chgData name="Guan Wang" userId="5375c050-d6a4-4212-980e-f548dd476485" providerId="ADAL" clId="{6CA1D661-E710-4732-A574-53DC1917A09B}" dt="2024-08-05T09:58:04.577" v="8" actId="20577"/>
        <pc:sldMkLst>
          <pc:docMk/>
          <pc:sldMk cId="3514588083" sldId="287"/>
        </pc:sldMkLst>
      </pc:sldChg>
      <pc:sldChg chg="modNotesTx">
        <pc:chgData name="Guan Wang" userId="5375c050-d6a4-4212-980e-f548dd476485" providerId="ADAL" clId="{6CA1D661-E710-4732-A574-53DC1917A09B}" dt="2024-08-05T09:58:08.065" v="9" actId="20577"/>
        <pc:sldMkLst>
          <pc:docMk/>
          <pc:sldMk cId="2334579186" sldId="291"/>
        </pc:sldMkLst>
      </pc:sldChg>
      <pc:sldChg chg="del">
        <pc:chgData name="Guan Wang" userId="5375c050-d6a4-4212-980e-f548dd476485" providerId="ADAL" clId="{6CA1D661-E710-4732-A574-53DC1917A09B}" dt="2024-08-05T09:58:21.903" v="10" actId="2696"/>
        <pc:sldMkLst>
          <pc:docMk/>
          <pc:sldMk cId="884139968" sldId="295"/>
        </pc:sldMkLst>
      </pc:sldChg>
      <pc:sldChg chg="del">
        <pc:chgData name="Guan Wang" userId="5375c050-d6a4-4212-980e-f548dd476485" providerId="ADAL" clId="{6CA1D661-E710-4732-A574-53DC1917A09B}" dt="2024-08-05T09:58:21.903" v="10" actId="2696"/>
        <pc:sldMkLst>
          <pc:docMk/>
          <pc:sldMk cId="1786977950" sldId="296"/>
        </pc:sldMkLst>
      </pc:sldChg>
      <pc:sldChg chg="modNotesTx">
        <pc:chgData name="Guan Wang" userId="5375c050-d6a4-4212-980e-f548dd476485" providerId="ADAL" clId="{6CA1D661-E710-4732-A574-53DC1917A09B}" dt="2024-08-05T09:57:44.566" v="2" actId="20577"/>
        <pc:sldMkLst>
          <pc:docMk/>
          <pc:sldMk cId="2742174482" sldId="303"/>
        </pc:sldMkLst>
      </pc:sldChg>
    </pc:docChg>
  </pc:docChgLst>
  <pc:docChgLst>
    <pc:chgData name="Guan Wang" userId="5375c050-d6a4-4212-980e-f548dd476485" providerId="ADAL" clId="{DB9C6442-FD32-4F45-B077-D3EB15A150D7}"/>
    <pc:docChg chg="undo redo custSel addSld delSld modSld sldOrd">
      <pc:chgData name="Guan Wang" userId="5375c050-d6a4-4212-980e-f548dd476485" providerId="ADAL" clId="{DB9C6442-FD32-4F45-B077-D3EB15A150D7}" dt="2024-09-05T01:05:37.872" v="722" actId="20577"/>
      <pc:docMkLst>
        <pc:docMk/>
      </pc:docMkLst>
      <pc:sldChg chg="modSp mod">
        <pc:chgData name="Guan Wang" userId="5375c050-d6a4-4212-980e-f548dd476485" providerId="ADAL" clId="{DB9C6442-FD32-4F45-B077-D3EB15A150D7}" dt="2024-09-03T22:36:29.490" v="23" actId="20577"/>
        <pc:sldMkLst>
          <pc:docMk/>
          <pc:sldMk cId="0" sldId="256"/>
        </pc:sldMkLst>
        <pc:spChg chg="mod">
          <ac:chgData name="Guan Wang" userId="5375c050-d6a4-4212-980e-f548dd476485" providerId="ADAL" clId="{DB9C6442-FD32-4F45-B077-D3EB15A150D7}" dt="2024-09-03T22:36:29.490" v="23" actId="20577"/>
          <ac:spMkLst>
            <pc:docMk/>
            <pc:sldMk cId="0" sldId="256"/>
            <ac:spMk id="66" creationId="{00000000-0000-0000-0000-000000000000}"/>
          </ac:spMkLst>
        </pc:spChg>
      </pc:sldChg>
      <pc:sldChg chg="delSp modSp mod modNotesTx">
        <pc:chgData name="Guan Wang" userId="5375c050-d6a4-4212-980e-f548dd476485" providerId="ADAL" clId="{DB9C6442-FD32-4F45-B077-D3EB15A150D7}" dt="2024-09-05T01:05:12.296" v="713" actId="20577"/>
        <pc:sldMkLst>
          <pc:docMk/>
          <pc:sldMk cId="2177755052" sldId="280"/>
        </pc:sldMkLst>
        <pc:spChg chg="mod">
          <ac:chgData name="Guan Wang" userId="5375c050-d6a4-4212-980e-f548dd476485" providerId="ADAL" clId="{DB9C6442-FD32-4F45-B077-D3EB15A150D7}" dt="2024-09-04T00:09:10.120" v="65" actId="20577"/>
          <ac:spMkLst>
            <pc:docMk/>
            <pc:sldMk cId="2177755052" sldId="280"/>
            <ac:spMk id="2" creationId="{1F869767-417D-DC96-E74C-9FB2C1CAF52D}"/>
          </ac:spMkLst>
        </pc:spChg>
        <pc:spChg chg="mod">
          <ac:chgData name="Guan Wang" userId="5375c050-d6a4-4212-980e-f548dd476485" providerId="ADAL" clId="{DB9C6442-FD32-4F45-B077-D3EB15A150D7}" dt="2024-09-04T00:23:23.443" v="123" actId="20577"/>
          <ac:spMkLst>
            <pc:docMk/>
            <pc:sldMk cId="2177755052" sldId="280"/>
            <ac:spMk id="3" creationId="{D4EBDF1B-E892-1ACB-68AB-FF60F83C6D95}"/>
          </ac:spMkLst>
        </pc:spChg>
        <pc:spChg chg="del">
          <ac:chgData name="Guan Wang" userId="5375c050-d6a4-4212-980e-f548dd476485" providerId="ADAL" clId="{DB9C6442-FD32-4F45-B077-D3EB15A150D7}" dt="2024-09-04T00:09:19.517" v="66" actId="478"/>
          <ac:spMkLst>
            <pc:docMk/>
            <pc:sldMk cId="2177755052" sldId="280"/>
            <ac:spMk id="4" creationId="{3870F7DE-A0E7-C3FA-ABD3-DB18F7B66065}"/>
          </ac:spMkLst>
        </pc:spChg>
        <pc:spChg chg="del">
          <ac:chgData name="Guan Wang" userId="5375c050-d6a4-4212-980e-f548dd476485" providerId="ADAL" clId="{DB9C6442-FD32-4F45-B077-D3EB15A150D7}" dt="2024-09-04T00:09:22.591" v="68" actId="478"/>
          <ac:spMkLst>
            <pc:docMk/>
            <pc:sldMk cId="2177755052" sldId="280"/>
            <ac:spMk id="5" creationId="{66483AC8-29A3-0100-398B-21F76775D0A7}"/>
          </ac:spMkLst>
        </pc:spChg>
        <pc:spChg chg="del">
          <ac:chgData name="Guan Wang" userId="5375c050-d6a4-4212-980e-f548dd476485" providerId="ADAL" clId="{DB9C6442-FD32-4F45-B077-D3EB15A150D7}" dt="2024-09-04T00:09:20.450" v="67" actId="478"/>
          <ac:spMkLst>
            <pc:docMk/>
            <pc:sldMk cId="2177755052" sldId="280"/>
            <ac:spMk id="6" creationId="{844E2BB6-EACC-8A77-2599-70F5E652F76E}"/>
          </ac:spMkLst>
        </pc:spChg>
        <pc:spChg chg="del">
          <ac:chgData name="Guan Wang" userId="5375c050-d6a4-4212-980e-f548dd476485" providerId="ADAL" clId="{DB9C6442-FD32-4F45-B077-D3EB15A150D7}" dt="2024-09-04T00:09:22.591" v="68" actId="478"/>
          <ac:spMkLst>
            <pc:docMk/>
            <pc:sldMk cId="2177755052" sldId="280"/>
            <ac:spMk id="7" creationId="{B774C5F4-FF88-8B83-3A5E-3D7972BB5748}"/>
          </ac:spMkLst>
        </pc:spChg>
        <pc:spChg chg="del">
          <ac:chgData name="Guan Wang" userId="5375c050-d6a4-4212-980e-f548dd476485" providerId="ADAL" clId="{DB9C6442-FD32-4F45-B077-D3EB15A150D7}" dt="2024-09-04T00:09:22.591" v="68" actId="478"/>
          <ac:spMkLst>
            <pc:docMk/>
            <pc:sldMk cId="2177755052" sldId="280"/>
            <ac:spMk id="8" creationId="{7B45523B-8B5F-0469-86E6-1EDD9E0F710D}"/>
          </ac:spMkLst>
        </pc:spChg>
      </pc:sldChg>
      <pc:sldChg chg="addSp delSp modSp mod modNotesTx">
        <pc:chgData name="Guan Wang" userId="5375c050-d6a4-4212-980e-f548dd476485" providerId="ADAL" clId="{DB9C6442-FD32-4F45-B077-D3EB15A150D7}" dt="2024-09-05T01:05:14.879" v="714" actId="20577"/>
        <pc:sldMkLst>
          <pc:docMk/>
          <pc:sldMk cId="2595837649" sldId="281"/>
        </pc:sldMkLst>
        <pc:spChg chg="mod">
          <ac:chgData name="Guan Wang" userId="5375c050-d6a4-4212-980e-f548dd476485" providerId="ADAL" clId="{DB9C6442-FD32-4F45-B077-D3EB15A150D7}" dt="2024-09-04T02:24:39.943" v="552" actId="20577"/>
          <ac:spMkLst>
            <pc:docMk/>
            <pc:sldMk cId="2595837649" sldId="281"/>
            <ac:spMk id="2" creationId="{76B1FBE7-AF04-5F1C-B072-AA6FE22A59DD}"/>
          </ac:spMkLst>
        </pc:spChg>
        <pc:spChg chg="del">
          <ac:chgData name="Guan Wang" userId="5375c050-d6a4-4212-980e-f548dd476485" providerId="ADAL" clId="{DB9C6442-FD32-4F45-B077-D3EB15A150D7}" dt="2024-09-04T00:09:31.244" v="69" actId="478"/>
          <ac:spMkLst>
            <pc:docMk/>
            <pc:sldMk cId="2595837649" sldId="281"/>
            <ac:spMk id="4" creationId="{A34965FF-A4C1-6143-C648-10DC88BF0674}"/>
          </ac:spMkLst>
        </pc:spChg>
        <pc:spChg chg="add del mod">
          <ac:chgData name="Guan Wang" userId="5375c050-d6a4-4212-980e-f548dd476485" providerId="ADAL" clId="{DB9C6442-FD32-4F45-B077-D3EB15A150D7}" dt="2024-09-04T00:24:15.496" v="145" actId="478"/>
          <ac:spMkLst>
            <pc:docMk/>
            <pc:sldMk cId="2595837649" sldId="281"/>
            <ac:spMk id="5" creationId="{B2E12315-3351-DEB7-1A69-474A0603876F}"/>
          </ac:spMkLst>
        </pc:spChg>
        <pc:spChg chg="del">
          <ac:chgData name="Guan Wang" userId="5375c050-d6a4-4212-980e-f548dd476485" providerId="ADAL" clId="{DB9C6442-FD32-4F45-B077-D3EB15A150D7}" dt="2024-09-04T00:09:31.244" v="69" actId="478"/>
          <ac:spMkLst>
            <pc:docMk/>
            <pc:sldMk cId="2595837649" sldId="281"/>
            <ac:spMk id="6" creationId="{33399FC5-6C63-1725-92BF-B9324F952D11}"/>
          </ac:spMkLst>
        </pc:spChg>
        <pc:spChg chg="add mod">
          <ac:chgData name="Guan Wang" userId="5375c050-d6a4-4212-980e-f548dd476485" providerId="ADAL" clId="{DB9C6442-FD32-4F45-B077-D3EB15A150D7}" dt="2024-09-04T00:24:46.529" v="158" actId="20577"/>
          <ac:spMkLst>
            <pc:docMk/>
            <pc:sldMk cId="2595837649" sldId="281"/>
            <ac:spMk id="7" creationId="{B89E697D-205C-5D6C-E5E2-4E188D8089A8}"/>
          </ac:spMkLst>
        </pc:spChg>
        <pc:spChg chg="add mod">
          <ac:chgData name="Guan Wang" userId="5375c050-d6a4-4212-980e-f548dd476485" providerId="ADAL" clId="{DB9C6442-FD32-4F45-B077-D3EB15A150D7}" dt="2024-09-04T00:24:20.198" v="148"/>
          <ac:spMkLst>
            <pc:docMk/>
            <pc:sldMk cId="2595837649" sldId="281"/>
            <ac:spMk id="8" creationId="{6639B6E7-A2D8-95EF-ADAE-25FB305A12CE}"/>
          </ac:spMkLst>
        </pc:spChg>
      </pc:sldChg>
      <pc:sldChg chg="addSp delSp modSp mod delAnim modNotesTx">
        <pc:chgData name="Guan Wang" userId="5375c050-d6a4-4212-980e-f548dd476485" providerId="ADAL" clId="{DB9C6442-FD32-4F45-B077-D3EB15A150D7}" dt="2024-09-05T01:05:22.996" v="717" actId="20577"/>
        <pc:sldMkLst>
          <pc:docMk/>
          <pc:sldMk cId="3588148702" sldId="282"/>
        </pc:sldMkLst>
        <pc:spChg chg="mod">
          <ac:chgData name="Guan Wang" userId="5375c050-d6a4-4212-980e-f548dd476485" providerId="ADAL" clId="{DB9C6442-FD32-4F45-B077-D3EB15A150D7}" dt="2024-09-04T01:13:50.582" v="434" actId="20577"/>
          <ac:spMkLst>
            <pc:docMk/>
            <pc:sldMk cId="3588148702" sldId="282"/>
            <ac:spMk id="2" creationId="{F13A6E32-74D9-440D-4497-33FD78C31466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4" creationId="{9AB313DF-0EA2-D8FA-55CB-734309299B9F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5" creationId="{09E6EA62-E006-FC5E-2BE2-D82CBA94D28C}"/>
          </ac:spMkLst>
        </pc:spChg>
        <pc:spChg chg="add mod">
          <ac:chgData name="Guan Wang" userId="5375c050-d6a4-4212-980e-f548dd476485" providerId="ADAL" clId="{DB9C6442-FD32-4F45-B077-D3EB15A150D7}" dt="2024-09-04T02:20:46.617" v="547" actId="27636"/>
          <ac:spMkLst>
            <pc:docMk/>
            <pc:sldMk cId="3588148702" sldId="282"/>
            <ac:spMk id="6" creationId="{C335C02F-8A22-354C-925D-E1DEA6D19738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7" creationId="{1BBF98EB-E713-C946-2E22-318AC1ED8F49}"/>
          </ac:spMkLst>
        </pc:spChg>
        <pc:spChg chg="del mod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10" creationId="{77424632-FE78-47BD-4DCD-498B39343A48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11" creationId="{B7BD1FE3-D268-B3B1-2B05-F5333608B277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12" creationId="{9C36AFC1-1BAA-F556-1FFB-416F9A41F801}"/>
          </ac:spMkLst>
        </pc:spChg>
        <pc:cxnChg chg="del">
          <ac:chgData name="Guan Wang" userId="5375c050-d6a4-4212-980e-f548dd476485" providerId="ADAL" clId="{DB9C6442-FD32-4F45-B077-D3EB15A150D7}" dt="2024-09-04T01:13:55.897" v="436" actId="478"/>
          <ac:cxnSpMkLst>
            <pc:docMk/>
            <pc:sldMk cId="3588148702" sldId="282"/>
            <ac:cxnSpMk id="9" creationId="{64F70931-1C98-73D6-D954-14E79E4CC4F2}"/>
          </ac:cxnSpMkLst>
        </pc:cxnChg>
      </pc:sldChg>
      <pc:sldChg chg="addSp delSp modSp mod delAnim modNotesTx">
        <pc:chgData name="Guan Wang" userId="5375c050-d6a4-4212-980e-f548dd476485" providerId="ADAL" clId="{DB9C6442-FD32-4F45-B077-D3EB15A150D7}" dt="2024-09-05T01:05:27.800" v="719" actId="20577"/>
        <pc:sldMkLst>
          <pc:docMk/>
          <pc:sldMk cId="3365077029" sldId="283"/>
        </pc:sldMkLst>
        <pc:spChg chg="mod">
          <ac:chgData name="Guan Wang" userId="5375c050-d6a4-4212-980e-f548dd476485" providerId="ADAL" clId="{DB9C6442-FD32-4F45-B077-D3EB15A150D7}" dt="2024-09-04T01:16:06.652" v="441"/>
          <ac:spMkLst>
            <pc:docMk/>
            <pc:sldMk cId="3365077029" sldId="283"/>
            <ac:spMk id="2" creationId="{F213B960-41F9-44B9-61CB-2F41D485E1C8}"/>
          </ac:spMkLst>
        </pc:spChg>
        <pc:spChg chg="add mod">
          <ac:chgData name="Guan Wang" userId="5375c050-d6a4-4212-980e-f548dd476485" providerId="ADAL" clId="{DB9C6442-FD32-4F45-B077-D3EB15A150D7}" dt="2024-09-04T02:12:59.238" v="528" actId="113"/>
          <ac:spMkLst>
            <pc:docMk/>
            <pc:sldMk cId="3365077029" sldId="283"/>
            <ac:spMk id="3" creationId="{06053286-EA58-9744-905C-CEB01BE50C16}"/>
          </ac:spMkLst>
        </pc:spChg>
        <pc:spChg chg="del">
          <ac:chgData name="Guan Wang" userId="5375c050-d6a4-4212-980e-f548dd476485" providerId="ADAL" clId="{DB9C6442-FD32-4F45-B077-D3EB15A150D7}" dt="2024-09-04T01:15:57.494" v="437" actId="478"/>
          <ac:spMkLst>
            <pc:docMk/>
            <pc:sldMk cId="3365077029" sldId="283"/>
            <ac:spMk id="4" creationId="{D71DA607-497C-9C9C-BDBE-C6AB075C257A}"/>
          </ac:spMkLst>
        </pc:spChg>
        <pc:spChg chg="del">
          <ac:chgData name="Guan Wang" userId="5375c050-d6a4-4212-980e-f548dd476485" providerId="ADAL" clId="{DB9C6442-FD32-4F45-B077-D3EB15A150D7}" dt="2024-09-04T01:15:57.494" v="437" actId="478"/>
          <ac:spMkLst>
            <pc:docMk/>
            <pc:sldMk cId="3365077029" sldId="283"/>
            <ac:spMk id="6" creationId="{47E0A9BF-EAF3-AEAA-EBE4-9291AAB66100}"/>
          </ac:spMkLst>
        </pc:spChg>
        <pc:spChg chg="del">
          <ac:chgData name="Guan Wang" userId="5375c050-d6a4-4212-980e-f548dd476485" providerId="ADAL" clId="{DB9C6442-FD32-4F45-B077-D3EB15A150D7}" dt="2024-09-04T01:15:57.494" v="437" actId="478"/>
          <ac:spMkLst>
            <pc:docMk/>
            <pc:sldMk cId="3365077029" sldId="283"/>
            <ac:spMk id="7" creationId="{B2F68E05-8EC5-E93C-59B1-345A9BF24251}"/>
          </ac:spMkLst>
        </pc:spChg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032155478" sldId="284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942940566" sldId="285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321833285" sldId="286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514588083" sldId="287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495510654" sldId="288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719067496" sldId="289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269289117" sldId="290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2334579186" sldId="291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891483167" sldId="292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046620841" sldId="293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075832456" sldId="294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506825921" sldId="298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567890721" sldId="299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919871670" sldId="300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2001709094" sldId="301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6353875" sldId="302"/>
        </pc:sldMkLst>
      </pc:sldChg>
      <pc:sldChg chg="delSp modSp mod modNotesTx">
        <pc:chgData name="Guan Wang" userId="5375c050-d6a4-4212-980e-f548dd476485" providerId="ADAL" clId="{DB9C6442-FD32-4F45-B077-D3EB15A150D7}" dt="2024-09-05T01:05:19.897" v="716" actId="20577"/>
        <pc:sldMkLst>
          <pc:docMk/>
          <pc:sldMk cId="2742174482" sldId="303"/>
        </pc:sldMkLst>
        <pc:spChg chg="mod">
          <ac:chgData name="Guan Wang" userId="5375c050-d6a4-4212-980e-f548dd476485" providerId="ADAL" clId="{DB9C6442-FD32-4F45-B077-D3EB15A150D7}" dt="2024-09-04T01:08:00.699" v="305"/>
          <ac:spMkLst>
            <pc:docMk/>
            <pc:sldMk cId="2742174482" sldId="303"/>
            <ac:spMk id="2" creationId="{65B1F3D8-2F43-BF71-5170-4A6F17F020B0}"/>
          </ac:spMkLst>
        </pc:spChg>
        <pc:spChg chg="mod">
          <ac:chgData name="Guan Wang" userId="5375c050-d6a4-4212-980e-f548dd476485" providerId="ADAL" clId="{DB9C6442-FD32-4F45-B077-D3EB15A150D7}" dt="2024-09-04T00:53:27.787" v="249" actId="27636"/>
          <ac:spMkLst>
            <pc:docMk/>
            <pc:sldMk cId="2742174482" sldId="303"/>
            <ac:spMk id="3" creationId="{91441BD1-D9D5-4059-FA2C-4D2DCD0E1ABC}"/>
          </ac:spMkLst>
        </pc:spChg>
        <pc:spChg chg="del">
          <ac:chgData name="Guan Wang" userId="5375c050-d6a4-4212-980e-f548dd476485" providerId="ADAL" clId="{DB9C6442-FD32-4F45-B077-D3EB15A150D7}" dt="2024-09-04T00:52:11.978" v="202" actId="478"/>
          <ac:spMkLst>
            <pc:docMk/>
            <pc:sldMk cId="2742174482" sldId="303"/>
            <ac:spMk id="4" creationId="{CB7EB004-1E13-7045-817A-C4C426FF66C2}"/>
          </ac:spMkLst>
        </pc:spChg>
      </pc:sldChg>
      <pc:sldChg chg="modSp add mod ord modNotesTx">
        <pc:chgData name="Guan Wang" userId="5375c050-d6a4-4212-980e-f548dd476485" providerId="ADAL" clId="{DB9C6442-FD32-4F45-B077-D3EB15A150D7}" dt="2024-09-05T01:05:17.242" v="715" actId="20577"/>
        <pc:sldMkLst>
          <pc:docMk/>
          <pc:sldMk cId="2387761674" sldId="304"/>
        </pc:sldMkLst>
        <pc:spChg chg="mod">
          <ac:chgData name="Guan Wang" userId="5375c050-d6a4-4212-980e-f548dd476485" providerId="ADAL" clId="{DB9C6442-FD32-4F45-B077-D3EB15A150D7}" dt="2024-09-04T01:07:55.306" v="303" actId="20577"/>
          <ac:spMkLst>
            <pc:docMk/>
            <pc:sldMk cId="2387761674" sldId="304"/>
            <ac:spMk id="2" creationId="{65B1F3D8-2F43-BF71-5170-4A6F17F020B0}"/>
          </ac:spMkLst>
        </pc:spChg>
        <pc:spChg chg="mod">
          <ac:chgData name="Guan Wang" userId="5375c050-d6a4-4212-980e-f548dd476485" providerId="ADAL" clId="{DB9C6442-FD32-4F45-B077-D3EB15A150D7}" dt="2024-09-04T01:05:52.087" v="294" actId="1035"/>
          <ac:spMkLst>
            <pc:docMk/>
            <pc:sldMk cId="2387761674" sldId="304"/>
            <ac:spMk id="3" creationId="{91441BD1-D9D5-4059-FA2C-4D2DCD0E1ABC}"/>
          </ac:spMkLst>
        </pc:spChg>
      </pc:sldChg>
      <pc:sldChg chg="modSp new mod modNotesTx">
        <pc:chgData name="Guan Wang" userId="5375c050-d6a4-4212-980e-f548dd476485" providerId="ADAL" clId="{DB9C6442-FD32-4F45-B077-D3EB15A150D7}" dt="2024-09-05T01:05:25.342" v="718" actId="20577"/>
        <pc:sldMkLst>
          <pc:docMk/>
          <pc:sldMk cId="3239294112" sldId="305"/>
        </pc:sldMkLst>
        <pc:spChg chg="mod">
          <ac:chgData name="Guan Wang" userId="5375c050-d6a4-4212-980e-f548dd476485" providerId="ADAL" clId="{DB9C6442-FD32-4F45-B077-D3EB15A150D7}" dt="2024-09-04T01:16:43.444" v="448" actId="27636"/>
          <ac:spMkLst>
            <pc:docMk/>
            <pc:sldMk cId="3239294112" sldId="305"/>
            <ac:spMk id="2" creationId="{F25DBC5D-D1C6-F58D-32D4-B6FDCD10B2A4}"/>
          </ac:spMkLst>
        </pc:spChg>
        <pc:spChg chg="mod">
          <ac:chgData name="Guan Wang" userId="5375c050-d6a4-4212-980e-f548dd476485" providerId="ADAL" clId="{DB9C6442-FD32-4F45-B077-D3EB15A150D7}" dt="2024-09-04T01:38:36.612" v="474" actId="20577"/>
          <ac:spMkLst>
            <pc:docMk/>
            <pc:sldMk cId="3239294112" sldId="305"/>
            <ac:spMk id="3" creationId="{A2916622-75D7-12EF-E14F-D486E6D5D97E}"/>
          </ac:spMkLst>
        </pc:spChg>
      </pc:sldChg>
      <pc:sldChg chg="addSp delSp modSp new mod modNotesTx">
        <pc:chgData name="Guan Wang" userId="5375c050-d6a4-4212-980e-f548dd476485" providerId="ADAL" clId="{DB9C6442-FD32-4F45-B077-D3EB15A150D7}" dt="2024-09-05T01:05:30.839" v="720" actId="20577"/>
        <pc:sldMkLst>
          <pc:docMk/>
          <pc:sldMk cId="2607068914" sldId="306"/>
        </pc:sldMkLst>
        <pc:spChg chg="mod">
          <ac:chgData name="Guan Wang" userId="5375c050-d6a4-4212-980e-f548dd476485" providerId="ADAL" clId="{DB9C6442-FD32-4F45-B077-D3EB15A150D7}" dt="2024-09-04T02:25:32.144" v="558" actId="27636"/>
          <ac:spMkLst>
            <pc:docMk/>
            <pc:sldMk cId="2607068914" sldId="306"/>
            <ac:spMk id="2" creationId="{125AEBD5-37D8-B483-D258-63B3C2C97B95}"/>
          </ac:spMkLst>
        </pc:spChg>
        <pc:spChg chg="add del mod">
          <ac:chgData name="Guan Wang" userId="5375c050-d6a4-4212-980e-f548dd476485" providerId="ADAL" clId="{DB9C6442-FD32-4F45-B077-D3EB15A150D7}" dt="2024-09-04T02:27:30.065" v="592" actId="113"/>
          <ac:spMkLst>
            <pc:docMk/>
            <pc:sldMk cId="2607068914" sldId="306"/>
            <ac:spMk id="3" creationId="{F4831383-E682-DC91-2C9A-54DE737F96B7}"/>
          </ac:spMkLst>
        </pc:spChg>
        <pc:spChg chg="add mod">
          <ac:chgData name="Guan Wang" userId="5375c050-d6a4-4212-980e-f548dd476485" providerId="ADAL" clId="{DB9C6442-FD32-4F45-B077-D3EB15A150D7}" dt="2024-09-04T02:25:47.422" v="560"/>
          <ac:spMkLst>
            <pc:docMk/>
            <pc:sldMk cId="2607068914" sldId="306"/>
            <ac:spMk id="4" creationId="{1C76D0D3-FF19-7029-ABE7-A3048735F8E2}"/>
          </ac:spMkLst>
        </pc:spChg>
      </pc:sldChg>
      <pc:sldChg chg="modSp add mod modNotesTx">
        <pc:chgData name="Guan Wang" userId="5375c050-d6a4-4212-980e-f548dd476485" providerId="ADAL" clId="{DB9C6442-FD32-4F45-B077-D3EB15A150D7}" dt="2024-09-05T01:05:33.997" v="721" actId="20577"/>
        <pc:sldMkLst>
          <pc:docMk/>
          <pc:sldMk cId="2670312189" sldId="307"/>
        </pc:sldMkLst>
        <pc:spChg chg="mod">
          <ac:chgData name="Guan Wang" userId="5375c050-d6a4-4212-980e-f548dd476485" providerId="ADAL" clId="{DB9C6442-FD32-4F45-B077-D3EB15A150D7}" dt="2024-09-04T02:29:16.198" v="618" actId="20577"/>
          <ac:spMkLst>
            <pc:docMk/>
            <pc:sldMk cId="2670312189" sldId="307"/>
            <ac:spMk id="3" creationId="{F4831383-E682-DC91-2C9A-54DE737F96B7}"/>
          </ac:spMkLst>
        </pc:spChg>
      </pc:sldChg>
      <pc:sldChg chg="addSp delSp modSp new mod modNotesTx">
        <pc:chgData name="Guan Wang" userId="5375c050-d6a4-4212-980e-f548dd476485" providerId="ADAL" clId="{DB9C6442-FD32-4F45-B077-D3EB15A150D7}" dt="2024-09-04T02:35:56.650" v="671" actId="20577"/>
        <pc:sldMkLst>
          <pc:docMk/>
          <pc:sldMk cId="99621904" sldId="308"/>
        </pc:sldMkLst>
        <pc:spChg chg="mod">
          <ac:chgData name="Guan Wang" userId="5375c050-d6a4-4212-980e-f548dd476485" providerId="ADAL" clId="{DB9C6442-FD32-4F45-B077-D3EB15A150D7}" dt="2024-09-04T02:31:26.043" v="629"/>
          <ac:spMkLst>
            <pc:docMk/>
            <pc:sldMk cId="99621904" sldId="308"/>
            <ac:spMk id="2" creationId="{B0DDCB5A-04FB-F043-5BDB-54195FF1BFF9}"/>
          </ac:spMkLst>
        </pc:spChg>
        <pc:spChg chg="add del mod">
          <ac:chgData name="Guan Wang" userId="5375c050-d6a4-4212-980e-f548dd476485" providerId="ADAL" clId="{DB9C6442-FD32-4F45-B077-D3EB15A150D7}" dt="2024-09-04T02:35:56.650" v="671" actId="20577"/>
          <ac:spMkLst>
            <pc:docMk/>
            <pc:sldMk cId="99621904" sldId="308"/>
            <ac:spMk id="3" creationId="{59BD5A1B-D8FD-3543-BC86-3CB0801FA937}"/>
          </ac:spMkLst>
        </pc:spChg>
        <pc:spChg chg="add mod">
          <ac:chgData name="Guan Wang" userId="5375c050-d6a4-4212-980e-f548dd476485" providerId="ADAL" clId="{DB9C6442-FD32-4F45-B077-D3EB15A150D7}" dt="2024-09-04T02:31:14.936" v="625"/>
          <ac:spMkLst>
            <pc:docMk/>
            <pc:sldMk cId="99621904" sldId="308"/>
            <ac:spMk id="4" creationId="{891A4D3D-3004-59D0-ACE7-13EB9F969FCD}"/>
          </ac:spMkLst>
        </pc:spChg>
      </pc:sldChg>
      <pc:sldChg chg="modSp new mod modNotesTx">
        <pc:chgData name="Guan Wang" userId="5375c050-d6a4-4212-980e-f548dd476485" providerId="ADAL" clId="{DB9C6442-FD32-4F45-B077-D3EB15A150D7}" dt="2024-09-05T01:05:37.872" v="722" actId="20577"/>
        <pc:sldMkLst>
          <pc:docMk/>
          <pc:sldMk cId="1453151608" sldId="309"/>
        </pc:sldMkLst>
        <pc:spChg chg="mod">
          <ac:chgData name="Guan Wang" userId="5375c050-d6a4-4212-980e-f548dd476485" providerId="ADAL" clId="{DB9C6442-FD32-4F45-B077-D3EB15A150D7}" dt="2024-09-04T02:36:31.122" v="677" actId="27636"/>
          <ac:spMkLst>
            <pc:docMk/>
            <pc:sldMk cId="1453151608" sldId="309"/>
            <ac:spMk id="2" creationId="{BC80DADB-00DC-0134-9C6B-A1AB286929F2}"/>
          </ac:spMkLst>
        </pc:spChg>
        <pc:spChg chg="mod">
          <ac:chgData name="Guan Wang" userId="5375c050-d6a4-4212-980e-f548dd476485" providerId="ADAL" clId="{DB9C6442-FD32-4F45-B077-D3EB15A150D7}" dt="2024-09-04T02:38:39.181" v="710" actId="20577"/>
          <ac:spMkLst>
            <pc:docMk/>
            <pc:sldMk cId="1453151608" sldId="309"/>
            <ac:spMk id="3" creationId="{379D8CCF-034B-AD33-10B8-83F6A45F57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5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Sans"/>
              </a:rPr>
              <a:t>word_per_page</a:t>
            </a:r>
            <a:endParaRPr lang="en-US" altLang="zh-CN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410401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231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29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i="0" dirty="0">
              <a:solidFill>
                <a:srgbClr val="2D2F31"/>
              </a:solidFill>
              <a:effectLst/>
              <a:latin typeface="Udemy Sans"/>
            </a:endParaRPr>
          </a:p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69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57AB10-E82F-DF01-CFF6-DF85778E7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625"/>
            <a:ext cx="9144000" cy="4286250"/>
          </a:xfrm>
          <a:prstGeom prst="rect">
            <a:avLst/>
          </a:prstGeom>
        </p:spPr>
      </p:pic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427252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Guan Wang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9767-417D-DC96-E74C-9FB2C1CA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Debugging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BDF1B-E892-1ACB-68AB-FF60F83C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432150"/>
          </a:xfrm>
        </p:spPr>
        <p:txBody>
          <a:bodyPr>
            <a:normAutofit/>
          </a:bodyPr>
          <a:lstStyle/>
          <a:p>
            <a:pPr marL="596900" lvl="1" indent="0">
              <a:buNone/>
            </a:pPr>
            <a:r>
              <a:rPr lang="en-US" altLang="zh-CN" sz="3600" dirty="0"/>
              <a:t>Grace Hopper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BEAC8-D474-E31B-E11D-E8A18170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164" y="445025"/>
            <a:ext cx="3429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5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FBE7-AF04-5F1C-B072-AA6FE22A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89E697D-205C-5D6C-E5E2-4E188D808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432150"/>
          </a:xfrm>
        </p:spPr>
        <p:txBody>
          <a:bodyPr>
            <a:normAutofit/>
          </a:bodyPr>
          <a:lstStyle/>
          <a:p>
            <a:pPr marL="596900" lvl="1" indent="0">
              <a:buNone/>
            </a:pP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8686E-24C7-994E-5B59-821C4574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77" y="445025"/>
            <a:ext cx="6413046" cy="428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3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F3D8-2F43-BF71-5170-4A6F17F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Everyone gets bugs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1BD1-D9D5-4059-FA2C-4D2DCD0E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92437"/>
            <a:ext cx="8520600" cy="3664904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b="1" dirty="0"/>
              <a:t>Don’t feel down</a:t>
            </a:r>
            <a:r>
              <a:rPr lang="en-US" altLang="zh-CN" sz="7200" dirty="0"/>
              <a:t>.</a:t>
            </a:r>
          </a:p>
          <a:p>
            <a:pPr algn="ctr"/>
            <a:r>
              <a:rPr lang="en-US" altLang="zh-CN" sz="4800" dirty="0"/>
              <a:t>Everyone gets bugs.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76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F3D8-2F43-BF71-5170-4A6F17F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1BD1-D9D5-4059-FA2C-4D2DCD0E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64904"/>
          </a:xfrm>
        </p:spPr>
        <p:txBody>
          <a:bodyPr>
            <a:normAutofit/>
          </a:bodyPr>
          <a:lstStyle/>
          <a:p>
            <a:r>
              <a:rPr lang="en-US" altLang="zh-CN" dirty="0"/>
              <a:t>Describe the problem</a:t>
            </a:r>
          </a:p>
          <a:p>
            <a:endParaRPr lang="en-US" altLang="zh-CN" dirty="0"/>
          </a:p>
          <a:p>
            <a:r>
              <a:rPr lang="en-US" altLang="zh-CN" dirty="0"/>
              <a:t>Reproduce the bug</a:t>
            </a:r>
          </a:p>
          <a:p>
            <a:endParaRPr lang="en-US" altLang="zh-CN" dirty="0"/>
          </a:p>
          <a:p>
            <a:r>
              <a:rPr lang="en-US" altLang="zh-CN" dirty="0"/>
              <a:t>Play as a computer</a:t>
            </a:r>
          </a:p>
          <a:p>
            <a:endParaRPr lang="en-US" altLang="zh-CN" dirty="0"/>
          </a:p>
          <a:p>
            <a:r>
              <a:rPr lang="en-US" altLang="zh-CN" dirty="0"/>
              <a:t>Fix the errors</a:t>
            </a:r>
          </a:p>
          <a:p>
            <a:endParaRPr lang="en-US" altLang="zh-CN" dirty="0"/>
          </a:p>
          <a:p>
            <a:r>
              <a:rPr lang="en-US" altLang="zh-CN" dirty="0"/>
              <a:t>Print is your friend</a:t>
            </a:r>
          </a:p>
          <a:p>
            <a:endParaRPr lang="en-US" altLang="zh-CN" dirty="0"/>
          </a:p>
          <a:p>
            <a:r>
              <a:rPr lang="en-US" altLang="zh-CN" dirty="0"/>
              <a:t>User a debugging tool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17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F3D8-2F43-BF71-5170-4A6F17F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1BD1-D9D5-4059-FA2C-4D2DCD0E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64904"/>
          </a:xfrm>
        </p:spPr>
        <p:txBody>
          <a:bodyPr>
            <a:normAutofit/>
          </a:bodyPr>
          <a:lstStyle/>
          <a:p>
            <a:r>
              <a:rPr lang="en-US" altLang="zh-CN" dirty="0"/>
              <a:t>Take a break</a:t>
            </a:r>
          </a:p>
          <a:p>
            <a:endParaRPr lang="en-US" altLang="zh-CN" dirty="0"/>
          </a:p>
          <a:p>
            <a:r>
              <a:rPr lang="en-US" altLang="zh-CN" dirty="0"/>
              <a:t>Ask a friend</a:t>
            </a:r>
          </a:p>
          <a:p>
            <a:endParaRPr lang="en-US" altLang="zh-CN" dirty="0"/>
          </a:p>
          <a:p>
            <a:r>
              <a:rPr lang="en-US" altLang="zh-CN" dirty="0"/>
              <a:t>Run often</a:t>
            </a:r>
          </a:p>
          <a:p>
            <a:endParaRPr lang="en-US" altLang="zh-CN" dirty="0"/>
          </a:p>
          <a:p>
            <a:r>
              <a:rPr lang="en-US" altLang="zh-CN" dirty="0"/>
              <a:t>Ask </a:t>
            </a:r>
            <a:r>
              <a:rPr lang="en-US" altLang="zh-CN" dirty="0" err="1"/>
              <a:t>StackOverflow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732897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9984</TotalTime>
  <Words>54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OpenSans</vt:lpstr>
      <vt:lpstr>Udemy Sans</vt:lpstr>
      <vt:lpstr>Arial</vt:lpstr>
      <vt:lpstr>Open Sans</vt:lpstr>
      <vt:lpstr>PT Sans Narrow</vt:lpstr>
      <vt:lpstr>Tropic</vt:lpstr>
      <vt:lpstr>PowerPoint Presentation</vt:lpstr>
      <vt:lpstr>Debugging</vt:lpstr>
      <vt:lpstr>PowerPoint Presentation</vt:lpstr>
      <vt:lpstr>Everyone gets bugs</vt:lpstr>
      <vt:lpstr>Tips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Guan Wang</cp:lastModifiedBy>
  <cp:revision>407</cp:revision>
  <dcterms:modified xsi:type="dcterms:W3CDTF">2024-09-12T03:58:05Z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2024-07-29T14:31:05Z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c236b290-3a88-4761-afeb-60995b5717ce</vt:lpwstr>
  </property>
  <property fmtid="{D5CDD505-2E9C-101B-9397-08002B2CF9AE}" pid="8" name="MSIP_Label_c96ed6d7-747c-41fd-b042-ff14484edc24_ContentBits">
    <vt:lpwstr>0</vt:lpwstr>
  </property>
</Properties>
</file>