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3"/>
    <p:sldId id="263" r:id="rId4"/>
    <p:sldId id="265" r:id="rId5"/>
    <p:sldId id="262" r:id="rId6"/>
    <p:sldId id="273" r:id="rId7"/>
    <p:sldId id="274" r:id="rId8"/>
    <p:sldId id="266" r:id="rId9"/>
    <p:sldId id="275" r:id="rId10"/>
    <p:sldId id="276" r:id="rId11"/>
    <p:sldId id="267" r:id="rId12"/>
    <p:sldId id="278" r:id="rId13"/>
    <p:sldId id="279" r:id="rId14"/>
    <p:sldId id="280" r:id="rId15"/>
    <p:sldId id="268" r:id="rId16"/>
    <p:sldId id="281" r:id="rId17"/>
    <p:sldId id="283" r:id="rId18"/>
    <p:sldId id="269" r:id="rId19"/>
    <p:sldId id="284" r:id="rId20"/>
    <p:sldId id="285" r:id="rId21"/>
    <p:sldId id="286" r:id="rId22"/>
    <p:sldId id="270" r:id="rId23"/>
    <p:sldId id="287" r:id="rId24"/>
    <p:sldId id="271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D0D0D0"/>
    <a:srgbClr val="F7C477"/>
    <a:srgbClr val="D9D9D9"/>
    <a:srgbClr val="595959"/>
    <a:srgbClr val="FAD9A8"/>
    <a:srgbClr val="EB9A63"/>
    <a:srgbClr val="C57A0B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1" autoAdjust="0"/>
    <p:restoredTop sz="94693"/>
  </p:normalViewPr>
  <p:slideViewPr>
    <p:cSldViewPr snapToGrid="0" snapToObjects="1">
      <p:cViewPr varScale="1">
        <p:scale>
          <a:sx n="90" d="100"/>
          <a:sy n="90" d="100"/>
        </p:scale>
        <p:origin x="432" y="66"/>
      </p:cViewPr>
      <p:guideLst>
        <p:guide pos="3840"/>
        <p:guide orient="horz" pos="4065"/>
        <p:guide pos="189"/>
        <p:guide pos="744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90112"/>
        <c:axId val="18491648"/>
      </c:barChart>
      <c:catAx>
        <c:axId val="1849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59595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491648"/>
        <c:crosses val="autoZero"/>
        <c:auto val="1"/>
        <c:lblAlgn val="ctr"/>
        <c:lblOffset val="100"/>
        <c:noMultiLvlLbl val="0"/>
      </c:catAx>
      <c:valAx>
        <c:axId val="18491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49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AC5E-CE36-4F0C-8301-96AF36444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4E607-AEEB-4417-854A-F00F8BF048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59-南开大学-img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455" y="0"/>
            <a:ext cx="12211455" cy="6906638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16200000">
            <a:off x="3453771" y="-1803228"/>
            <a:ext cx="5106656" cy="123698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88900" dist="38100" dir="10800000" sx="106000" sy="106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44028" y="4238791"/>
            <a:ext cx="55130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6B1554"/>
                </a:solidFill>
              </a:rPr>
              <a:t>南开大学 汇报</a:t>
            </a:r>
            <a:endParaRPr lang="en-US" altLang="zh-CN" sz="6000" b="1" dirty="0">
              <a:solidFill>
                <a:srgbClr val="00406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33786" y="6117528"/>
            <a:ext cx="28905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/>
                <a:latin typeface="+mj-ea"/>
                <a:ea typeface="+mj-ea"/>
              </a:rPr>
              <a:t>指导老师：</a:t>
            </a:r>
            <a:r>
              <a:rPr lang="en-US" altLang="zh-CN" sz="1600" dirty="0">
                <a:latin typeface="+mj-ea"/>
                <a:ea typeface="+mj-ea"/>
              </a:rPr>
              <a:t>XXX </a:t>
            </a:r>
            <a:r>
              <a:rPr lang="zh-CN" altLang="en-US" sz="1600" dirty="0">
                <a:latin typeface="+mj-ea"/>
                <a:ea typeface="+mj-ea"/>
              </a:rPr>
              <a:t>报告人：</a:t>
            </a:r>
            <a:r>
              <a:rPr lang="en-US" altLang="zh-CN" sz="1600" dirty="0">
                <a:latin typeface="+mj-ea"/>
                <a:ea typeface="+mj-ea"/>
              </a:rPr>
              <a:t>XXX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87596" y="16171683"/>
            <a:ext cx="1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9126538" y="4188567"/>
            <a:ext cx="2730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698182" y="3840973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7" name="椭圆 26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燕尾形 27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" name="Picture 29" descr="59-南开大学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892" y="2890594"/>
            <a:ext cx="1125450" cy="11254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59-南开大学-img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455" y="0"/>
            <a:ext cx="12211455" cy="690663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217021" y="1857675"/>
            <a:ext cx="5757958" cy="3224463"/>
            <a:chOff x="3047379" y="1857675"/>
            <a:chExt cx="5757958" cy="3224463"/>
          </a:xfrm>
        </p:grpSpPr>
        <p:sp>
          <p:nvSpPr>
            <p:cNvPr id="3" name="矩形 2"/>
            <p:cNvSpPr/>
            <p:nvPr/>
          </p:nvSpPr>
          <p:spPr>
            <a:xfrm>
              <a:off x="3047379" y="1857675"/>
              <a:ext cx="5757958" cy="3224463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166712" y="1973597"/>
              <a:ext cx="5534526" cy="2983832"/>
            </a:xfrm>
            <a:prstGeom prst="rect">
              <a:avLst/>
            </a:prstGeom>
            <a:solidFill>
              <a:srgbClr val="75175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26289" y="256406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第三部分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6289" y="347221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研究方法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99000" y="3465513"/>
            <a:ext cx="271780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研究方法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27202" y="1196344"/>
            <a:ext cx="9459328" cy="1489779"/>
          </a:xfrm>
          <a:custGeom>
            <a:avLst/>
            <a:gdLst>
              <a:gd name="connsiteX0" fmla="*/ 0 w 9459328"/>
              <a:gd name="connsiteY0" fmla="*/ 148978 h 1489779"/>
              <a:gd name="connsiteX1" fmla="*/ 148978 w 9459328"/>
              <a:gd name="connsiteY1" fmla="*/ 0 h 1489779"/>
              <a:gd name="connsiteX2" fmla="*/ 9310350 w 9459328"/>
              <a:gd name="connsiteY2" fmla="*/ 0 h 1489779"/>
              <a:gd name="connsiteX3" fmla="*/ 9459328 w 9459328"/>
              <a:gd name="connsiteY3" fmla="*/ 148978 h 1489779"/>
              <a:gd name="connsiteX4" fmla="*/ 9459328 w 9459328"/>
              <a:gd name="connsiteY4" fmla="*/ 1340801 h 1489779"/>
              <a:gd name="connsiteX5" fmla="*/ 9310350 w 9459328"/>
              <a:gd name="connsiteY5" fmla="*/ 1489779 h 1489779"/>
              <a:gd name="connsiteX6" fmla="*/ 148978 w 9459328"/>
              <a:gd name="connsiteY6" fmla="*/ 1489779 h 1489779"/>
              <a:gd name="connsiteX7" fmla="*/ 0 w 9459328"/>
              <a:gd name="connsiteY7" fmla="*/ 1340801 h 1489779"/>
              <a:gd name="connsiteX8" fmla="*/ 0 w 9459328"/>
              <a:gd name="connsiteY8" fmla="*/ 148978 h 1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59328" h="1489779">
                <a:moveTo>
                  <a:pt x="0" y="148978"/>
                </a:moveTo>
                <a:cubicBezTo>
                  <a:pt x="0" y="66700"/>
                  <a:pt x="66700" y="0"/>
                  <a:pt x="148978" y="0"/>
                </a:cubicBezTo>
                <a:lnTo>
                  <a:pt x="9310350" y="0"/>
                </a:lnTo>
                <a:cubicBezTo>
                  <a:pt x="9392628" y="0"/>
                  <a:pt x="9459328" y="66700"/>
                  <a:pt x="9459328" y="148978"/>
                </a:cubicBezTo>
                <a:lnTo>
                  <a:pt x="9459328" y="1340801"/>
                </a:lnTo>
                <a:cubicBezTo>
                  <a:pt x="9459328" y="1423079"/>
                  <a:pt x="9392628" y="1489779"/>
                  <a:pt x="9310350" y="1489779"/>
                </a:cubicBezTo>
                <a:lnTo>
                  <a:pt x="148978" y="1489779"/>
                </a:lnTo>
                <a:cubicBezTo>
                  <a:pt x="66700" y="1489779"/>
                  <a:pt x="0" y="1423079"/>
                  <a:pt x="0" y="1340801"/>
                </a:cubicBezTo>
                <a:lnTo>
                  <a:pt x="0" y="148978"/>
                </a:lnTo>
                <a:close/>
              </a:path>
            </a:pathLst>
          </a:custGeom>
          <a:solidFill>
            <a:srgbClr val="7517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527202" y="2850406"/>
            <a:ext cx="6179126" cy="1489779"/>
          </a:xfrm>
          <a:custGeom>
            <a:avLst/>
            <a:gdLst>
              <a:gd name="connsiteX0" fmla="*/ 0 w 6179126"/>
              <a:gd name="connsiteY0" fmla="*/ 148978 h 1489779"/>
              <a:gd name="connsiteX1" fmla="*/ 148978 w 6179126"/>
              <a:gd name="connsiteY1" fmla="*/ 0 h 1489779"/>
              <a:gd name="connsiteX2" fmla="*/ 6030148 w 6179126"/>
              <a:gd name="connsiteY2" fmla="*/ 0 h 1489779"/>
              <a:gd name="connsiteX3" fmla="*/ 6179126 w 6179126"/>
              <a:gd name="connsiteY3" fmla="*/ 148978 h 1489779"/>
              <a:gd name="connsiteX4" fmla="*/ 6179126 w 6179126"/>
              <a:gd name="connsiteY4" fmla="*/ 1340801 h 1489779"/>
              <a:gd name="connsiteX5" fmla="*/ 6030148 w 6179126"/>
              <a:gd name="connsiteY5" fmla="*/ 1489779 h 1489779"/>
              <a:gd name="connsiteX6" fmla="*/ 148978 w 6179126"/>
              <a:gd name="connsiteY6" fmla="*/ 1489779 h 1489779"/>
              <a:gd name="connsiteX7" fmla="*/ 0 w 6179126"/>
              <a:gd name="connsiteY7" fmla="*/ 1340801 h 1489779"/>
              <a:gd name="connsiteX8" fmla="*/ 0 w 6179126"/>
              <a:gd name="connsiteY8" fmla="*/ 148978 h 1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126" h="1489779">
                <a:moveTo>
                  <a:pt x="0" y="148978"/>
                </a:moveTo>
                <a:cubicBezTo>
                  <a:pt x="0" y="66700"/>
                  <a:pt x="66700" y="0"/>
                  <a:pt x="148978" y="0"/>
                </a:cubicBezTo>
                <a:lnTo>
                  <a:pt x="6030148" y="0"/>
                </a:lnTo>
                <a:cubicBezTo>
                  <a:pt x="6112426" y="0"/>
                  <a:pt x="6179126" y="66700"/>
                  <a:pt x="6179126" y="148978"/>
                </a:cubicBezTo>
                <a:lnTo>
                  <a:pt x="6179126" y="1340801"/>
                </a:lnTo>
                <a:cubicBezTo>
                  <a:pt x="6179126" y="1423079"/>
                  <a:pt x="6112426" y="1489779"/>
                  <a:pt x="6030148" y="1489779"/>
                </a:cubicBezTo>
                <a:lnTo>
                  <a:pt x="148978" y="1489779"/>
                </a:lnTo>
                <a:cubicBezTo>
                  <a:pt x="66700" y="1489779"/>
                  <a:pt x="0" y="1423079"/>
                  <a:pt x="0" y="1340801"/>
                </a:cubicBezTo>
                <a:lnTo>
                  <a:pt x="0" y="148978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527202" y="4504469"/>
            <a:ext cx="3026016" cy="1489779"/>
          </a:xfrm>
          <a:custGeom>
            <a:avLst/>
            <a:gdLst>
              <a:gd name="connsiteX0" fmla="*/ 0 w 3026016"/>
              <a:gd name="connsiteY0" fmla="*/ 148978 h 1489779"/>
              <a:gd name="connsiteX1" fmla="*/ 148978 w 3026016"/>
              <a:gd name="connsiteY1" fmla="*/ 0 h 1489779"/>
              <a:gd name="connsiteX2" fmla="*/ 2877038 w 3026016"/>
              <a:gd name="connsiteY2" fmla="*/ 0 h 1489779"/>
              <a:gd name="connsiteX3" fmla="*/ 3026016 w 3026016"/>
              <a:gd name="connsiteY3" fmla="*/ 148978 h 1489779"/>
              <a:gd name="connsiteX4" fmla="*/ 3026016 w 3026016"/>
              <a:gd name="connsiteY4" fmla="*/ 1340801 h 1489779"/>
              <a:gd name="connsiteX5" fmla="*/ 2877038 w 3026016"/>
              <a:gd name="connsiteY5" fmla="*/ 1489779 h 1489779"/>
              <a:gd name="connsiteX6" fmla="*/ 148978 w 3026016"/>
              <a:gd name="connsiteY6" fmla="*/ 1489779 h 1489779"/>
              <a:gd name="connsiteX7" fmla="*/ 0 w 3026016"/>
              <a:gd name="connsiteY7" fmla="*/ 1340801 h 1489779"/>
              <a:gd name="connsiteX8" fmla="*/ 0 w 3026016"/>
              <a:gd name="connsiteY8" fmla="*/ 148978 h 1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016" h="1489779">
                <a:moveTo>
                  <a:pt x="0" y="148978"/>
                </a:moveTo>
                <a:cubicBezTo>
                  <a:pt x="0" y="66700"/>
                  <a:pt x="66700" y="0"/>
                  <a:pt x="148978" y="0"/>
                </a:cubicBezTo>
                <a:lnTo>
                  <a:pt x="2877038" y="0"/>
                </a:lnTo>
                <a:cubicBezTo>
                  <a:pt x="2959316" y="0"/>
                  <a:pt x="3026016" y="66700"/>
                  <a:pt x="3026016" y="148978"/>
                </a:cubicBezTo>
                <a:lnTo>
                  <a:pt x="3026016" y="1340801"/>
                </a:lnTo>
                <a:cubicBezTo>
                  <a:pt x="3026016" y="1423079"/>
                  <a:pt x="2959316" y="1489779"/>
                  <a:pt x="2877038" y="1489779"/>
                </a:cubicBezTo>
                <a:lnTo>
                  <a:pt x="148978" y="1489779"/>
                </a:lnTo>
                <a:cubicBezTo>
                  <a:pt x="66700" y="1489779"/>
                  <a:pt x="0" y="1423079"/>
                  <a:pt x="0" y="1340801"/>
                </a:cubicBezTo>
                <a:lnTo>
                  <a:pt x="0" y="148978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4680312" y="4504469"/>
            <a:ext cx="3026016" cy="1489779"/>
          </a:xfrm>
          <a:custGeom>
            <a:avLst/>
            <a:gdLst>
              <a:gd name="connsiteX0" fmla="*/ 0 w 3026016"/>
              <a:gd name="connsiteY0" fmla="*/ 148978 h 1489779"/>
              <a:gd name="connsiteX1" fmla="*/ 148978 w 3026016"/>
              <a:gd name="connsiteY1" fmla="*/ 0 h 1489779"/>
              <a:gd name="connsiteX2" fmla="*/ 2877038 w 3026016"/>
              <a:gd name="connsiteY2" fmla="*/ 0 h 1489779"/>
              <a:gd name="connsiteX3" fmla="*/ 3026016 w 3026016"/>
              <a:gd name="connsiteY3" fmla="*/ 148978 h 1489779"/>
              <a:gd name="connsiteX4" fmla="*/ 3026016 w 3026016"/>
              <a:gd name="connsiteY4" fmla="*/ 1340801 h 1489779"/>
              <a:gd name="connsiteX5" fmla="*/ 2877038 w 3026016"/>
              <a:gd name="connsiteY5" fmla="*/ 1489779 h 1489779"/>
              <a:gd name="connsiteX6" fmla="*/ 148978 w 3026016"/>
              <a:gd name="connsiteY6" fmla="*/ 1489779 h 1489779"/>
              <a:gd name="connsiteX7" fmla="*/ 0 w 3026016"/>
              <a:gd name="connsiteY7" fmla="*/ 1340801 h 1489779"/>
              <a:gd name="connsiteX8" fmla="*/ 0 w 3026016"/>
              <a:gd name="connsiteY8" fmla="*/ 148978 h 1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016" h="1489779">
                <a:moveTo>
                  <a:pt x="0" y="148978"/>
                </a:moveTo>
                <a:cubicBezTo>
                  <a:pt x="0" y="66700"/>
                  <a:pt x="66700" y="0"/>
                  <a:pt x="148978" y="0"/>
                </a:cubicBezTo>
                <a:lnTo>
                  <a:pt x="2877038" y="0"/>
                </a:lnTo>
                <a:cubicBezTo>
                  <a:pt x="2959316" y="0"/>
                  <a:pt x="3026016" y="66700"/>
                  <a:pt x="3026016" y="148978"/>
                </a:cubicBezTo>
                <a:lnTo>
                  <a:pt x="3026016" y="1340801"/>
                </a:lnTo>
                <a:cubicBezTo>
                  <a:pt x="3026016" y="1423079"/>
                  <a:pt x="2959316" y="1489779"/>
                  <a:pt x="2877038" y="1489779"/>
                </a:cubicBezTo>
                <a:lnTo>
                  <a:pt x="148978" y="1489779"/>
                </a:lnTo>
                <a:cubicBezTo>
                  <a:pt x="66700" y="1489779"/>
                  <a:pt x="0" y="1423079"/>
                  <a:pt x="0" y="1340801"/>
                </a:cubicBezTo>
                <a:lnTo>
                  <a:pt x="0" y="148978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960514" y="2850406"/>
            <a:ext cx="3026016" cy="1489779"/>
          </a:xfrm>
          <a:custGeom>
            <a:avLst/>
            <a:gdLst>
              <a:gd name="connsiteX0" fmla="*/ 0 w 3026016"/>
              <a:gd name="connsiteY0" fmla="*/ 148978 h 1489779"/>
              <a:gd name="connsiteX1" fmla="*/ 148978 w 3026016"/>
              <a:gd name="connsiteY1" fmla="*/ 0 h 1489779"/>
              <a:gd name="connsiteX2" fmla="*/ 2877038 w 3026016"/>
              <a:gd name="connsiteY2" fmla="*/ 0 h 1489779"/>
              <a:gd name="connsiteX3" fmla="*/ 3026016 w 3026016"/>
              <a:gd name="connsiteY3" fmla="*/ 148978 h 1489779"/>
              <a:gd name="connsiteX4" fmla="*/ 3026016 w 3026016"/>
              <a:gd name="connsiteY4" fmla="*/ 1340801 h 1489779"/>
              <a:gd name="connsiteX5" fmla="*/ 2877038 w 3026016"/>
              <a:gd name="connsiteY5" fmla="*/ 1489779 h 1489779"/>
              <a:gd name="connsiteX6" fmla="*/ 148978 w 3026016"/>
              <a:gd name="connsiteY6" fmla="*/ 1489779 h 1489779"/>
              <a:gd name="connsiteX7" fmla="*/ 0 w 3026016"/>
              <a:gd name="connsiteY7" fmla="*/ 1340801 h 1489779"/>
              <a:gd name="connsiteX8" fmla="*/ 0 w 3026016"/>
              <a:gd name="connsiteY8" fmla="*/ 148978 h 1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016" h="1489779">
                <a:moveTo>
                  <a:pt x="0" y="148978"/>
                </a:moveTo>
                <a:cubicBezTo>
                  <a:pt x="0" y="66700"/>
                  <a:pt x="66700" y="0"/>
                  <a:pt x="148978" y="0"/>
                </a:cubicBezTo>
                <a:lnTo>
                  <a:pt x="2877038" y="0"/>
                </a:lnTo>
                <a:cubicBezTo>
                  <a:pt x="2959316" y="0"/>
                  <a:pt x="3026016" y="66700"/>
                  <a:pt x="3026016" y="148978"/>
                </a:cubicBezTo>
                <a:lnTo>
                  <a:pt x="3026016" y="1340801"/>
                </a:lnTo>
                <a:cubicBezTo>
                  <a:pt x="3026016" y="1423079"/>
                  <a:pt x="2959316" y="1489779"/>
                  <a:pt x="2877038" y="1489779"/>
                </a:cubicBezTo>
                <a:lnTo>
                  <a:pt x="148978" y="1489779"/>
                </a:lnTo>
                <a:cubicBezTo>
                  <a:pt x="66700" y="1489779"/>
                  <a:pt x="0" y="1423079"/>
                  <a:pt x="0" y="1340801"/>
                </a:cubicBezTo>
                <a:lnTo>
                  <a:pt x="0" y="148978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7960514" y="4504469"/>
            <a:ext cx="3026016" cy="1489779"/>
          </a:xfrm>
          <a:custGeom>
            <a:avLst/>
            <a:gdLst>
              <a:gd name="connsiteX0" fmla="*/ 0 w 3026016"/>
              <a:gd name="connsiteY0" fmla="*/ 148978 h 1489779"/>
              <a:gd name="connsiteX1" fmla="*/ 148978 w 3026016"/>
              <a:gd name="connsiteY1" fmla="*/ 0 h 1489779"/>
              <a:gd name="connsiteX2" fmla="*/ 2877038 w 3026016"/>
              <a:gd name="connsiteY2" fmla="*/ 0 h 1489779"/>
              <a:gd name="connsiteX3" fmla="*/ 3026016 w 3026016"/>
              <a:gd name="connsiteY3" fmla="*/ 148978 h 1489779"/>
              <a:gd name="connsiteX4" fmla="*/ 3026016 w 3026016"/>
              <a:gd name="connsiteY4" fmla="*/ 1340801 h 1489779"/>
              <a:gd name="connsiteX5" fmla="*/ 2877038 w 3026016"/>
              <a:gd name="connsiteY5" fmla="*/ 1489779 h 1489779"/>
              <a:gd name="connsiteX6" fmla="*/ 148978 w 3026016"/>
              <a:gd name="connsiteY6" fmla="*/ 1489779 h 1489779"/>
              <a:gd name="connsiteX7" fmla="*/ 0 w 3026016"/>
              <a:gd name="connsiteY7" fmla="*/ 1340801 h 1489779"/>
              <a:gd name="connsiteX8" fmla="*/ 0 w 3026016"/>
              <a:gd name="connsiteY8" fmla="*/ 148978 h 1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016" h="1489779">
                <a:moveTo>
                  <a:pt x="0" y="148978"/>
                </a:moveTo>
                <a:cubicBezTo>
                  <a:pt x="0" y="66700"/>
                  <a:pt x="66700" y="0"/>
                  <a:pt x="148978" y="0"/>
                </a:cubicBezTo>
                <a:lnTo>
                  <a:pt x="2877038" y="0"/>
                </a:lnTo>
                <a:cubicBezTo>
                  <a:pt x="2959316" y="0"/>
                  <a:pt x="3026016" y="66700"/>
                  <a:pt x="3026016" y="148978"/>
                </a:cubicBezTo>
                <a:lnTo>
                  <a:pt x="3026016" y="1340801"/>
                </a:lnTo>
                <a:cubicBezTo>
                  <a:pt x="3026016" y="1423079"/>
                  <a:pt x="2959316" y="1489779"/>
                  <a:pt x="2877038" y="1489779"/>
                </a:cubicBezTo>
                <a:lnTo>
                  <a:pt x="148978" y="1489779"/>
                </a:lnTo>
                <a:cubicBezTo>
                  <a:pt x="66700" y="1489779"/>
                  <a:pt x="0" y="1423079"/>
                  <a:pt x="0" y="1340801"/>
                </a:cubicBezTo>
                <a:lnTo>
                  <a:pt x="0" y="148978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62595" y="1479568"/>
            <a:ext cx="500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2595" y="3133630"/>
            <a:ext cx="500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62595" y="4787692"/>
            <a:ext cx="500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65175" y="1267054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54059" y="1718038"/>
            <a:ext cx="914094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倍字间距。标题数字等都可以通过点击和重新输入进行更改，顶部“开始”面板中可以对字体、字号、颜色、行距等进行修改。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65175" y="3008745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54059" y="3459729"/>
            <a:ext cx="571194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94506" y="3008745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83390" y="3459729"/>
            <a:ext cx="26015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94506" y="4663227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83390" y="5114211"/>
            <a:ext cx="26015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07404" y="4663227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96288" y="5114211"/>
            <a:ext cx="26015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65175" y="4663227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54059" y="5114211"/>
            <a:ext cx="26015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7" name="椭圆 36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椭圆 39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研究方法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0037" y="1255764"/>
            <a:ext cx="7756307" cy="5022035"/>
          </a:xfrm>
          <a:prstGeom prst="roundRect">
            <a:avLst>
              <a:gd name="adj" fmla="val 6507"/>
            </a:avLst>
          </a:prstGeom>
          <a:solidFill>
            <a:srgbClr val="7517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202378" y="1255764"/>
            <a:ext cx="3618147" cy="5022035"/>
          </a:xfrm>
          <a:prstGeom prst="roundRect">
            <a:avLst>
              <a:gd name="adj" fmla="val 6507"/>
            </a:avLst>
          </a:prstGeom>
          <a:solidFill>
            <a:srgbClr val="595959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586897" y="1744226"/>
            <a:ext cx="621798" cy="62179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46764" y="1744226"/>
            <a:ext cx="621798" cy="62179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432451" y="2066383"/>
          <a:ext cx="7577667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556881" y="2923454"/>
            <a:ext cx="2182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75%</a:t>
            </a:r>
            <a:endParaRPr lang="zh-CN" altLang="en-US" sz="7200" b="1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556881" y="4123783"/>
            <a:ext cx="292391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465663" y="4273089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54547" y="4724073"/>
            <a:ext cx="302625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7" name="椭圆 26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研究方法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0038" y="1422634"/>
          <a:ext cx="11520487" cy="367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3263"/>
                <a:gridCol w="2592408"/>
                <a:gridCol w="2592408"/>
                <a:gridCol w="2592408"/>
              </a:tblGrid>
              <a:tr h="1300468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595959"/>
                          </a:solidFill>
                        </a:rPr>
                        <a:t>标题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4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rgbClr val="595959"/>
                          </a:solidFill>
                        </a:rPr>
                        <a:t>标题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4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rgbClr val="595959"/>
                          </a:solidFill>
                        </a:rPr>
                        <a:t>标题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4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rgbClr val="595959"/>
                          </a:solidFill>
                        </a:rPr>
                        <a:t>标题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477"/>
                    </a:solidFill>
                  </a:tcPr>
                </a:tc>
              </a:tr>
              <a:tr h="593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rgbClr val="595959"/>
                          </a:solidFill>
                        </a:rPr>
                        <a:t>标题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solidFill>
                            <a:srgbClr val="595959"/>
                          </a:solidFill>
                        </a:rPr>
                        <a:t>xxx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solidFill>
                            <a:srgbClr val="595959"/>
                          </a:solidFill>
                        </a:rPr>
                        <a:t>xxx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solidFill>
                            <a:srgbClr val="595959"/>
                          </a:solidFill>
                        </a:rPr>
                        <a:t>xxx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593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rgbClr val="595959"/>
                          </a:solidFill>
                        </a:rPr>
                        <a:t>标题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solidFill>
                            <a:srgbClr val="595959"/>
                          </a:solidFill>
                        </a:rPr>
                        <a:t>xxx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solidFill>
                            <a:srgbClr val="595959"/>
                          </a:solidFill>
                        </a:rPr>
                        <a:t>xxx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solidFill>
                            <a:srgbClr val="595959"/>
                          </a:solidFill>
                        </a:rPr>
                        <a:t>xxx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3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rgbClr val="595959"/>
                          </a:solidFill>
                        </a:rPr>
                        <a:t>标题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solidFill>
                            <a:srgbClr val="595959"/>
                          </a:solidFill>
                        </a:rPr>
                        <a:t>xxx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solidFill>
                            <a:srgbClr val="595959"/>
                          </a:solidFill>
                        </a:rPr>
                        <a:t>xxx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solidFill>
                            <a:srgbClr val="595959"/>
                          </a:solidFill>
                        </a:rPr>
                        <a:t>xxx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593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rgbClr val="595959"/>
                          </a:solidFill>
                        </a:rPr>
                        <a:t>标题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solidFill>
                            <a:srgbClr val="595959"/>
                          </a:solidFill>
                        </a:rPr>
                        <a:t>xxx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solidFill>
                            <a:srgbClr val="595959"/>
                          </a:solidFill>
                        </a:rPr>
                        <a:t>xxx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solidFill>
                            <a:srgbClr val="595959"/>
                          </a:solidFill>
                        </a:rPr>
                        <a:t>xxx</a:t>
                      </a:r>
                      <a:endParaRPr lang="zh-CN" altLang="en-US" sz="2400" dirty="0">
                        <a:solidFill>
                          <a:srgbClr val="595959"/>
                        </a:solidFill>
                      </a:endParaRPr>
                    </a:p>
                  </a:txBody>
                  <a:tcPr marL="90330" marR="90330" marT="45165" marB="45165" anchor="ctr"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852096" y="520636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0038" y="5636391"/>
            <a:ext cx="9650455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22" name="等腰三角形 21"/>
          <p:cNvSpPr/>
          <p:nvPr/>
        </p:nvSpPr>
        <p:spPr>
          <a:xfrm flipV="1">
            <a:off x="414449" y="5248559"/>
            <a:ext cx="437647" cy="377282"/>
          </a:xfrm>
          <a:prstGeom prst="triangle">
            <a:avLst/>
          </a:prstGeom>
          <a:solidFill>
            <a:srgbClr val="75175C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椭圆 22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59-南开大学-img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455" y="0"/>
            <a:ext cx="12211455" cy="690663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217021" y="1857675"/>
            <a:ext cx="5757958" cy="3224463"/>
            <a:chOff x="3047379" y="1857675"/>
            <a:chExt cx="5757958" cy="3224463"/>
          </a:xfrm>
        </p:grpSpPr>
        <p:sp>
          <p:nvSpPr>
            <p:cNvPr id="3" name="矩形 2"/>
            <p:cNvSpPr/>
            <p:nvPr/>
          </p:nvSpPr>
          <p:spPr>
            <a:xfrm>
              <a:off x="3047379" y="1857675"/>
              <a:ext cx="5757958" cy="3224463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166712" y="1973597"/>
              <a:ext cx="5534526" cy="2983832"/>
            </a:xfrm>
            <a:prstGeom prst="rect">
              <a:avLst/>
            </a:prstGeom>
            <a:solidFill>
              <a:srgbClr val="75175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26289" y="256406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第四部分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6289" y="347221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分析讨论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99000" y="3465513"/>
            <a:ext cx="271780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分析讨论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4051" y="4105456"/>
            <a:ext cx="1518816" cy="616729"/>
            <a:chOff x="2745008" y="1682928"/>
            <a:chExt cx="2487054" cy="1009891"/>
          </a:xfrm>
        </p:grpSpPr>
        <p:sp>
          <p:nvSpPr>
            <p:cNvPr id="13" name="圆角矩形 12"/>
            <p:cNvSpPr/>
            <p:nvPr/>
          </p:nvSpPr>
          <p:spPr>
            <a:xfrm>
              <a:off x="2745008" y="1682928"/>
              <a:ext cx="2487054" cy="1009891"/>
            </a:xfrm>
            <a:prstGeom prst="roundRect">
              <a:avLst>
                <a:gd name="adj" fmla="val 50000"/>
              </a:avLst>
            </a:prstGeom>
            <a:solidFill>
              <a:srgbClr val="75175C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951963" y="1810157"/>
              <a:ext cx="755433" cy="755433"/>
              <a:chOff x="13083789" y="2381040"/>
              <a:chExt cx="1543987" cy="154398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3083789" y="2381040"/>
                <a:ext cx="1543987" cy="1543987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3158816" y="2456071"/>
                <a:ext cx="1393929" cy="139392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678002" y="4105456"/>
            <a:ext cx="1518816" cy="616729"/>
            <a:chOff x="6258311" y="1682928"/>
            <a:chExt cx="2487054" cy="1009891"/>
          </a:xfrm>
        </p:grpSpPr>
        <p:sp>
          <p:nvSpPr>
            <p:cNvPr id="20" name="圆角矩形 19"/>
            <p:cNvSpPr/>
            <p:nvPr/>
          </p:nvSpPr>
          <p:spPr>
            <a:xfrm>
              <a:off x="6258311" y="1682928"/>
              <a:ext cx="2487054" cy="100989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7718221" y="1810157"/>
              <a:ext cx="755433" cy="755433"/>
              <a:chOff x="13083789" y="2381040"/>
              <a:chExt cx="1543987" cy="154398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3083789" y="2381040"/>
                <a:ext cx="1543987" cy="1543987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3158816" y="2456071"/>
                <a:ext cx="1393929" cy="139392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2153321" y="412143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2573" y="4815319"/>
            <a:ext cx="4856162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倍字间距。标题数字等都可以通过点击和重新输入进行更改，顶部“开始”面板中可以对字体、字号、颜色、行距等进行修改。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8219236" y="412143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78002" y="4815319"/>
            <a:ext cx="4856162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倍字间距。标题数字等都可以通过点击和重新输入进行更改，顶部“开始”面板中可以对字体、字号、颜色、行距等进行修改。</a:t>
            </a:r>
            <a:endParaRPr lang="zh-CN" altLang="en-US" sz="14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椭圆 32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8" name="Picture 37" descr="59-南开大学-img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569" y="937983"/>
            <a:ext cx="4837430" cy="3023394"/>
          </a:xfrm>
          <a:prstGeom prst="rect">
            <a:avLst/>
          </a:prstGeom>
        </p:spPr>
      </p:pic>
      <p:pic>
        <p:nvPicPr>
          <p:cNvPr id="39" name="Picture 38" descr="59-南开大学-img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669" y="937983"/>
            <a:ext cx="4837430" cy="3023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分析讨论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菱形 3"/>
          <p:cNvSpPr/>
          <p:nvPr/>
        </p:nvSpPr>
        <p:spPr>
          <a:xfrm>
            <a:off x="3849964" y="1413926"/>
            <a:ext cx="4572007" cy="4572007"/>
          </a:xfrm>
          <a:prstGeom prst="diamond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2413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25223" y="2020539"/>
            <a:ext cx="852201" cy="860498"/>
          </a:xfrm>
          <a:prstGeom prst="ellipse">
            <a:avLst/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854825" y="2020539"/>
            <a:ext cx="852201" cy="860498"/>
          </a:xfrm>
          <a:prstGeom prst="ellipse">
            <a:avLst/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525223" y="4167727"/>
            <a:ext cx="852201" cy="860498"/>
          </a:xfrm>
          <a:prstGeom prst="ellipse">
            <a:avLst/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854825" y="4167727"/>
            <a:ext cx="852201" cy="860498"/>
          </a:xfrm>
          <a:prstGeom prst="ellipse">
            <a:avLst/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685331" y="2089185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14934" y="2114586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2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14934" y="4272539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4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85331" y="425560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3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08238" y="2881037"/>
            <a:ext cx="1415772" cy="156966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</a:rPr>
              <a:t>输入</a:t>
            </a:r>
            <a:endParaRPr lang="en-US" altLang="zh-CN" sz="4800" b="1" dirty="0">
              <a:solidFill>
                <a:srgbClr val="595959"/>
              </a:solidFill>
            </a:endParaRPr>
          </a:p>
          <a:p>
            <a:r>
              <a:rPr lang="zh-CN" altLang="en-US" sz="4800" b="1" dirty="0">
                <a:solidFill>
                  <a:srgbClr val="595959"/>
                </a:solidFill>
              </a:rPr>
              <a:t>标题</a:t>
            </a:r>
            <a:endParaRPr lang="zh-CN" altLang="en-US" sz="4800" b="1" dirty="0">
              <a:solidFill>
                <a:srgbClr val="59595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26885" y="2020539"/>
            <a:ext cx="3027800" cy="7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/>
          </a:p>
        </p:txBody>
      </p:sp>
      <p:sp>
        <p:nvSpPr>
          <p:cNvPr id="42" name="矩形 41"/>
          <p:cNvSpPr/>
          <p:nvPr/>
        </p:nvSpPr>
        <p:spPr>
          <a:xfrm>
            <a:off x="7826885" y="4313801"/>
            <a:ext cx="3027800" cy="7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/>
          </a:p>
        </p:txBody>
      </p:sp>
      <p:sp>
        <p:nvSpPr>
          <p:cNvPr id="43" name="矩形 42"/>
          <p:cNvSpPr/>
          <p:nvPr/>
        </p:nvSpPr>
        <p:spPr>
          <a:xfrm>
            <a:off x="1337314" y="2020539"/>
            <a:ext cx="3027800" cy="7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/>
          </a:p>
        </p:txBody>
      </p:sp>
      <p:sp>
        <p:nvSpPr>
          <p:cNvPr id="44" name="矩形 43"/>
          <p:cNvSpPr/>
          <p:nvPr/>
        </p:nvSpPr>
        <p:spPr>
          <a:xfrm>
            <a:off x="1337314" y="4313801"/>
            <a:ext cx="3027800" cy="7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/>
          </a:p>
        </p:txBody>
      </p:sp>
      <p:sp>
        <p:nvSpPr>
          <p:cNvPr id="45" name="椭圆 44"/>
          <p:cNvSpPr/>
          <p:nvPr/>
        </p:nvSpPr>
        <p:spPr>
          <a:xfrm>
            <a:off x="5698182" y="6460182"/>
            <a:ext cx="795635" cy="795635"/>
          </a:xfrm>
          <a:prstGeom prst="ellipse">
            <a:avLst/>
          </a:prstGeom>
          <a:solidFill>
            <a:srgbClr val="751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燕尾形 3"/>
          <p:cNvSpPr/>
          <p:nvPr/>
        </p:nvSpPr>
        <p:spPr>
          <a:xfrm rot="5400000">
            <a:off x="5985648" y="6609972"/>
            <a:ext cx="220701" cy="496058"/>
          </a:xfrm>
          <a:prstGeom prst="chevron">
            <a:avLst>
              <a:gd name="adj" fmla="val 41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698182" y="-397818"/>
            <a:ext cx="795635" cy="795635"/>
          </a:xfrm>
          <a:prstGeom prst="ellipse">
            <a:avLst/>
          </a:prstGeom>
          <a:solidFill>
            <a:srgbClr val="751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燕尾形 6"/>
          <p:cNvSpPr/>
          <p:nvPr/>
        </p:nvSpPr>
        <p:spPr>
          <a:xfrm rot="5400000">
            <a:off x="5985648" y="-248028"/>
            <a:ext cx="220701" cy="496058"/>
          </a:xfrm>
          <a:prstGeom prst="chevron">
            <a:avLst>
              <a:gd name="adj" fmla="val 41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59-南开大学-img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455" y="0"/>
            <a:ext cx="12211455" cy="690663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217021" y="1857675"/>
            <a:ext cx="5757958" cy="3224463"/>
            <a:chOff x="3047379" y="1857675"/>
            <a:chExt cx="5757958" cy="3224463"/>
          </a:xfrm>
        </p:grpSpPr>
        <p:sp>
          <p:nvSpPr>
            <p:cNvPr id="3" name="矩形 2"/>
            <p:cNvSpPr/>
            <p:nvPr/>
          </p:nvSpPr>
          <p:spPr>
            <a:xfrm>
              <a:off x="3047379" y="1857675"/>
              <a:ext cx="5757958" cy="3224463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166712" y="1973597"/>
              <a:ext cx="5534526" cy="2983832"/>
            </a:xfrm>
            <a:prstGeom prst="rect">
              <a:avLst/>
            </a:prstGeom>
            <a:solidFill>
              <a:srgbClr val="75175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26289" y="256406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第五部分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6289" y="347221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主要结论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99000" y="3465513"/>
            <a:ext cx="271780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主要结论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0038" y="5080770"/>
            <a:ext cx="11520487" cy="629478"/>
            <a:chOff x="300038" y="1526814"/>
            <a:chExt cx="11520487" cy="629478"/>
          </a:xfrm>
        </p:grpSpPr>
        <p:sp>
          <p:nvSpPr>
            <p:cNvPr id="13" name="圆角矩形 12"/>
            <p:cNvSpPr/>
            <p:nvPr/>
          </p:nvSpPr>
          <p:spPr>
            <a:xfrm>
              <a:off x="300038" y="1526814"/>
              <a:ext cx="11520487" cy="629478"/>
            </a:xfrm>
            <a:prstGeom prst="roundRect">
              <a:avLst>
                <a:gd name="adj" fmla="val 29072"/>
              </a:avLst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3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83883" y="1711612"/>
              <a:ext cx="4736" cy="259882"/>
              <a:chOff x="4605543" y="462013"/>
              <a:chExt cx="4758" cy="259882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4610301" y="462013"/>
                <a:ext cx="0" cy="25988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4605543" y="462013"/>
                <a:ext cx="0" cy="25988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7255689" y="1711612"/>
              <a:ext cx="4736" cy="259882"/>
              <a:chOff x="4605543" y="462013"/>
              <a:chExt cx="4758" cy="259882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4610301" y="462013"/>
                <a:ext cx="0" cy="25988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4605543" y="462013"/>
                <a:ext cx="0" cy="25988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9550065" y="1711612"/>
              <a:ext cx="4736" cy="259882"/>
              <a:chOff x="4605543" y="462013"/>
              <a:chExt cx="4758" cy="259882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4610301" y="462013"/>
                <a:ext cx="0" cy="25988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4605543" y="462013"/>
                <a:ext cx="0" cy="25988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2412751" y="1711612"/>
              <a:ext cx="4736" cy="259882"/>
              <a:chOff x="4605543" y="462013"/>
              <a:chExt cx="4758" cy="259882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4610301" y="462013"/>
                <a:ext cx="0" cy="25988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605543" y="462013"/>
                <a:ext cx="0" cy="25988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圆角矩形 28"/>
          <p:cNvSpPr/>
          <p:nvPr/>
        </p:nvSpPr>
        <p:spPr>
          <a:xfrm>
            <a:off x="2401129" y="5095635"/>
            <a:ext cx="2378019" cy="614613"/>
          </a:xfrm>
          <a:prstGeom prst="roundRect">
            <a:avLst>
              <a:gd name="adj" fmla="val 24116"/>
            </a:avLst>
          </a:prstGeom>
          <a:solidFill>
            <a:srgbClr val="595959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7476" y="52108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结论一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33872" y="521084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结论二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00268" y="52108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66664" y="52108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结论四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333060" y="52108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结论五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341690" y="1549308"/>
            <a:ext cx="8004676" cy="3416254"/>
          </a:xfrm>
          <a:custGeom>
            <a:avLst/>
            <a:gdLst>
              <a:gd name="connsiteX0" fmla="*/ 395045 w 5208554"/>
              <a:gd name="connsiteY0" fmla="*/ 0 h 2697480"/>
              <a:gd name="connsiteX1" fmla="*/ 4813509 w 5208554"/>
              <a:gd name="connsiteY1" fmla="*/ 0 h 2697480"/>
              <a:gd name="connsiteX2" fmla="*/ 5208554 w 5208554"/>
              <a:gd name="connsiteY2" fmla="*/ 395045 h 2697480"/>
              <a:gd name="connsiteX3" fmla="*/ 5208554 w 5208554"/>
              <a:gd name="connsiteY3" fmla="*/ 1975176 h 2697480"/>
              <a:gd name="connsiteX4" fmla="*/ 4813509 w 5208554"/>
              <a:gd name="connsiteY4" fmla="*/ 2370221 h 2697480"/>
              <a:gd name="connsiteX5" fmla="*/ 1061605 w 5208554"/>
              <a:gd name="connsiteY5" fmla="*/ 2370221 h 2697480"/>
              <a:gd name="connsiteX6" fmla="*/ 871794 w 5208554"/>
              <a:gd name="connsiteY6" fmla="*/ 2697480 h 2697480"/>
              <a:gd name="connsiteX7" fmla="*/ 681984 w 5208554"/>
              <a:gd name="connsiteY7" fmla="*/ 2370221 h 2697480"/>
              <a:gd name="connsiteX8" fmla="*/ 395045 w 5208554"/>
              <a:gd name="connsiteY8" fmla="*/ 2370221 h 2697480"/>
              <a:gd name="connsiteX9" fmla="*/ 0 w 5208554"/>
              <a:gd name="connsiteY9" fmla="*/ 1975176 h 2697480"/>
              <a:gd name="connsiteX10" fmla="*/ 0 w 5208554"/>
              <a:gd name="connsiteY10" fmla="*/ 395045 h 2697480"/>
              <a:gd name="connsiteX11" fmla="*/ 395045 w 5208554"/>
              <a:gd name="connsiteY11" fmla="*/ 0 h 26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8554" h="2697480">
                <a:moveTo>
                  <a:pt x="395045" y="0"/>
                </a:moveTo>
                <a:lnTo>
                  <a:pt x="4813509" y="0"/>
                </a:lnTo>
                <a:cubicBezTo>
                  <a:pt x="5031686" y="0"/>
                  <a:pt x="5208554" y="176868"/>
                  <a:pt x="5208554" y="395045"/>
                </a:cubicBezTo>
                <a:lnTo>
                  <a:pt x="5208554" y="1975176"/>
                </a:lnTo>
                <a:cubicBezTo>
                  <a:pt x="5208554" y="2193353"/>
                  <a:pt x="5031686" y="2370221"/>
                  <a:pt x="4813509" y="2370221"/>
                </a:cubicBezTo>
                <a:lnTo>
                  <a:pt x="1061605" y="2370221"/>
                </a:lnTo>
                <a:lnTo>
                  <a:pt x="871794" y="2697480"/>
                </a:lnTo>
                <a:lnTo>
                  <a:pt x="681984" y="2370221"/>
                </a:lnTo>
                <a:lnTo>
                  <a:pt x="395045" y="2370221"/>
                </a:lnTo>
                <a:cubicBezTo>
                  <a:pt x="176868" y="2370221"/>
                  <a:pt x="0" y="2193353"/>
                  <a:pt x="0" y="1975176"/>
                </a:cubicBezTo>
                <a:lnTo>
                  <a:pt x="0" y="395045"/>
                </a:lnTo>
                <a:cubicBezTo>
                  <a:pt x="0" y="176868"/>
                  <a:pt x="176868" y="0"/>
                  <a:pt x="39504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1143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233872" y="1864589"/>
            <a:ext cx="54398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05352" y="2521031"/>
            <a:ext cx="7618148" cy="202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倍字间距。标题数字等都可以通过点击和重新输入进行更改，顶部“开始”面板中可以对字体、字号、颜色、行距等进行修改。</a:t>
            </a:r>
            <a:endParaRPr lang="zh-CN" altLang="en-US" sz="1400" dirty="0"/>
          </a:p>
          <a:p>
            <a:pPr>
              <a:lnSpc>
                <a:spcPct val="130000"/>
              </a:lnSpc>
            </a:pPr>
            <a:endParaRPr lang="zh-CN" altLang="en-US" sz="14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2711450" y="2474764"/>
            <a:ext cx="727075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等腰三角形 38"/>
          <p:cNvSpPr/>
          <p:nvPr/>
        </p:nvSpPr>
        <p:spPr>
          <a:xfrm flipV="1">
            <a:off x="2796225" y="1968335"/>
            <a:ext cx="437647" cy="377282"/>
          </a:xfrm>
          <a:prstGeom prst="triangle">
            <a:avLst/>
          </a:prstGeom>
          <a:solidFill>
            <a:srgbClr val="751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椭圆 39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3" name="椭圆 42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主要结论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8806" y="3090062"/>
            <a:ext cx="11511720" cy="677876"/>
          </a:xfrm>
          <a:prstGeom prst="round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42000">
                <a:srgbClr val="E5E5E5">
                  <a:alpha val="87000"/>
                </a:srgbClr>
              </a:gs>
              <a:gs pos="57000">
                <a:schemeClr val="bg1">
                  <a:lumMod val="95000"/>
                  <a:alpha val="60000"/>
                </a:schemeClr>
              </a:gs>
              <a:gs pos="0">
                <a:schemeClr val="bg1">
                  <a:lumMod val="75000"/>
                  <a:alpha val="86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88625" y="3097506"/>
            <a:ext cx="276465" cy="670432"/>
            <a:chOff x="6191215" y="1193662"/>
            <a:chExt cx="276465" cy="670432"/>
          </a:xfrm>
        </p:grpSpPr>
        <p:sp>
          <p:nvSpPr>
            <p:cNvPr id="18" name="燕尾形 17"/>
            <p:cNvSpPr/>
            <p:nvPr/>
          </p:nvSpPr>
          <p:spPr>
            <a:xfrm>
              <a:off x="6191215" y="1193662"/>
              <a:ext cx="269823" cy="670432"/>
            </a:xfrm>
            <a:prstGeom prst="chevron">
              <a:avLst>
                <a:gd name="adj" fmla="val 10000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6197857" y="1193662"/>
              <a:ext cx="269823" cy="670432"/>
            </a:xfrm>
            <a:prstGeom prst="chevron">
              <a:avLst>
                <a:gd name="adj" fmla="val 10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643606" y="3097506"/>
            <a:ext cx="276465" cy="670432"/>
            <a:chOff x="6191215" y="1193662"/>
            <a:chExt cx="276465" cy="670432"/>
          </a:xfrm>
        </p:grpSpPr>
        <p:sp>
          <p:nvSpPr>
            <p:cNvPr id="21" name="燕尾形 20"/>
            <p:cNvSpPr/>
            <p:nvPr/>
          </p:nvSpPr>
          <p:spPr>
            <a:xfrm>
              <a:off x="6191215" y="1193662"/>
              <a:ext cx="269823" cy="670432"/>
            </a:xfrm>
            <a:prstGeom prst="chevron">
              <a:avLst>
                <a:gd name="adj" fmla="val 10000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6197857" y="1193662"/>
              <a:ext cx="269823" cy="670432"/>
            </a:xfrm>
            <a:prstGeom prst="chevron">
              <a:avLst>
                <a:gd name="adj" fmla="val 10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25279" y="3090062"/>
            <a:ext cx="276465" cy="670432"/>
            <a:chOff x="6191215" y="1193662"/>
            <a:chExt cx="276465" cy="670432"/>
          </a:xfrm>
        </p:grpSpPr>
        <p:sp>
          <p:nvSpPr>
            <p:cNvPr id="24" name="燕尾形 23"/>
            <p:cNvSpPr/>
            <p:nvPr/>
          </p:nvSpPr>
          <p:spPr>
            <a:xfrm>
              <a:off x="6191215" y="1193662"/>
              <a:ext cx="269823" cy="670432"/>
            </a:xfrm>
            <a:prstGeom prst="chevron">
              <a:avLst>
                <a:gd name="adj" fmla="val 10000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6197857" y="1193662"/>
              <a:ext cx="269823" cy="670432"/>
            </a:xfrm>
            <a:prstGeom prst="chevron">
              <a:avLst>
                <a:gd name="adj" fmla="val 10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06952" y="3097506"/>
            <a:ext cx="276465" cy="670432"/>
            <a:chOff x="6191215" y="1193662"/>
            <a:chExt cx="276465" cy="670432"/>
          </a:xfrm>
        </p:grpSpPr>
        <p:sp>
          <p:nvSpPr>
            <p:cNvPr id="27" name="燕尾形 26"/>
            <p:cNvSpPr/>
            <p:nvPr/>
          </p:nvSpPr>
          <p:spPr>
            <a:xfrm>
              <a:off x="6191215" y="1193662"/>
              <a:ext cx="269823" cy="670432"/>
            </a:xfrm>
            <a:prstGeom prst="chevron">
              <a:avLst>
                <a:gd name="adj" fmla="val 10000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6197857" y="1193662"/>
              <a:ext cx="269823" cy="670432"/>
            </a:xfrm>
            <a:prstGeom prst="chevron">
              <a:avLst>
                <a:gd name="adj" fmla="val 10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67476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结论一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33872" y="32443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结论二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00268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66664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结论四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333060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结论五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4692649" y="2858597"/>
            <a:ext cx="2692400" cy="127000"/>
          </a:xfrm>
          <a:custGeom>
            <a:avLst/>
            <a:gdLst>
              <a:gd name="connsiteX0" fmla="*/ 0 w 2692400"/>
              <a:gd name="connsiteY0" fmla="*/ 6350 h 127000"/>
              <a:gd name="connsiteX1" fmla="*/ 1854200 w 2692400"/>
              <a:gd name="connsiteY1" fmla="*/ 6350 h 127000"/>
              <a:gd name="connsiteX2" fmla="*/ 1854200 w 2692400"/>
              <a:gd name="connsiteY2" fmla="*/ 127000 h 127000"/>
              <a:gd name="connsiteX3" fmla="*/ 2006600 w 2692400"/>
              <a:gd name="connsiteY3" fmla="*/ 0 h 127000"/>
              <a:gd name="connsiteX4" fmla="*/ 2692400 w 26924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127000">
                <a:moveTo>
                  <a:pt x="0" y="6350"/>
                </a:moveTo>
                <a:lnTo>
                  <a:pt x="1854200" y="6350"/>
                </a:lnTo>
                <a:lnTo>
                  <a:pt x="1854200" y="127000"/>
                </a:lnTo>
                <a:lnTo>
                  <a:pt x="2006600" y="0"/>
                </a:lnTo>
                <a:lnTo>
                  <a:pt x="2692400" y="0"/>
                </a:lnTo>
              </a:path>
            </a:pathLst>
          </a:custGeom>
          <a:noFill/>
          <a:ln>
            <a:solidFill>
              <a:srgbClr val="595959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089209" y="2858597"/>
            <a:ext cx="2692400" cy="127000"/>
          </a:xfrm>
          <a:custGeom>
            <a:avLst/>
            <a:gdLst>
              <a:gd name="connsiteX0" fmla="*/ 0 w 2692400"/>
              <a:gd name="connsiteY0" fmla="*/ 6350 h 127000"/>
              <a:gd name="connsiteX1" fmla="*/ 1854200 w 2692400"/>
              <a:gd name="connsiteY1" fmla="*/ 6350 h 127000"/>
              <a:gd name="connsiteX2" fmla="*/ 1854200 w 2692400"/>
              <a:gd name="connsiteY2" fmla="*/ 127000 h 127000"/>
              <a:gd name="connsiteX3" fmla="*/ 2006600 w 2692400"/>
              <a:gd name="connsiteY3" fmla="*/ 0 h 127000"/>
              <a:gd name="connsiteX4" fmla="*/ 2692400 w 26924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127000">
                <a:moveTo>
                  <a:pt x="0" y="6350"/>
                </a:moveTo>
                <a:lnTo>
                  <a:pt x="1854200" y="6350"/>
                </a:lnTo>
                <a:lnTo>
                  <a:pt x="1854200" y="127000"/>
                </a:lnTo>
                <a:lnTo>
                  <a:pt x="2006600" y="0"/>
                </a:lnTo>
                <a:lnTo>
                  <a:pt x="2692400" y="0"/>
                </a:lnTo>
              </a:path>
            </a:pathLst>
          </a:custGeom>
          <a:noFill/>
          <a:ln>
            <a:solidFill>
              <a:srgbClr val="595959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V="1">
            <a:off x="2131860" y="3935748"/>
            <a:ext cx="2692400" cy="127000"/>
          </a:xfrm>
          <a:custGeom>
            <a:avLst/>
            <a:gdLst>
              <a:gd name="connsiteX0" fmla="*/ 0 w 2692400"/>
              <a:gd name="connsiteY0" fmla="*/ 6350 h 127000"/>
              <a:gd name="connsiteX1" fmla="*/ 1854200 w 2692400"/>
              <a:gd name="connsiteY1" fmla="*/ 6350 h 127000"/>
              <a:gd name="connsiteX2" fmla="*/ 1854200 w 2692400"/>
              <a:gd name="connsiteY2" fmla="*/ 127000 h 127000"/>
              <a:gd name="connsiteX3" fmla="*/ 2006600 w 2692400"/>
              <a:gd name="connsiteY3" fmla="*/ 0 h 127000"/>
              <a:gd name="connsiteX4" fmla="*/ 2692400 w 26924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127000">
                <a:moveTo>
                  <a:pt x="0" y="6350"/>
                </a:moveTo>
                <a:lnTo>
                  <a:pt x="1854200" y="6350"/>
                </a:lnTo>
                <a:lnTo>
                  <a:pt x="1854200" y="127000"/>
                </a:lnTo>
                <a:lnTo>
                  <a:pt x="2006600" y="0"/>
                </a:lnTo>
                <a:lnTo>
                  <a:pt x="2692400" y="0"/>
                </a:lnTo>
              </a:path>
            </a:pathLst>
          </a:custGeom>
          <a:noFill/>
          <a:ln>
            <a:solidFill>
              <a:srgbClr val="595959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760875" y="3935748"/>
            <a:ext cx="2692400" cy="127000"/>
          </a:xfrm>
          <a:custGeom>
            <a:avLst/>
            <a:gdLst>
              <a:gd name="connsiteX0" fmla="*/ 0 w 2692400"/>
              <a:gd name="connsiteY0" fmla="*/ 6350 h 127000"/>
              <a:gd name="connsiteX1" fmla="*/ 1854200 w 2692400"/>
              <a:gd name="connsiteY1" fmla="*/ 6350 h 127000"/>
              <a:gd name="connsiteX2" fmla="*/ 1854200 w 2692400"/>
              <a:gd name="connsiteY2" fmla="*/ 127000 h 127000"/>
              <a:gd name="connsiteX3" fmla="*/ 2006600 w 2692400"/>
              <a:gd name="connsiteY3" fmla="*/ 0 h 127000"/>
              <a:gd name="connsiteX4" fmla="*/ 2692400 w 26924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127000">
                <a:moveTo>
                  <a:pt x="0" y="6350"/>
                </a:moveTo>
                <a:lnTo>
                  <a:pt x="1854200" y="6350"/>
                </a:lnTo>
                <a:lnTo>
                  <a:pt x="1854200" y="127000"/>
                </a:lnTo>
                <a:lnTo>
                  <a:pt x="2006600" y="0"/>
                </a:lnTo>
                <a:lnTo>
                  <a:pt x="2692400" y="0"/>
                </a:lnTo>
              </a:path>
            </a:pathLst>
          </a:custGeom>
          <a:noFill/>
          <a:ln>
            <a:solidFill>
              <a:srgbClr val="595959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300038" y="2858597"/>
            <a:ext cx="2692400" cy="127000"/>
          </a:xfrm>
          <a:custGeom>
            <a:avLst/>
            <a:gdLst>
              <a:gd name="connsiteX0" fmla="*/ 0 w 2692400"/>
              <a:gd name="connsiteY0" fmla="*/ 6350 h 127000"/>
              <a:gd name="connsiteX1" fmla="*/ 1854200 w 2692400"/>
              <a:gd name="connsiteY1" fmla="*/ 6350 h 127000"/>
              <a:gd name="connsiteX2" fmla="*/ 1854200 w 2692400"/>
              <a:gd name="connsiteY2" fmla="*/ 127000 h 127000"/>
              <a:gd name="connsiteX3" fmla="*/ 2006600 w 2692400"/>
              <a:gd name="connsiteY3" fmla="*/ 0 h 127000"/>
              <a:gd name="connsiteX4" fmla="*/ 2692400 w 26924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400" h="127000">
                <a:moveTo>
                  <a:pt x="0" y="6350"/>
                </a:moveTo>
                <a:lnTo>
                  <a:pt x="1854200" y="6350"/>
                </a:lnTo>
                <a:lnTo>
                  <a:pt x="1854200" y="127000"/>
                </a:lnTo>
                <a:lnTo>
                  <a:pt x="2006600" y="0"/>
                </a:lnTo>
                <a:lnTo>
                  <a:pt x="2692400" y="0"/>
                </a:lnTo>
              </a:path>
            </a:pathLst>
          </a:custGeom>
          <a:noFill/>
          <a:ln>
            <a:solidFill>
              <a:srgbClr val="595959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7202" y="169124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8897" y="2083314"/>
            <a:ext cx="284837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/>
          </a:p>
        </p:txBody>
      </p:sp>
      <p:sp>
        <p:nvSpPr>
          <p:cNvPr id="43" name="矩形 42"/>
          <p:cNvSpPr/>
          <p:nvPr/>
        </p:nvSpPr>
        <p:spPr>
          <a:xfrm>
            <a:off x="4591045" y="169124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612740" y="2083314"/>
            <a:ext cx="284837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/>
          </a:p>
        </p:txBody>
      </p:sp>
      <p:sp>
        <p:nvSpPr>
          <p:cNvPr id="45" name="矩形 44"/>
          <p:cNvSpPr/>
          <p:nvPr/>
        </p:nvSpPr>
        <p:spPr>
          <a:xfrm>
            <a:off x="8974888" y="169124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996583" y="2083314"/>
            <a:ext cx="284837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/>
          </a:p>
        </p:txBody>
      </p:sp>
      <p:sp>
        <p:nvSpPr>
          <p:cNvPr id="47" name="矩形 46"/>
          <p:cNvSpPr/>
          <p:nvPr/>
        </p:nvSpPr>
        <p:spPr>
          <a:xfrm>
            <a:off x="2070256" y="40627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91951" y="4454816"/>
            <a:ext cx="284837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6720545" y="40627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42240" y="4454816"/>
            <a:ext cx="284837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/>
          </a:p>
        </p:txBody>
      </p:sp>
      <p:grpSp>
        <p:nvGrpSpPr>
          <p:cNvPr id="51" name="组合 50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2" name="椭圆 51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5" name="椭圆 54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rot="5400000">
            <a:off x="-1504127" y="3016949"/>
            <a:ext cx="5255397" cy="1647068"/>
            <a:chOff x="-414868" y="3329254"/>
            <a:chExt cx="12381971" cy="998834"/>
          </a:xfrm>
          <a:solidFill>
            <a:schemeClr val="bg1">
              <a:lumMod val="85000"/>
            </a:schemeClr>
          </a:solidFill>
        </p:grpSpPr>
        <p:sp>
          <p:nvSpPr>
            <p:cNvPr id="14" name="椭圆 13"/>
            <p:cNvSpPr/>
            <p:nvPr/>
          </p:nvSpPr>
          <p:spPr>
            <a:xfrm rot="10800000" flipV="1">
              <a:off x="844077" y="3329254"/>
              <a:ext cx="9537925" cy="998833"/>
            </a:xfrm>
            <a:prstGeom prst="ellipse">
              <a:avLst/>
            </a:prstGeom>
            <a:grpFill/>
            <a:ln>
              <a:noFill/>
            </a:ln>
            <a:effectLst>
              <a:outerShdw blurRad="342900" sx="111000" sy="11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0800000" flipV="1">
              <a:off x="-414868" y="3329255"/>
              <a:ext cx="12381971" cy="99883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 rot="5400000">
            <a:off x="506694" y="3016949"/>
            <a:ext cx="5255396" cy="1647068"/>
            <a:chOff x="-414868" y="3329254"/>
            <a:chExt cx="12381971" cy="998834"/>
          </a:xfrm>
          <a:solidFill>
            <a:schemeClr val="bg1">
              <a:lumMod val="85000"/>
            </a:schemeClr>
          </a:solidFill>
        </p:grpSpPr>
        <p:sp>
          <p:nvSpPr>
            <p:cNvPr id="17" name="椭圆 16"/>
            <p:cNvSpPr/>
            <p:nvPr/>
          </p:nvSpPr>
          <p:spPr>
            <a:xfrm rot="10800000" flipV="1">
              <a:off x="844077" y="3329254"/>
              <a:ext cx="9537925" cy="998833"/>
            </a:xfrm>
            <a:prstGeom prst="ellipse">
              <a:avLst/>
            </a:prstGeom>
            <a:grpFill/>
            <a:ln>
              <a:noFill/>
            </a:ln>
            <a:effectLst>
              <a:outerShdw blurRad="342900" sx="111000" sy="11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-414868" y="3329255"/>
              <a:ext cx="12381971" cy="99883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 rot="5400000">
            <a:off x="2445241" y="3016949"/>
            <a:ext cx="5255397" cy="1647068"/>
            <a:chOff x="-414868" y="3329254"/>
            <a:chExt cx="12381971" cy="998834"/>
          </a:xfrm>
          <a:solidFill>
            <a:schemeClr val="bg1">
              <a:lumMod val="85000"/>
            </a:schemeClr>
          </a:solidFill>
        </p:grpSpPr>
        <p:sp>
          <p:nvSpPr>
            <p:cNvPr id="32" name="椭圆 31"/>
            <p:cNvSpPr/>
            <p:nvPr/>
          </p:nvSpPr>
          <p:spPr>
            <a:xfrm rot="10800000" flipV="1">
              <a:off x="844077" y="3329254"/>
              <a:ext cx="9537925" cy="998833"/>
            </a:xfrm>
            <a:prstGeom prst="ellipse">
              <a:avLst/>
            </a:prstGeom>
            <a:grpFill/>
            <a:ln>
              <a:noFill/>
            </a:ln>
            <a:effectLst>
              <a:outerShdw blurRad="342900" sx="111000" sy="11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10800000" flipV="1">
              <a:off x="-414868" y="3329255"/>
              <a:ext cx="12381971" cy="99883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 rot="5400000">
            <a:off x="6394610" y="3016948"/>
            <a:ext cx="5255396" cy="1647068"/>
            <a:chOff x="-414868" y="3329254"/>
            <a:chExt cx="12381971" cy="998834"/>
          </a:xfrm>
          <a:solidFill>
            <a:schemeClr val="bg1">
              <a:lumMod val="85000"/>
            </a:schemeClr>
          </a:solidFill>
        </p:grpSpPr>
        <p:sp>
          <p:nvSpPr>
            <p:cNvPr id="35" name="椭圆 34"/>
            <p:cNvSpPr/>
            <p:nvPr/>
          </p:nvSpPr>
          <p:spPr>
            <a:xfrm rot="10800000" flipV="1">
              <a:off x="844077" y="3329254"/>
              <a:ext cx="9537925" cy="998833"/>
            </a:xfrm>
            <a:prstGeom prst="ellipse">
              <a:avLst/>
            </a:prstGeom>
            <a:grpFill/>
            <a:ln>
              <a:noFill/>
            </a:ln>
            <a:effectLst>
              <a:outerShdw blurRad="342900" sx="111000" sy="11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10800000" flipV="1">
              <a:off x="-414868" y="3329255"/>
              <a:ext cx="12381971" cy="99883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 rot="5400000">
            <a:off x="8369293" y="3016948"/>
            <a:ext cx="5255395" cy="1647068"/>
            <a:chOff x="-414868" y="3329254"/>
            <a:chExt cx="12381971" cy="998834"/>
          </a:xfrm>
          <a:solidFill>
            <a:schemeClr val="bg1">
              <a:lumMod val="85000"/>
            </a:schemeClr>
          </a:solidFill>
        </p:grpSpPr>
        <p:sp>
          <p:nvSpPr>
            <p:cNvPr id="38" name="椭圆 37"/>
            <p:cNvSpPr/>
            <p:nvPr/>
          </p:nvSpPr>
          <p:spPr>
            <a:xfrm rot="10800000" flipV="1">
              <a:off x="844077" y="3329254"/>
              <a:ext cx="9537925" cy="998833"/>
            </a:xfrm>
            <a:prstGeom prst="ellipse">
              <a:avLst/>
            </a:prstGeom>
            <a:grpFill/>
            <a:ln>
              <a:noFill/>
            </a:ln>
            <a:effectLst>
              <a:outerShdw blurRad="342900" sx="111000" sy="11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10800000" flipV="1">
              <a:off x="-414868" y="3329255"/>
              <a:ext cx="12381971" cy="99883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 rot="5400000">
            <a:off x="4419926" y="3016948"/>
            <a:ext cx="5255395" cy="1647068"/>
            <a:chOff x="-414868" y="3329254"/>
            <a:chExt cx="12381971" cy="998834"/>
          </a:xfrm>
          <a:solidFill>
            <a:schemeClr val="bg1">
              <a:lumMod val="85000"/>
            </a:schemeClr>
          </a:solidFill>
        </p:grpSpPr>
        <p:sp>
          <p:nvSpPr>
            <p:cNvPr id="41" name="椭圆 40"/>
            <p:cNvSpPr/>
            <p:nvPr/>
          </p:nvSpPr>
          <p:spPr>
            <a:xfrm rot="10800000" flipV="1">
              <a:off x="844077" y="3329254"/>
              <a:ext cx="9537925" cy="998833"/>
            </a:xfrm>
            <a:prstGeom prst="ellipse">
              <a:avLst/>
            </a:prstGeom>
            <a:grpFill/>
            <a:ln>
              <a:noFill/>
            </a:ln>
            <a:effectLst>
              <a:outerShdw blurRad="342900" sx="111000" sy="11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rot="10800000" flipV="1">
              <a:off x="-414868" y="3329255"/>
              <a:ext cx="12381971" cy="99883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842933" y="1016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00035" y="3654399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选题背景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和意义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33759" y="639134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目录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26148" y="273297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第一部分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318899" y="273297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第二部分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269454" y="273297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第三部分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237143" y="273297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第四部分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219943" y="273297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第五部分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186510" y="2732971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第六部分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287776" y="38698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论文结构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274125" y="38698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研究方法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54412" y="38698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分析讨论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224885" y="38698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主要结论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186510" y="38698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参考文献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404261" y="3465513"/>
            <a:ext cx="141818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387600" y="3467100"/>
            <a:ext cx="141818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368800" y="3467100"/>
            <a:ext cx="141818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350000" y="3467100"/>
            <a:ext cx="141818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331200" y="3467100"/>
            <a:ext cx="141818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0284687" y="3467100"/>
            <a:ext cx="141818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5" name="椭圆 64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主要结论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0037" y="1065390"/>
            <a:ext cx="11520487" cy="397584"/>
            <a:chOff x="300038" y="1104486"/>
            <a:chExt cx="11215646" cy="397584"/>
          </a:xfrm>
        </p:grpSpPr>
        <p:grpSp>
          <p:nvGrpSpPr>
            <p:cNvPr id="29" name="组合 28"/>
            <p:cNvGrpSpPr/>
            <p:nvPr/>
          </p:nvGrpSpPr>
          <p:grpSpPr>
            <a:xfrm>
              <a:off x="698460" y="1104486"/>
              <a:ext cx="10423524" cy="397584"/>
              <a:chOff x="300038" y="1193800"/>
              <a:chExt cx="11607800" cy="442756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300038" y="1302941"/>
                <a:ext cx="11607800" cy="22447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9270355" y="1193800"/>
                <a:ext cx="442758" cy="442756"/>
                <a:chOff x="13083789" y="2381040"/>
                <a:chExt cx="1543987" cy="1543987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13083789" y="2381040"/>
                  <a:ext cx="1543987" cy="1543987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bg1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3444259" y="2741515"/>
                  <a:ext cx="823047" cy="823037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4" name="椭圆 33"/>
            <p:cNvSpPr/>
            <p:nvPr/>
          </p:nvSpPr>
          <p:spPr>
            <a:xfrm>
              <a:off x="11314112" y="1202492"/>
              <a:ext cx="201572" cy="201572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00038" y="1202492"/>
              <a:ext cx="201572" cy="201572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709288" y="2015721"/>
            <a:ext cx="10706835" cy="415699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190500" dist="50800" dir="162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V="1">
            <a:off x="8965782" y="1549384"/>
            <a:ext cx="437647" cy="377282"/>
          </a:xfrm>
          <a:prstGeom prst="triangle">
            <a:avLst/>
          </a:prstGeom>
          <a:solidFill>
            <a:srgbClr val="75175C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22672" y="3408623"/>
            <a:ext cx="621798" cy="62179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98"/>
          <p:cNvSpPr>
            <a:spLocks noEditPoints="1"/>
          </p:cNvSpPr>
          <p:nvPr/>
        </p:nvSpPr>
        <p:spPr bwMode="auto">
          <a:xfrm>
            <a:off x="1161182" y="3546828"/>
            <a:ext cx="344778" cy="345388"/>
          </a:xfrm>
          <a:custGeom>
            <a:avLst/>
            <a:gdLst>
              <a:gd name="T0" fmla="*/ 516 w 800"/>
              <a:gd name="T1" fmla="*/ 118 h 800"/>
              <a:gd name="T2" fmla="*/ 451 w 800"/>
              <a:gd name="T3" fmla="*/ 3 h 800"/>
              <a:gd name="T4" fmla="*/ 365 w 800"/>
              <a:gd name="T5" fmla="*/ 123 h 800"/>
              <a:gd name="T6" fmla="*/ 278 w 800"/>
              <a:gd name="T7" fmla="*/ 225 h 800"/>
              <a:gd name="T8" fmla="*/ 303 w 800"/>
              <a:gd name="T9" fmla="*/ 280 h 800"/>
              <a:gd name="T10" fmla="*/ 394 w 800"/>
              <a:gd name="T11" fmla="*/ 303 h 800"/>
              <a:gd name="T12" fmla="*/ 482 w 800"/>
              <a:gd name="T13" fmla="*/ 180 h 800"/>
              <a:gd name="T14" fmla="*/ 462 w 800"/>
              <a:gd name="T15" fmla="*/ 43 h 800"/>
              <a:gd name="T16" fmla="*/ 511 w 800"/>
              <a:gd name="T17" fmla="*/ 470 h 800"/>
              <a:gd name="T18" fmla="*/ 429 w 800"/>
              <a:gd name="T19" fmla="*/ 394 h 800"/>
              <a:gd name="T20" fmla="*/ 365 w 800"/>
              <a:gd name="T21" fmla="*/ 409 h 800"/>
              <a:gd name="T22" fmla="*/ 320 w 800"/>
              <a:gd name="T23" fmla="*/ 528 h 800"/>
              <a:gd name="T24" fmla="*/ 313 w 800"/>
              <a:gd name="T25" fmla="*/ 603 h 800"/>
              <a:gd name="T26" fmla="*/ 484 w 800"/>
              <a:gd name="T27" fmla="*/ 517 h 800"/>
              <a:gd name="T28" fmla="*/ 20 w 800"/>
              <a:gd name="T29" fmla="*/ 456 h 800"/>
              <a:gd name="T30" fmla="*/ 147 w 800"/>
              <a:gd name="T31" fmla="*/ 546 h 800"/>
              <a:gd name="T32" fmla="*/ 224 w 800"/>
              <a:gd name="T33" fmla="*/ 590 h 800"/>
              <a:gd name="T34" fmla="*/ 313 w 800"/>
              <a:gd name="T35" fmla="*/ 481 h 800"/>
              <a:gd name="T36" fmla="*/ 350 w 800"/>
              <a:gd name="T37" fmla="*/ 334 h 800"/>
              <a:gd name="T38" fmla="*/ 232 w 800"/>
              <a:gd name="T39" fmla="*/ 287 h 800"/>
              <a:gd name="T40" fmla="*/ 52 w 800"/>
              <a:gd name="T41" fmla="*/ 383 h 800"/>
              <a:gd name="T42" fmla="*/ 554 w 800"/>
              <a:gd name="T43" fmla="*/ 469 h 800"/>
              <a:gd name="T44" fmla="*/ 710 w 800"/>
              <a:gd name="T45" fmla="*/ 467 h 800"/>
              <a:gd name="T46" fmla="*/ 728 w 800"/>
              <a:gd name="T47" fmla="*/ 427 h 800"/>
              <a:gd name="T48" fmla="*/ 630 w 800"/>
              <a:gd name="T49" fmla="*/ 334 h 800"/>
              <a:gd name="T50" fmla="*/ 579 w 800"/>
              <a:gd name="T51" fmla="*/ 271 h 800"/>
              <a:gd name="T52" fmla="*/ 501 w 800"/>
              <a:gd name="T53" fmla="*/ 184 h 800"/>
              <a:gd name="T54" fmla="*/ 423 w 800"/>
              <a:gd name="T55" fmla="*/ 296 h 800"/>
              <a:gd name="T56" fmla="*/ 443 w 800"/>
              <a:gd name="T57" fmla="*/ 377 h 800"/>
              <a:gd name="T58" fmla="*/ 525 w 800"/>
              <a:gd name="T59" fmla="*/ 457 h 800"/>
              <a:gd name="T60" fmla="*/ 800 w 800"/>
              <a:gd name="T61" fmla="*/ 400 h 800"/>
              <a:gd name="T62" fmla="*/ 541 w 800"/>
              <a:gd name="T63" fmla="*/ 177 h 800"/>
              <a:gd name="T64" fmla="*/ 611 w 800"/>
              <a:gd name="T65" fmla="*/ 281 h 800"/>
              <a:gd name="T66" fmla="*/ 679 w 800"/>
              <a:gd name="T67" fmla="*/ 362 h 800"/>
              <a:gd name="T68" fmla="*/ 754 w 800"/>
              <a:gd name="T69" fmla="*/ 438 h 800"/>
              <a:gd name="T70" fmla="*/ 271 w 800"/>
              <a:gd name="T71" fmla="*/ 703 h 800"/>
              <a:gd name="T72" fmla="*/ 236 w 800"/>
              <a:gd name="T73" fmla="*/ 675 h 800"/>
              <a:gd name="T74" fmla="*/ 168 w 800"/>
              <a:gd name="T75" fmla="*/ 725 h 800"/>
              <a:gd name="T76" fmla="*/ 251 w 800"/>
              <a:gd name="T77" fmla="*/ 627 h 800"/>
              <a:gd name="T78" fmla="*/ 156 w 800"/>
              <a:gd name="T79" fmla="*/ 574 h 800"/>
              <a:gd name="T80" fmla="*/ 49 w 800"/>
              <a:gd name="T81" fmla="*/ 490 h 800"/>
              <a:gd name="T82" fmla="*/ 0 w 800"/>
              <a:gd name="T83" fmla="*/ 404 h 800"/>
              <a:gd name="T84" fmla="*/ 117 w 800"/>
              <a:gd name="T85" fmla="*/ 329 h 800"/>
              <a:gd name="T86" fmla="*/ 198 w 800"/>
              <a:gd name="T87" fmla="*/ 245 h 800"/>
              <a:gd name="T88" fmla="*/ 95 w 800"/>
              <a:gd name="T89" fmla="*/ 197 h 800"/>
              <a:gd name="T90" fmla="*/ 248 w 800"/>
              <a:gd name="T91" fmla="*/ 222 h 800"/>
              <a:gd name="T92" fmla="*/ 318 w 800"/>
              <a:gd name="T93" fmla="*/ 150 h 800"/>
              <a:gd name="T94" fmla="*/ 380 w 800"/>
              <a:gd name="T95" fmla="*/ 77 h 800"/>
              <a:gd name="T96" fmla="*/ 400 w 800"/>
              <a:gd name="T97" fmla="*/ 0 h 800"/>
              <a:gd name="T98" fmla="*/ 536 w 800"/>
              <a:gd name="T99" fmla="*/ 710 h 800"/>
              <a:gd name="T100" fmla="*/ 425 w 800"/>
              <a:gd name="T101" fmla="*/ 690 h 800"/>
              <a:gd name="T102" fmla="*/ 286 w 800"/>
              <a:gd name="T103" fmla="*/ 666 h 800"/>
              <a:gd name="T104" fmla="*/ 400 w 800"/>
              <a:gd name="T105" fmla="*/ 800 h 800"/>
              <a:gd name="T106" fmla="*/ 747 w 800"/>
              <a:gd name="T107" fmla="*/ 471 h 800"/>
              <a:gd name="T108" fmla="*/ 609 w 800"/>
              <a:gd name="T109" fmla="*/ 498 h 800"/>
              <a:gd name="T110" fmla="*/ 631 w 800"/>
              <a:gd name="T111" fmla="*/ 599 h 800"/>
              <a:gd name="T112" fmla="*/ 672 w 800"/>
              <a:gd name="T113" fmla="*/ 681 h 800"/>
              <a:gd name="T114" fmla="*/ 606 w 800"/>
              <a:gd name="T115" fmla="*/ 583 h 800"/>
              <a:gd name="T116" fmla="*/ 521 w 800"/>
              <a:gd name="T117" fmla="*/ 525 h 800"/>
              <a:gd name="T118" fmla="*/ 375 w 800"/>
              <a:gd name="T119" fmla="*/ 589 h 800"/>
              <a:gd name="T120" fmla="*/ 346 w 800"/>
              <a:gd name="T121" fmla="*/ 644 h 800"/>
              <a:gd name="T122" fmla="*/ 451 w 800"/>
              <a:gd name="T123" fmla="*/ 678 h 800"/>
              <a:gd name="T124" fmla="*/ 604 w 800"/>
              <a:gd name="T125" fmla="*/ 708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0" h="800">
                <a:moveTo>
                  <a:pt x="451" y="3"/>
                </a:moveTo>
                <a:cubicBezTo>
                  <a:pt x="509" y="11"/>
                  <a:pt x="563" y="30"/>
                  <a:pt x="610" y="60"/>
                </a:cubicBezTo>
                <a:cubicBezTo>
                  <a:pt x="602" y="66"/>
                  <a:pt x="593" y="73"/>
                  <a:pt x="584" y="80"/>
                </a:cubicBezTo>
                <a:cubicBezTo>
                  <a:pt x="576" y="87"/>
                  <a:pt x="567" y="94"/>
                  <a:pt x="559" y="102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0" y="120"/>
                  <a:pt x="523" y="118"/>
                  <a:pt x="516" y="118"/>
                </a:cubicBezTo>
                <a:cubicBezTo>
                  <a:pt x="513" y="118"/>
                  <a:pt x="510" y="118"/>
                  <a:pt x="507" y="119"/>
                </a:cubicBezTo>
                <a:cubicBezTo>
                  <a:pt x="506" y="117"/>
                  <a:pt x="505" y="115"/>
                  <a:pt x="504" y="113"/>
                </a:cubicBezTo>
                <a:cubicBezTo>
                  <a:pt x="498" y="101"/>
                  <a:pt x="492" y="89"/>
                  <a:pt x="486" y="77"/>
                </a:cubicBezTo>
                <a:cubicBezTo>
                  <a:pt x="480" y="65"/>
                  <a:pt x="474" y="53"/>
                  <a:pt x="468" y="40"/>
                </a:cubicBezTo>
                <a:cubicBezTo>
                  <a:pt x="460" y="22"/>
                  <a:pt x="460" y="22"/>
                  <a:pt x="460" y="22"/>
                </a:cubicBezTo>
                <a:cubicBezTo>
                  <a:pt x="457" y="16"/>
                  <a:pt x="454" y="9"/>
                  <a:pt x="451" y="3"/>
                </a:cubicBezTo>
                <a:close/>
                <a:moveTo>
                  <a:pt x="433" y="8"/>
                </a:moveTo>
                <a:cubicBezTo>
                  <a:pt x="431" y="12"/>
                  <a:pt x="428" y="18"/>
                  <a:pt x="425" y="25"/>
                </a:cubicBezTo>
                <a:cubicBezTo>
                  <a:pt x="423" y="29"/>
                  <a:pt x="421" y="33"/>
                  <a:pt x="418" y="37"/>
                </a:cubicBezTo>
                <a:cubicBezTo>
                  <a:pt x="416" y="42"/>
                  <a:pt x="413" y="46"/>
                  <a:pt x="411" y="51"/>
                </a:cubicBezTo>
                <a:cubicBezTo>
                  <a:pt x="405" y="61"/>
                  <a:pt x="399" y="73"/>
                  <a:pt x="391" y="85"/>
                </a:cubicBezTo>
                <a:cubicBezTo>
                  <a:pt x="383" y="97"/>
                  <a:pt x="375" y="110"/>
                  <a:pt x="365" y="123"/>
                </a:cubicBezTo>
                <a:cubicBezTo>
                  <a:pt x="360" y="130"/>
                  <a:pt x="355" y="136"/>
                  <a:pt x="350" y="143"/>
                </a:cubicBezTo>
                <a:cubicBezTo>
                  <a:pt x="345" y="150"/>
                  <a:pt x="339" y="157"/>
                  <a:pt x="334" y="164"/>
                </a:cubicBezTo>
                <a:cubicBezTo>
                  <a:pt x="331" y="167"/>
                  <a:pt x="328" y="171"/>
                  <a:pt x="325" y="174"/>
                </a:cubicBezTo>
                <a:cubicBezTo>
                  <a:pt x="322" y="178"/>
                  <a:pt x="319" y="181"/>
                  <a:pt x="316" y="184"/>
                </a:cubicBezTo>
                <a:cubicBezTo>
                  <a:pt x="310" y="191"/>
                  <a:pt x="304" y="198"/>
                  <a:pt x="297" y="205"/>
                </a:cubicBezTo>
                <a:cubicBezTo>
                  <a:pt x="291" y="212"/>
                  <a:pt x="284" y="219"/>
                  <a:pt x="278" y="225"/>
                </a:cubicBezTo>
                <a:cubicBezTo>
                  <a:pt x="274" y="229"/>
                  <a:pt x="271" y="232"/>
                  <a:pt x="267" y="235"/>
                </a:cubicBezTo>
                <a:cubicBezTo>
                  <a:pt x="264" y="239"/>
                  <a:pt x="264" y="239"/>
                  <a:pt x="264" y="239"/>
                </a:cubicBezTo>
                <a:cubicBezTo>
                  <a:pt x="265" y="243"/>
                  <a:pt x="266" y="248"/>
                  <a:pt x="266" y="253"/>
                </a:cubicBezTo>
                <a:cubicBezTo>
                  <a:pt x="266" y="255"/>
                  <a:pt x="266" y="257"/>
                  <a:pt x="266" y="260"/>
                </a:cubicBezTo>
                <a:cubicBezTo>
                  <a:pt x="268" y="261"/>
                  <a:pt x="270" y="262"/>
                  <a:pt x="272" y="263"/>
                </a:cubicBezTo>
                <a:cubicBezTo>
                  <a:pt x="282" y="268"/>
                  <a:pt x="292" y="274"/>
                  <a:pt x="303" y="280"/>
                </a:cubicBezTo>
                <a:cubicBezTo>
                  <a:pt x="314" y="285"/>
                  <a:pt x="324" y="292"/>
                  <a:pt x="335" y="298"/>
                </a:cubicBezTo>
                <a:cubicBezTo>
                  <a:pt x="340" y="302"/>
                  <a:pt x="345" y="305"/>
                  <a:pt x="351" y="308"/>
                </a:cubicBezTo>
                <a:cubicBezTo>
                  <a:pt x="355" y="311"/>
                  <a:pt x="359" y="314"/>
                  <a:pt x="362" y="316"/>
                </a:cubicBezTo>
                <a:cubicBezTo>
                  <a:pt x="368" y="312"/>
                  <a:pt x="376" y="309"/>
                  <a:pt x="383" y="309"/>
                </a:cubicBezTo>
                <a:cubicBezTo>
                  <a:pt x="386" y="309"/>
                  <a:pt x="388" y="309"/>
                  <a:pt x="390" y="310"/>
                </a:cubicBezTo>
                <a:cubicBezTo>
                  <a:pt x="394" y="303"/>
                  <a:pt x="394" y="303"/>
                  <a:pt x="394" y="303"/>
                </a:cubicBezTo>
                <a:cubicBezTo>
                  <a:pt x="397" y="297"/>
                  <a:pt x="401" y="291"/>
                  <a:pt x="405" y="285"/>
                </a:cubicBezTo>
                <a:cubicBezTo>
                  <a:pt x="429" y="249"/>
                  <a:pt x="429" y="249"/>
                  <a:pt x="429" y="249"/>
                </a:cubicBezTo>
                <a:cubicBezTo>
                  <a:pt x="435" y="240"/>
                  <a:pt x="435" y="240"/>
                  <a:pt x="435" y="240"/>
                </a:cubicBezTo>
                <a:cubicBezTo>
                  <a:pt x="437" y="237"/>
                  <a:pt x="439" y="234"/>
                  <a:pt x="442" y="231"/>
                </a:cubicBezTo>
                <a:cubicBezTo>
                  <a:pt x="446" y="225"/>
                  <a:pt x="450" y="220"/>
                  <a:pt x="455" y="214"/>
                </a:cubicBezTo>
                <a:cubicBezTo>
                  <a:pt x="464" y="202"/>
                  <a:pt x="472" y="191"/>
                  <a:pt x="482" y="180"/>
                </a:cubicBezTo>
                <a:cubicBezTo>
                  <a:pt x="484" y="178"/>
                  <a:pt x="486" y="176"/>
                  <a:pt x="488" y="173"/>
                </a:cubicBezTo>
                <a:cubicBezTo>
                  <a:pt x="484" y="168"/>
                  <a:pt x="481" y="160"/>
                  <a:pt x="481" y="153"/>
                </a:cubicBezTo>
                <a:cubicBezTo>
                  <a:pt x="481" y="142"/>
                  <a:pt x="486" y="132"/>
                  <a:pt x="494" y="126"/>
                </a:cubicBezTo>
                <a:cubicBezTo>
                  <a:pt x="491" y="119"/>
                  <a:pt x="491" y="119"/>
                  <a:pt x="491" y="119"/>
                </a:cubicBezTo>
                <a:cubicBezTo>
                  <a:pt x="486" y="107"/>
                  <a:pt x="480" y="94"/>
                  <a:pt x="475" y="81"/>
                </a:cubicBezTo>
                <a:cubicBezTo>
                  <a:pt x="471" y="69"/>
                  <a:pt x="466" y="56"/>
                  <a:pt x="462" y="43"/>
                </a:cubicBezTo>
                <a:cubicBezTo>
                  <a:pt x="456" y="23"/>
                  <a:pt x="456" y="23"/>
                  <a:pt x="456" y="23"/>
                </a:cubicBezTo>
                <a:cubicBezTo>
                  <a:pt x="455" y="16"/>
                  <a:pt x="453" y="10"/>
                  <a:pt x="451" y="3"/>
                </a:cubicBezTo>
                <a:cubicBezTo>
                  <a:pt x="446" y="3"/>
                  <a:pt x="441" y="2"/>
                  <a:pt x="436" y="2"/>
                </a:cubicBezTo>
                <a:cubicBezTo>
                  <a:pt x="436" y="2"/>
                  <a:pt x="435" y="4"/>
                  <a:pt x="433" y="8"/>
                </a:cubicBezTo>
                <a:close/>
                <a:moveTo>
                  <a:pt x="523" y="483"/>
                </a:moveTo>
                <a:cubicBezTo>
                  <a:pt x="519" y="479"/>
                  <a:pt x="515" y="474"/>
                  <a:pt x="511" y="470"/>
                </a:cubicBezTo>
                <a:cubicBezTo>
                  <a:pt x="509" y="468"/>
                  <a:pt x="507" y="465"/>
                  <a:pt x="505" y="463"/>
                </a:cubicBezTo>
                <a:cubicBezTo>
                  <a:pt x="502" y="461"/>
                  <a:pt x="500" y="459"/>
                  <a:pt x="498" y="457"/>
                </a:cubicBezTo>
                <a:cubicBezTo>
                  <a:pt x="489" y="449"/>
                  <a:pt x="480" y="440"/>
                  <a:pt x="471" y="431"/>
                </a:cubicBezTo>
                <a:cubicBezTo>
                  <a:pt x="467" y="427"/>
                  <a:pt x="462" y="423"/>
                  <a:pt x="458" y="419"/>
                </a:cubicBezTo>
                <a:cubicBezTo>
                  <a:pt x="453" y="415"/>
                  <a:pt x="448" y="411"/>
                  <a:pt x="444" y="406"/>
                </a:cubicBezTo>
                <a:cubicBezTo>
                  <a:pt x="439" y="402"/>
                  <a:pt x="434" y="398"/>
                  <a:pt x="429" y="394"/>
                </a:cubicBezTo>
                <a:cubicBezTo>
                  <a:pt x="427" y="392"/>
                  <a:pt x="425" y="390"/>
                  <a:pt x="422" y="388"/>
                </a:cubicBezTo>
                <a:cubicBezTo>
                  <a:pt x="415" y="382"/>
                  <a:pt x="415" y="382"/>
                  <a:pt x="415" y="382"/>
                </a:cubicBezTo>
                <a:cubicBezTo>
                  <a:pt x="411" y="379"/>
                  <a:pt x="407" y="376"/>
                  <a:pt x="403" y="373"/>
                </a:cubicBezTo>
                <a:cubicBezTo>
                  <a:pt x="397" y="377"/>
                  <a:pt x="391" y="379"/>
                  <a:pt x="383" y="379"/>
                </a:cubicBezTo>
                <a:cubicBezTo>
                  <a:pt x="382" y="379"/>
                  <a:pt x="380" y="379"/>
                  <a:pt x="379" y="378"/>
                </a:cubicBezTo>
                <a:cubicBezTo>
                  <a:pt x="374" y="389"/>
                  <a:pt x="369" y="399"/>
                  <a:pt x="365" y="409"/>
                </a:cubicBezTo>
                <a:cubicBezTo>
                  <a:pt x="362" y="415"/>
                  <a:pt x="359" y="422"/>
                  <a:pt x="356" y="428"/>
                </a:cubicBezTo>
                <a:cubicBezTo>
                  <a:pt x="348" y="448"/>
                  <a:pt x="348" y="448"/>
                  <a:pt x="348" y="448"/>
                </a:cubicBezTo>
                <a:cubicBezTo>
                  <a:pt x="345" y="454"/>
                  <a:pt x="343" y="461"/>
                  <a:pt x="341" y="468"/>
                </a:cubicBezTo>
                <a:cubicBezTo>
                  <a:pt x="333" y="488"/>
                  <a:pt x="333" y="488"/>
                  <a:pt x="333" y="488"/>
                </a:cubicBezTo>
                <a:cubicBezTo>
                  <a:pt x="326" y="508"/>
                  <a:pt x="326" y="508"/>
                  <a:pt x="326" y="508"/>
                </a:cubicBezTo>
                <a:cubicBezTo>
                  <a:pt x="324" y="514"/>
                  <a:pt x="322" y="521"/>
                  <a:pt x="320" y="528"/>
                </a:cubicBezTo>
                <a:cubicBezTo>
                  <a:pt x="314" y="548"/>
                  <a:pt x="314" y="548"/>
                  <a:pt x="314" y="548"/>
                </a:cubicBezTo>
                <a:cubicBezTo>
                  <a:pt x="311" y="558"/>
                  <a:pt x="311" y="558"/>
                  <a:pt x="311" y="558"/>
                </a:cubicBezTo>
                <a:cubicBezTo>
                  <a:pt x="308" y="569"/>
                  <a:pt x="308" y="569"/>
                  <a:pt x="308" y="569"/>
                </a:cubicBezTo>
                <a:cubicBezTo>
                  <a:pt x="305" y="579"/>
                  <a:pt x="302" y="590"/>
                  <a:pt x="300" y="600"/>
                </a:cubicBezTo>
                <a:cubicBezTo>
                  <a:pt x="303" y="602"/>
                  <a:pt x="306" y="604"/>
                  <a:pt x="308" y="606"/>
                </a:cubicBezTo>
                <a:cubicBezTo>
                  <a:pt x="310" y="605"/>
                  <a:pt x="312" y="604"/>
                  <a:pt x="313" y="603"/>
                </a:cubicBezTo>
                <a:cubicBezTo>
                  <a:pt x="322" y="598"/>
                  <a:pt x="330" y="592"/>
                  <a:pt x="339" y="587"/>
                </a:cubicBezTo>
                <a:cubicBezTo>
                  <a:pt x="356" y="576"/>
                  <a:pt x="375" y="566"/>
                  <a:pt x="394" y="556"/>
                </a:cubicBezTo>
                <a:cubicBezTo>
                  <a:pt x="399" y="554"/>
                  <a:pt x="404" y="551"/>
                  <a:pt x="409" y="549"/>
                </a:cubicBezTo>
                <a:cubicBezTo>
                  <a:pt x="414" y="547"/>
                  <a:pt x="419" y="544"/>
                  <a:pt x="424" y="542"/>
                </a:cubicBezTo>
                <a:cubicBezTo>
                  <a:pt x="434" y="538"/>
                  <a:pt x="443" y="533"/>
                  <a:pt x="454" y="529"/>
                </a:cubicBezTo>
                <a:cubicBezTo>
                  <a:pt x="464" y="525"/>
                  <a:pt x="474" y="521"/>
                  <a:pt x="484" y="517"/>
                </a:cubicBezTo>
                <a:cubicBezTo>
                  <a:pt x="495" y="513"/>
                  <a:pt x="505" y="510"/>
                  <a:pt x="515" y="506"/>
                </a:cubicBezTo>
                <a:cubicBezTo>
                  <a:pt x="517" y="506"/>
                  <a:pt x="518" y="505"/>
                  <a:pt x="520" y="505"/>
                </a:cubicBezTo>
                <a:cubicBezTo>
                  <a:pt x="520" y="504"/>
                  <a:pt x="520" y="504"/>
                  <a:pt x="520" y="504"/>
                </a:cubicBezTo>
                <a:cubicBezTo>
                  <a:pt x="520" y="497"/>
                  <a:pt x="522" y="491"/>
                  <a:pt x="525" y="485"/>
                </a:cubicBezTo>
                <a:cubicBezTo>
                  <a:pt x="525" y="484"/>
                  <a:pt x="524" y="484"/>
                  <a:pt x="523" y="483"/>
                </a:cubicBezTo>
                <a:close/>
                <a:moveTo>
                  <a:pt x="20" y="456"/>
                </a:moveTo>
                <a:cubicBezTo>
                  <a:pt x="26" y="461"/>
                  <a:pt x="31" y="465"/>
                  <a:pt x="37" y="470"/>
                </a:cubicBezTo>
                <a:cubicBezTo>
                  <a:pt x="49" y="479"/>
                  <a:pt x="61" y="488"/>
                  <a:pt x="73" y="497"/>
                </a:cubicBezTo>
                <a:cubicBezTo>
                  <a:pt x="91" y="509"/>
                  <a:pt x="91" y="509"/>
                  <a:pt x="91" y="509"/>
                </a:cubicBezTo>
                <a:cubicBezTo>
                  <a:pt x="97" y="514"/>
                  <a:pt x="103" y="518"/>
                  <a:pt x="110" y="522"/>
                </a:cubicBezTo>
                <a:cubicBezTo>
                  <a:pt x="128" y="534"/>
                  <a:pt x="128" y="534"/>
                  <a:pt x="128" y="534"/>
                </a:cubicBezTo>
                <a:cubicBezTo>
                  <a:pt x="134" y="538"/>
                  <a:pt x="141" y="542"/>
                  <a:pt x="147" y="546"/>
                </a:cubicBezTo>
                <a:cubicBezTo>
                  <a:pt x="153" y="550"/>
                  <a:pt x="160" y="554"/>
                  <a:pt x="166" y="558"/>
                </a:cubicBezTo>
                <a:cubicBezTo>
                  <a:pt x="175" y="563"/>
                  <a:pt x="175" y="563"/>
                  <a:pt x="175" y="563"/>
                </a:cubicBezTo>
                <a:cubicBezTo>
                  <a:pt x="185" y="569"/>
                  <a:pt x="185" y="569"/>
                  <a:pt x="185" y="569"/>
                </a:cubicBezTo>
                <a:cubicBezTo>
                  <a:pt x="204" y="580"/>
                  <a:pt x="204" y="580"/>
                  <a:pt x="204" y="580"/>
                </a:cubicBezTo>
                <a:cubicBezTo>
                  <a:pt x="208" y="581"/>
                  <a:pt x="211" y="583"/>
                  <a:pt x="214" y="585"/>
                </a:cubicBezTo>
                <a:cubicBezTo>
                  <a:pt x="224" y="590"/>
                  <a:pt x="224" y="590"/>
                  <a:pt x="224" y="590"/>
                </a:cubicBezTo>
                <a:cubicBezTo>
                  <a:pt x="236" y="596"/>
                  <a:pt x="248" y="602"/>
                  <a:pt x="260" y="608"/>
                </a:cubicBezTo>
                <a:cubicBezTo>
                  <a:pt x="266" y="602"/>
                  <a:pt x="274" y="597"/>
                  <a:pt x="283" y="597"/>
                </a:cubicBezTo>
                <a:cubicBezTo>
                  <a:pt x="285" y="586"/>
                  <a:pt x="288" y="575"/>
                  <a:pt x="290" y="564"/>
                </a:cubicBezTo>
                <a:cubicBezTo>
                  <a:pt x="293" y="550"/>
                  <a:pt x="297" y="536"/>
                  <a:pt x="300" y="522"/>
                </a:cubicBezTo>
                <a:cubicBezTo>
                  <a:pt x="302" y="515"/>
                  <a:pt x="304" y="508"/>
                  <a:pt x="306" y="501"/>
                </a:cubicBezTo>
                <a:cubicBezTo>
                  <a:pt x="313" y="481"/>
                  <a:pt x="313" y="481"/>
                  <a:pt x="313" y="481"/>
                </a:cubicBezTo>
                <a:cubicBezTo>
                  <a:pt x="317" y="467"/>
                  <a:pt x="322" y="453"/>
                  <a:pt x="327" y="440"/>
                </a:cubicBezTo>
                <a:cubicBezTo>
                  <a:pt x="335" y="420"/>
                  <a:pt x="335" y="420"/>
                  <a:pt x="335" y="420"/>
                </a:cubicBezTo>
                <a:cubicBezTo>
                  <a:pt x="338" y="413"/>
                  <a:pt x="341" y="406"/>
                  <a:pt x="344" y="400"/>
                </a:cubicBezTo>
                <a:cubicBezTo>
                  <a:pt x="349" y="389"/>
                  <a:pt x="353" y="378"/>
                  <a:pt x="358" y="368"/>
                </a:cubicBezTo>
                <a:cubicBezTo>
                  <a:pt x="352" y="362"/>
                  <a:pt x="349" y="353"/>
                  <a:pt x="349" y="344"/>
                </a:cubicBezTo>
                <a:cubicBezTo>
                  <a:pt x="349" y="340"/>
                  <a:pt x="349" y="337"/>
                  <a:pt x="350" y="334"/>
                </a:cubicBezTo>
                <a:cubicBezTo>
                  <a:pt x="347" y="331"/>
                  <a:pt x="343" y="328"/>
                  <a:pt x="339" y="326"/>
                </a:cubicBezTo>
                <a:cubicBezTo>
                  <a:pt x="334" y="323"/>
                  <a:pt x="329" y="319"/>
                  <a:pt x="324" y="316"/>
                </a:cubicBezTo>
                <a:cubicBezTo>
                  <a:pt x="313" y="309"/>
                  <a:pt x="303" y="303"/>
                  <a:pt x="293" y="297"/>
                </a:cubicBezTo>
                <a:cubicBezTo>
                  <a:pt x="283" y="291"/>
                  <a:pt x="273" y="285"/>
                  <a:pt x="263" y="279"/>
                </a:cubicBezTo>
                <a:cubicBezTo>
                  <a:pt x="261" y="278"/>
                  <a:pt x="259" y="277"/>
                  <a:pt x="257" y="276"/>
                </a:cubicBezTo>
                <a:cubicBezTo>
                  <a:pt x="251" y="283"/>
                  <a:pt x="242" y="287"/>
                  <a:pt x="232" y="287"/>
                </a:cubicBezTo>
                <a:cubicBezTo>
                  <a:pt x="225" y="287"/>
                  <a:pt x="219" y="286"/>
                  <a:pt x="214" y="283"/>
                </a:cubicBezTo>
                <a:cubicBezTo>
                  <a:pt x="199" y="294"/>
                  <a:pt x="185" y="306"/>
                  <a:pt x="170" y="316"/>
                </a:cubicBezTo>
                <a:cubicBezTo>
                  <a:pt x="156" y="326"/>
                  <a:pt x="141" y="335"/>
                  <a:pt x="127" y="344"/>
                </a:cubicBezTo>
                <a:cubicBezTo>
                  <a:pt x="113" y="352"/>
                  <a:pt x="100" y="360"/>
                  <a:pt x="87" y="366"/>
                </a:cubicBezTo>
                <a:cubicBezTo>
                  <a:pt x="80" y="370"/>
                  <a:pt x="74" y="373"/>
                  <a:pt x="69" y="376"/>
                </a:cubicBezTo>
                <a:cubicBezTo>
                  <a:pt x="63" y="379"/>
                  <a:pt x="57" y="381"/>
                  <a:pt x="52" y="383"/>
                </a:cubicBezTo>
                <a:cubicBezTo>
                  <a:pt x="41" y="388"/>
                  <a:pt x="32" y="392"/>
                  <a:pt x="24" y="395"/>
                </a:cubicBezTo>
                <a:cubicBezTo>
                  <a:pt x="9" y="401"/>
                  <a:pt x="0" y="404"/>
                  <a:pt x="0" y="404"/>
                </a:cubicBezTo>
                <a:cubicBezTo>
                  <a:pt x="0" y="417"/>
                  <a:pt x="1" y="430"/>
                  <a:pt x="2" y="442"/>
                </a:cubicBezTo>
                <a:cubicBezTo>
                  <a:pt x="8" y="447"/>
                  <a:pt x="14" y="451"/>
                  <a:pt x="20" y="456"/>
                </a:cubicBezTo>
                <a:close/>
                <a:moveTo>
                  <a:pt x="539" y="473"/>
                </a:moveTo>
                <a:cubicBezTo>
                  <a:pt x="544" y="470"/>
                  <a:pt x="549" y="469"/>
                  <a:pt x="554" y="469"/>
                </a:cubicBezTo>
                <a:cubicBezTo>
                  <a:pt x="567" y="469"/>
                  <a:pt x="579" y="476"/>
                  <a:pt x="585" y="487"/>
                </a:cubicBezTo>
                <a:cubicBezTo>
                  <a:pt x="592" y="485"/>
                  <a:pt x="599" y="484"/>
                  <a:pt x="605" y="482"/>
                </a:cubicBezTo>
                <a:cubicBezTo>
                  <a:pt x="615" y="480"/>
                  <a:pt x="625" y="478"/>
                  <a:pt x="634" y="477"/>
                </a:cubicBezTo>
                <a:cubicBezTo>
                  <a:pt x="643" y="475"/>
                  <a:pt x="652" y="474"/>
                  <a:pt x="661" y="472"/>
                </a:cubicBezTo>
                <a:cubicBezTo>
                  <a:pt x="669" y="471"/>
                  <a:pt x="678" y="470"/>
                  <a:pt x="686" y="469"/>
                </a:cubicBezTo>
                <a:cubicBezTo>
                  <a:pt x="694" y="468"/>
                  <a:pt x="702" y="467"/>
                  <a:pt x="710" y="467"/>
                </a:cubicBezTo>
                <a:cubicBezTo>
                  <a:pt x="717" y="466"/>
                  <a:pt x="724" y="465"/>
                  <a:pt x="731" y="465"/>
                </a:cubicBezTo>
                <a:cubicBezTo>
                  <a:pt x="736" y="465"/>
                  <a:pt x="742" y="465"/>
                  <a:pt x="747" y="465"/>
                </a:cubicBezTo>
                <a:cubicBezTo>
                  <a:pt x="747" y="458"/>
                  <a:pt x="749" y="451"/>
                  <a:pt x="752" y="446"/>
                </a:cubicBezTo>
                <a:cubicBezTo>
                  <a:pt x="751" y="445"/>
                  <a:pt x="750" y="444"/>
                  <a:pt x="749" y="443"/>
                </a:cubicBezTo>
                <a:cubicBezTo>
                  <a:pt x="738" y="435"/>
                  <a:pt x="738" y="435"/>
                  <a:pt x="738" y="435"/>
                </a:cubicBezTo>
                <a:cubicBezTo>
                  <a:pt x="728" y="427"/>
                  <a:pt x="728" y="427"/>
                  <a:pt x="728" y="427"/>
                </a:cubicBezTo>
                <a:cubicBezTo>
                  <a:pt x="707" y="410"/>
                  <a:pt x="707" y="410"/>
                  <a:pt x="707" y="410"/>
                </a:cubicBezTo>
                <a:cubicBezTo>
                  <a:pt x="704" y="407"/>
                  <a:pt x="700" y="404"/>
                  <a:pt x="697" y="401"/>
                </a:cubicBezTo>
                <a:cubicBezTo>
                  <a:pt x="687" y="392"/>
                  <a:pt x="687" y="392"/>
                  <a:pt x="687" y="392"/>
                </a:cubicBezTo>
                <a:cubicBezTo>
                  <a:pt x="667" y="373"/>
                  <a:pt x="667" y="373"/>
                  <a:pt x="667" y="373"/>
                </a:cubicBezTo>
                <a:cubicBezTo>
                  <a:pt x="661" y="367"/>
                  <a:pt x="655" y="361"/>
                  <a:pt x="649" y="354"/>
                </a:cubicBezTo>
                <a:cubicBezTo>
                  <a:pt x="630" y="334"/>
                  <a:pt x="630" y="334"/>
                  <a:pt x="630" y="334"/>
                </a:cubicBezTo>
                <a:cubicBezTo>
                  <a:pt x="626" y="329"/>
                  <a:pt x="626" y="329"/>
                  <a:pt x="626" y="329"/>
                </a:cubicBezTo>
                <a:cubicBezTo>
                  <a:pt x="621" y="324"/>
                  <a:pt x="621" y="324"/>
                  <a:pt x="621" y="324"/>
                </a:cubicBezTo>
                <a:cubicBezTo>
                  <a:pt x="613" y="314"/>
                  <a:pt x="613" y="314"/>
                  <a:pt x="613" y="314"/>
                </a:cubicBezTo>
                <a:cubicBezTo>
                  <a:pt x="596" y="293"/>
                  <a:pt x="596" y="293"/>
                  <a:pt x="596" y="293"/>
                </a:cubicBezTo>
                <a:cubicBezTo>
                  <a:pt x="593" y="289"/>
                  <a:pt x="590" y="286"/>
                  <a:pt x="587" y="282"/>
                </a:cubicBezTo>
                <a:cubicBezTo>
                  <a:pt x="579" y="271"/>
                  <a:pt x="579" y="271"/>
                  <a:pt x="579" y="271"/>
                </a:cubicBezTo>
                <a:cubicBezTo>
                  <a:pt x="574" y="264"/>
                  <a:pt x="569" y="257"/>
                  <a:pt x="563" y="249"/>
                </a:cubicBezTo>
                <a:cubicBezTo>
                  <a:pt x="558" y="242"/>
                  <a:pt x="554" y="234"/>
                  <a:pt x="549" y="227"/>
                </a:cubicBezTo>
                <a:cubicBezTo>
                  <a:pt x="534" y="204"/>
                  <a:pt x="534" y="204"/>
                  <a:pt x="534" y="204"/>
                </a:cubicBezTo>
                <a:cubicBezTo>
                  <a:pt x="531" y="198"/>
                  <a:pt x="528" y="192"/>
                  <a:pt x="525" y="186"/>
                </a:cubicBezTo>
                <a:cubicBezTo>
                  <a:pt x="522" y="187"/>
                  <a:pt x="519" y="187"/>
                  <a:pt x="516" y="187"/>
                </a:cubicBezTo>
                <a:cubicBezTo>
                  <a:pt x="510" y="187"/>
                  <a:pt x="505" y="186"/>
                  <a:pt x="501" y="184"/>
                </a:cubicBezTo>
                <a:cubicBezTo>
                  <a:pt x="499" y="186"/>
                  <a:pt x="497" y="188"/>
                  <a:pt x="495" y="191"/>
                </a:cubicBezTo>
                <a:cubicBezTo>
                  <a:pt x="486" y="202"/>
                  <a:pt x="478" y="213"/>
                  <a:pt x="470" y="225"/>
                </a:cubicBezTo>
                <a:cubicBezTo>
                  <a:pt x="466" y="231"/>
                  <a:pt x="462" y="237"/>
                  <a:pt x="458" y="242"/>
                </a:cubicBezTo>
                <a:cubicBezTo>
                  <a:pt x="456" y="245"/>
                  <a:pt x="453" y="248"/>
                  <a:pt x="452" y="251"/>
                </a:cubicBezTo>
                <a:cubicBezTo>
                  <a:pt x="446" y="260"/>
                  <a:pt x="446" y="260"/>
                  <a:pt x="446" y="260"/>
                </a:cubicBezTo>
                <a:cubicBezTo>
                  <a:pt x="423" y="296"/>
                  <a:pt x="423" y="296"/>
                  <a:pt x="423" y="296"/>
                </a:cubicBezTo>
                <a:cubicBezTo>
                  <a:pt x="419" y="304"/>
                  <a:pt x="414" y="313"/>
                  <a:pt x="409" y="321"/>
                </a:cubicBezTo>
                <a:cubicBezTo>
                  <a:pt x="415" y="327"/>
                  <a:pt x="418" y="335"/>
                  <a:pt x="418" y="344"/>
                </a:cubicBezTo>
                <a:cubicBezTo>
                  <a:pt x="418" y="348"/>
                  <a:pt x="417" y="352"/>
                  <a:pt x="416" y="356"/>
                </a:cubicBezTo>
                <a:cubicBezTo>
                  <a:pt x="420" y="359"/>
                  <a:pt x="424" y="362"/>
                  <a:pt x="428" y="365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438" y="373"/>
                  <a:pt x="440" y="375"/>
                  <a:pt x="443" y="377"/>
                </a:cubicBezTo>
                <a:cubicBezTo>
                  <a:pt x="448" y="382"/>
                  <a:pt x="453" y="386"/>
                  <a:pt x="457" y="390"/>
                </a:cubicBezTo>
                <a:cubicBezTo>
                  <a:pt x="462" y="395"/>
                  <a:pt x="467" y="399"/>
                  <a:pt x="472" y="403"/>
                </a:cubicBezTo>
                <a:cubicBezTo>
                  <a:pt x="477" y="407"/>
                  <a:pt x="482" y="412"/>
                  <a:pt x="486" y="416"/>
                </a:cubicBezTo>
                <a:cubicBezTo>
                  <a:pt x="495" y="425"/>
                  <a:pt x="504" y="434"/>
                  <a:pt x="512" y="443"/>
                </a:cubicBezTo>
                <a:cubicBezTo>
                  <a:pt x="514" y="445"/>
                  <a:pt x="517" y="448"/>
                  <a:pt x="519" y="450"/>
                </a:cubicBezTo>
                <a:cubicBezTo>
                  <a:pt x="521" y="452"/>
                  <a:pt x="523" y="454"/>
                  <a:pt x="525" y="457"/>
                </a:cubicBezTo>
                <a:cubicBezTo>
                  <a:pt x="529" y="461"/>
                  <a:pt x="533" y="466"/>
                  <a:pt x="537" y="470"/>
                </a:cubicBezTo>
                <a:cubicBezTo>
                  <a:pt x="538" y="471"/>
                  <a:pt x="538" y="472"/>
                  <a:pt x="539" y="473"/>
                </a:cubicBezTo>
                <a:close/>
                <a:moveTo>
                  <a:pt x="757" y="440"/>
                </a:moveTo>
                <a:cubicBezTo>
                  <a:pt x="763" y="434"/>
                  <a:pt x="772" y="430"/>
                  <a:pt x="781" y="430"/>
                </a:cubicBezTo>
                <a:cubicBezTo>
                  <a:pt x="788" y="430"/>
                  <a:pt x="793" y="432"/>
                  <a:pt x="798" y="435"/>
                </a:cubicBezTo>
                <a:cubicBezTo>
                  <a:pt x="800" y="423"/>
                  <a:pt x="800" y="412"/>
                  <a:pt x="800" y="400"/>
                </a:cubicBezTo>
                <a:cubicBezTo>
                  <a:pt x="800" y="256"/>
                  <a:pt x="724" y="130"/>
                  <a:pt x="610" y="60"/>
                </a:cubicBezTo>
                <a:cubicBezTo>
                  <a:pt x="603" y="68"/>
                  <a:pt x="595" y="75"/>
                  <a:pt x="587" y="83"/>
                </a:cubicBezTo>
                <a:cubicBezTo>
                  <a:pt x="579" y="91"/>
                  <a:pt x="572" y="99"/>
                  <a:pt x="564" y="107"/>
                </a:cubicBezTo>
                <a:cubicBezTo>
                  <a:pt x="543" y="131"/>
                  <a:pt x="543" y="131"/>
                  <a:pt x="543" y="131"/>
                </a:cubicBezTo>
                <a:cubicBezTo>
                  <a:pt x="548" y="137"/>
                  <a:pt x="551" y="144"/>
                  <a:pt x="551" y="153"/>
                </a:cubicBezTo>
                <a:cubicBezTo>
                  <a:pt x="551" y="162"/>
                  <a:pt x="547" y="171"/>
                  <a:pt x="541" y="177"/>
                </a:cubicBezTo>
                <a:cubicBezTo>
                  <a:pt x="551" y="194"/>
                  <a:pt x="551" y="194"/>
                  <a:pt x="551" y="194"/>
                </a:cubicBezTo>
                <a:cubicBezTo>
                  <a:pt x="566" y="216"/>
                  <a:pt x="566" y="216"/>
                  <a:pt x="566" y="216"/>
                </a:cubicBezTo>
                <a:cubicBezTo>
                  <a:pt x="570" y="223"/>
                  <a:pt x="575" y="231"/>
                  <a:pt x="580" y="238"/>
                </a:cubicBezTo>
                <a:cubicBezTo>
                  <a:pt x="585" y="245"/>
                  <a:pt x="590" y="252"/>
                  <a:pt x="596" y="259"/>
                </a:cubicBezTo>
                <a:cubicBezTo>
                  <a:pt x="603" y="270"/>
                  <a:pt x="603" y="270"/>
                  <a:pt x="603" y="270"/>
                </a:cubicBezTo>
                <a:cubicBezTo>
                  <a:pt x="606" y="274"/>
                  <a:pt x="608" y="277"/>
                  <a:pt x="611" y="281"/>
                </a:cubicBezTo>
                <a:cubicBezTo>
                  <a:pt x="628" y="302"/>
                  <a:pt x="628" y="302"/>
                  <a:pt x="628" y="302"/>
                </a:cubicBezTo>
                <a:cubicBezTo>
                  <a:pt x="636" y="312"/>
                  <a:pt x="636" y="312"/>
                  <a:pt x="636" y="312"/>
                </a:cubicBezTo>
                <a:cubicBezTo>
                  <a:pt x="640" y="317"/>
                  <a:pt x="640" y="317"/>
                  <a:pt x="640" y="317"/>
                </a:cubicBezTo>
                <a:cubicBezTo>
                  <a:pt x="644" y="322"/>
                  <a:pt x="644" y="322"/>
                  <a:pt x="644" y="322"/>
                </a:cubicBezTo>
                <a:cubicBezTo>
                  <a:pt x="661" y="342"/>
                  <a:pt x="661" y="342"/>
                  <a:pt x="661" y="342"/>
                </a:cubicBezTo>
                <a:cubicBezTo>
                  <a:pt x="667" y="349"/>
                  <a:pt x="673" y="356"/>
                  <a:pt x="679" y="362"/>
                </a:cubicBezTo>
                <a:cubicBezTo>
                  <a:pt x="697" y="381"/>
                  <a:pt x="697" y="381"/>
                  <a:pt x="697" y="381"/>
                </a:cubicBezTo>
                <a:cubicBezTo>
                  <a:pt x="706" y="391"/>
                  <a:pt x="706" y="391"/>
                  <a:pt x="706" y="391"/>
                </a:cubicBezTo>
                <a:cubicBezTo>
                  <a:pt x="709" y="394"/>
                  <a:pt x="712" y="397"/>
                  <a:pt x="716" y="401"/>
                </a:cubicBezTo>
                <a:cubicBezTo>
                  <a:pt x="735" y="419"/>
                  <a:pt x="735" y="419"/>
                  <a:pt x="735" y="419"/>
                </a:cubicBezTo>
                <a:cubicBezTo>
                  <a:pt x="744" y="429"/>
                  <a:pt x="744" y="429"/>
                  <a:pt x="744" y="429"/>
                </a:cubicBezTo>
                <a:cubicBezTo>
                  <a:pt x="754" y="438"/>
                  <a:pt x="754" y="438"/>
                  <a:pt x="754" y="438"/>
                </a:cubicBezTo>
                <a:cubicBezTo>
                  <a:pt x="755" y="439"/>
                  <a:pt x="756" y="439"/>
                  <a:pt x="757" y="440"/>
                </a:cubicBezTo>
                <a:close/>
                <a:moveTo>
                  <a:pt x="167" y="725"/>
                </a:moveTo>
                <a:cubicBezTo>
                  <a:pt x="199" y="748"/>
                  <a:pt x="234" y="766"/>
                  <a:pt x="271" y="779"/>
                </a:cubicBezTo>
                <a:cubicBezTo>
                  <a:pt x="270" y="764"/>
                  <a:pt x="270" y="750"/>
                  <a:pt x="270" y="736"/>
                </a:cubicBezTo>
                <a:cubicBezTo>
                  <a:pt x="271" y="714"/>
                  <a:pt x="271" y="714"/>
                  <a:pt x="271" y="714"/>
                </a:cubicBezTo>
                <a:cubicBezTo>
                  <a:pt x="271" y="703"/>
                  <a:pt x="271" y="703"/>
                  <a:pt x="271" y="703"/>
                </a:cubicBezTo>
                <a:cubicBezTo>
                  <a:pt x="272" y="693"/>
                  <a:pt x="272" y="693"/>
                  <a:pt x="272" y="693"/>
                </a:cubicBezTo>
                <a:cubicBezTo>
                  <a:pt x="273" y="671"/>
                  <a:pt x="273" y="671"/>
                  <a:pt x="273" y="671"/>
                </a:cubicBezTo>
                <a:cubicBezTo>
                  <a:pt x="273" y="669"/>
                  <a:pt x="274" y="667"/>
                  <a:pt x="274" y="665"/>
                </a:cubicBezTo>
                <a:cubicBezTo>
                  <a:pt x="269" y="663"/>
                  <a:pt x="265" y="660"/>
                  <a:pt x="261" y="657"/>
                </a:cubicBezTo>
                <a:cubicBezTo>
                  <a:pt x="259" y="658"/>
                  <a:pt x="257" y="660"/>
                  <a:pt x="254" y="661"/>
                </a:cubicBezTo>
                <a:cubicBezTo>
                  <a:pt x="248" y="666"/>
                  <a:pt x="242" y="670"/>
                  <a:pt x="236" y="675"/>
                </a:cubicBezTo>
                <a:cubicBezTo>
                  <a:pt x="232" y="677"/>
                  <a:pt x="230" y="679"/>
                  <a:pt x="227" y="681"/>
                </a:cubicBezTo>
                <a:cubicBezTo>
                  <a:pt x="224" y="683"/>
                  <a:pt x="221" y="685"/>
                  <a:pt x="219" y="687"/>
                </a:cubicBezTo>
                <a:cubicBezTo>
                  <a:pt x="213" y="691"/>
                  <a:pt x="208" y="694"/>
                  <a:pt x="204" y="698"/>
                </a:cubicBezTo>
                <a:cubicBezTo>
                  <a:pt x="201" y="699"/>
                  <a:pt x="199" y="701"/>
                  <a:pt x="197" y="703"/>
                </a:cubicBezTo>
                <a:cubicBezTo>
                  <a:pt x="195" y="704"/>
                  <a:pt x="193" y="706"/>
                  <a:pt x="191" y="707"/>
                </a:cubicBezTo>
                <a:cubicBezTo>
                  <a:pt x="177" y="718"/>
                  <a:pt x="168" y="725"/>
                  <a:pt x="168" y="725"/>
                </a:cubicBezTo>
                <a:cubicBezTo>
                  <a:pt x="168" y="724"/>
                  <a:pt x="176" y="717"/>
                  <a:pt x="188" y="704"/>
                </a:cubicBezTo>
                <a:cubicBezTo>
                  <a:pt x="195" y="697"/>
                  <a:pt x="203" y="689"/>
                  <a:pt x="213" y="680"/>
                </a:cubicBezTo>
                <a:cubicBezTo>
                  <a:pt x="223" y="671"/>
                  <a:pt x="235" y="662"/>
                  <a:pt x="247" y="651"/>
                </a:cubicBezTo>
                <a:cubicBezTo>
                  <a:pt x="249" y="649"/>
                  <a:pt x="251" y="648"/>
                  <a:pt x="253" y="646"/>
                </a:cubicBezTo>
                <a:cubicBezTo>
                  <a:pt x="251" y="642"/>
                  <a:pt x="250" y="637"/>
                  <a:pt x="250" y="632"/>
                </a:cubicBezTo>
                <a:cubicBezTo>
                  <a:pt x="250" y="630"/>
                  <a:pt x="250" y="629"/>
                  <a:pt x="251" y="627"/>
                </a:cubicBezTo>
                <a:cubicBezTo>
                  <a:pt x="238" y="622"/>
                  <a:pt x="226" y="615"/>
                  <a:pt x="214" y="609"/>
                </a:cubicBezTo>
                <a:cubicBezTo>
                  <a:pt x="204" y="603"/>
                  <a:pt x="204" y="603"/>
                  <a:pt x="204" y="603"/>
                </a:cubicBezTo>
                <a:cubicBezTo>
                  <a:pt x="201" y="601"/>
                  <a:pt x="198" y="599"/>
                  <a:pt x="194" y="597"/>
                </a:cubicBezTo>
                <a:cubicBezTo>
                  <a:pt x="175" y="586"/>
                  <a:pt x="175" y="586"/>
                  <a:pt x="175" y="586"/>
                </a:cubicBezTo>
                <a:cubicBezTo>
                  <a:pt x="165" y="580"/>
                  <a:pt x="165" y="580"/>
                  <a:pt x="165" y="580"/>
                </a:cubicBezTo>
                <a:cubicBezTo>
                  <a:pt x="156" y="574"/>
                  <a:pt x="156" y="574"/>
                  <a:pt x="156" y="574"/>
                </a:cubicBezTo>
                <a:cubicBezTo>
                  <a:pt x="150" y="569"/>
                  <a:pt x="143" y="565"/>
                  <a:pt x="137" y="561"/>
                </a:cubicBezTo>
                <a:cubicBezTo>
                  <a:pt x="131" y="557"/>
                  <a:pt x="125" y="552"/>
                  <a:pt x="119" y="548"/>
                </a:cubicBezTo>
                <a:cubicBezTo>
                  <a:pt x="101" y="534"/>
                  <a:pt x="101" y="534"/>
                  <a:pt x="101" y="534"/>
                </a:cubicBezTo>
                <a:cubicBezTo>
                  <a:pt x="95" y="530"/>
                  <a:pt x="89" y="525"/>
                  <a:pt x="83" y="520"/>
                </a:cubicBezTo>
                <a:cubicBezTo>
                  <a:pt x="66" y="505"/>
                  <a:pt x="66" y="505"/>
                  <a:pt x="66" y="505"/>
                </a:cubicBezTo>
                <a:cubicBezTo>
                  <a:pt x="60" y="501"/>
                  <a:pt x="55" y="495"/>
                  <a:pt x="49" y="490"/>
                </a:cubicBezTo>
                <a:cubicBezTo>
                  <a:pt x="44" y="485"/>
                  <a:pt x="38" y="480"/>
                  <a:pt x="33" y="475"/>
                </a:cubicBezTo>
                <a:cubicBezTo>
                  <a:pt x="23" y="464"/>
                  <a:pt x="12" y="453"/>
                  <a:pt x="2" y="442"/>
                </a:cubicBezTo>
                <a:cubicBezTo>
                  <a:pt x="14" y="559"/>
                  <a:pt x="77" y="661"/>
                  <a:pt x="167" y="725"/>
                </a:cubicBezTo>
                <a:close/>
                <a:moveTo>
                  <a:pt x="60" y="189"/>
                </a:moveTo>
                <a:cubicBezTo>
                  <a:pt x="22" y="250"/>
                  <a:pt x="0" y="322"/>
                  <a:pt x="0" y="400"/>
                </a:cubicBezTo>
                <a:cubicBezTo>
                  <a:pt x="0" y="402"/>
                  <a:pt x="0" y="403"/>
                  <a:pt x="0" y="404"/>
                </a:cubicBezTo>
                <a:cubicBezTo>
                  <a:pt x="0" y="404"/>
                  <a:pt x="8" y="399"/>
                  <a:pt x="22" y="391"/>
                </a:cubicBezTo>
                <a:cubicBezTo>
                  <a:pt x="29" y="387"/>
                  <a:pt x="38" y="381"/>
                  <a:pt x="47" y="375"/>
                </a:cubicBezTo>
                <a:cubicBezTo>
                  <a:pt x="57" y="369"/>
                  <a:pt x="68" y="362"/>
                  <a:pt x="80" y="354"/>
                </a:cubicBezTo>
                <a:cubicBezTo>
                  <a:pt x="83" y="352"/>
                  <a:pt x="86" y="350"/>
                  <a:pt x="89" y="348"/>
                </a:cubicBezTo>
                <a:cubicBezTo>
                  <a:pt x="92" y="346"/>
                  <a:pt x="95" y="344"/>
                  <a:pt x="98" y="342"/>
                </a:cubicBezTo>
                <a:cubicBezTo>
                  <a:pt x="104" y="338"/>
                  <a:pt x="110" y="333"/>
                  <a:pt x="117" y="329"/>
                </a:cubicBezTo>
                <a:cubicBezTo>
                  <a:pt x="124" y="324"/>
                  <a:pt x="130" y="319"/>
                  <a:pt x="137" y="314"/>
                </a:cubicBezTo>
                <a:cubicBezTo>
                  <a:pt x="144" y="309"/>
                  <a:pt x="151" y="304"/>
                  <a:pt x="157" y="299"/>
                </a:cubicBezTo>
                <a:cubicBezTo>
                  <a:pt x="164" y="293"/>
                  <a:pt x="172" y="288"/>
                  <a:pt x="178" y="282"/>
                </a:cubicBezTo>
                <a:cubicBezTo>
                  <a:pt x="185" y="276"/>
                  <a:pt x="192" y="271"/>
                  <a:pt x="199" y="265"/>
                </a:cubicBezTo>
                <a:cubicBezTo>
                  <a:pt x="198" y="261"/>
                  <a:pt x="197" y="257"/>
                  <a:pt x="197" y="253"/>
                </a:cubicBezTo>
                <a:cubicBezTo>
                  <a:pt x="197" y="250"/>
                  <a:pt x="197" y="248"/>
                  <a:pt x="198" y="245"/>
                </a:cubicBezTo>
                <a:cubicBezTo>
                  <a:pt x="191" y="242"/>
                  <a:pt x="185" y="239"/>
                  <a:pt x="178" y="236"/>
                </a:cubicBezTo>
                <a:cubicBezTo>
                  <a:pt x="161" y="229"/>
                  <a:pt x="145" y="221"/>
                  <a:pt x="131" y="216"/>
                </a:cubicBezTo>
                <a:cubicBezTo>
                  <a:pt x="124" y="213"/>
                  <a:pt x="117" y="210"/>
                  <a:pt x="111" y="207"/>
                </a:cubicBezTo>
                <a:cubicBezTo>
                  <a:pt x="104" y="205"/>
                  <a:pt x="99" y="203"/>
                  <a:pt x="93" y="201"/>
                </a:cubicBezTo>
                <a:cubicBezTo>
                  <a:pt x="74" y="194"/>
                  <a:pt x="62" y="189"/>
                  <a:pt x="60" y="189"/>
                </a:cubicBezTo>
                <a:cubicBezTo>
                  <a:pt x="62" y="189"/>
                  <a:pt x="74" y="192"/>
                  <a:pt x="95" y="197"/>
                </a:cubicBezTo>
                <a:cubicBezTo>
                  <a:pt x="106" y="199"/>
                  <a:pt x="119" y="203"/>
                  <a:pt x="134" y="207"/>
                </a:cubicBezTo>
                <a:cubicBezTo>
                  <a:pt x="141" y="209"/>
                  <a:pt x="149" y="212"/>
                  <a:pt x="157" y="215"/>
                </a:cubicBezTo>
                <a:cubicBezTo>
                  <a:pt x="166" y="218"/>
                  <a:pt x="174" y="221"/>
                  <a:pt x="184" y="224"/>
                </a:cubicBezTo>
                <a:cubicBezTo>
                  <a:pt x="190" y="226"/>
                  <a:pt x="197" y="229"/>
                  <a:pt x="204" y="232"/>
                </a:cubicBezTo>
                <a:cubicBezTo>
                  <a:pt x="210" y="223"/>
                  <a:pt x="220" y="218"/>
                  <a:pt x="232" y="218"/>
                </a:cubicBezTo>
                <a:cubicBezTo>
                  <a:pt x="237" y="218"/>
                  <a:pt x="243" y="219"/>
                  <a:pt x="248" y="222"/>
                </a:cubicBezTo>
                <a:cubicBezTo>
                  <a:pt x="251" y="219"/>
                  <a:pt x="251" y="219"/>
                  <a:pt x="251" y="219"/>
                </a:cubicBezTo>
                <a:cubicBezTo>
                  <a:pt x="255" y="216"/>
                  <a:pt x="258" y="212"/>
                  <a:pt x="261" y="209"/>
                </a:cubicBezTo>
                <a:cubicBezTo>
                  <a:pt x="268" y="202"/>
                  <a:pt x="275" y="196"/>
                  <a:pt x="281" y="190"/>
                </a:cubicBezTo>
                <a:cubicBezTo>
                  <a:pt x="288" y="183"/>
                  <a:pt x="294" y="176"/>
                  <a:pt x="300" y="170"/>
                </a:cubicBezTo>
                <a:cubicBezTo>
                  <a:pt x="303" y="167"/>
                  <a:pt x="306" y="164"/>
                  <a:pt x="309" y="160"/>
                </a:cubicBezTo>
                <a:cubicBezTo>
                  <a:pt x="312" y="157"/>
                  <a:pt x="315" y="154"/>
                  <a:pt x="318" y="150"/>
                </a:cubicBezTo>
                <a:cubicBezTo>
                  <a:pt x="324" y="144"/>
                  <a:pt x="330" y="138"/>
                  <a:pt x="336" y="131"/>
                </a:cubicBezTo>
                <a:cubicBezTo>
                  <a:pt x="341" y="125"/>
                  <a:pt x="346" y="119"/>
                  <a:pt x="351" y="112"/>
                </a:cubicBezTo>
                <a:cubicBezTo>
                  <a:pt x="354" y="109"/>
                  <a:pt x="357" y="106"/>
                  <a:pt x="359" y="103"/>
                </a:cubicBezTo>
                <a:cubicBezTo>
                  <a:pt x="360" y="102"/>
                  <a:pt x="362" y="100"/>
                  <a:pt x="363" y="99"/>
                </a:cubicBezTo>
                <a:cubicBezTo>
                  <a:pt x="364" y="97"/>
                  <a:pt x="365" y="96"/>
                  <a:pt x="366" y="94"/>
                </a:cubicBezTo>
                <a:cubicBezTo>
                  <a:pt x="371" y="89"/>
                  <a:pt x="376" y="83"/>
                  <a:pt x="380" y="77"/>
                </a:cubicBezTo>
                <a:cubicBezTo>
                  <a:pt x="389" y="66"/>
                  <a:pt x="396" y="56"/>
                  <a:pt x="403" y="47"/>
                </a:cubicBezTo>
                <a:cubicBezTo>
                  <a:pt x="407" y="42"/>
                  <a:pt x="410" y="38"/>
                  <a:pt x="413" y="34"/>
                </a:cubicBezTo>
                <a:cubicBezTo>
                  <a:pt x="416" y="30"/>
                  <a:pt x="418" y="26"/>
                  <a:pt x="421" y="23"/>
                </a:cubicBezTo>
                <a:cubicBezTo>
                  <a:pt x="425" y="16"/>
                  <a:pt x="429" y="11"/>
                  <a:pt x="432" y="7"/>
                </a:cubicBezTo>
                <a:cubicBezTo>
                  <a:pt x="435" y="4"/>
                  <a:pt x="436" y="2"/>
                  <a:pt x="436" y="2"/>
                </a:cubicBezTo>
                <a:cubicBezTo>
                  <a:pt x="424" y="1"/>
                  <a:pt x="412" y="0"/>
                  <a:pt x="400" y="0"/>
                </a:cubicBezTo>
                <a:cubicBezTo>
                  <a:pt x="257" y="0"/>
                  <a:pt x="131" y="75"/>
                  <a:pt x="60" y="189"/>
                </a:cubicBezTo>
                <a:close/>
                <a:moveTo>
                  <a:pt x="648" y="714"/>
                </a:moveTo>
                <a:cubicBezTo>
                  <a:pt x="633" y="714"/>
                  <a:pt x="618" y="714"/>
                  <a:pt x="603" y="714"/>
                </a:cubicBezTo>
                <a:cubicBezTo>
                  <a:pt x="596" y="714"/>
                  <a:pt x="588" y="713"/>
                  <a:pt x="581" y="713"/>
                </a:cubicBezTo>
                <a:cubicBezTo>
                  <a:pt x="558" y="712"/>
                  <a:pt x="558" y="712"/>
                  <a:pt x="558" y="712"/>
                </a:cubicBezTo>
                <a:cubicBezTo>
                  <a:pt x="551" y="712"/>
                  <a:pt x="543" y="710"/>
                  <a:pt x="536" y="710"/>
                </a:cubicBezTo>
                <a:cubicBezTo>
                  <a:pt x="513" y="707"/>
                  <a:pt x="513" y="707"/>
                  <a:pt x="513" y="707"/>
                </a:cubicBezTo>
                <a:cubicBezTo>
                  <a:pt x="506" y="706"/>
                  <a:pt x="499" y="705"/>
                  <a:pt x="491" y="704"/>
                </a:cubicBezTo>
                <a:cubicBezTo>
                  <a:pt x="469" y="700"/>
                  <a:pt x="469" y="700"/>
                  <a:pt x="469" y="700"/>
                </a:cubicBezTo>
                <a:cubicBezTo>
                  <a:pt x="458" y="698"/>
                  <a:pt x="458" y="698"/>
                  <a:pt x="458" y="698"/>
                </a:cubicBezTo>
                <a:cubicBezTo>
                  <a:pt x="447" y="695"/>
                  <a:pt x="447" y="695"/>
                  <a:pt x="447" y="695"/>
                </a:cubicBezTo>
                <a:cubicBezTo>
                  <a:pt x="439" y="694"/>
                  <a:pt x="432" y="692"/>
                  <a:pt x="425" y="690"/>
                </a:cubicBezTo>
                <a:cubicBezTo>
                  <a:pt x="414" y="688"/>
                  <a:pt x="414" y="688"/>
                  <a:pt x="414" y="688"/>
                </a:cubicBezTo>
                <a:cubicBezTo>
                  <a:pt x="410" y="687"/>
                  <a:pt x="406" y="686"/>
                  <a:pt x="403" y="685"/>
                </a:cubicBezTo>
                <a:cubicBezTo>
                  <a:pt x="381" y="678"/>
                  <a:pt x="381" y="678"/>
                  <a:pt x="381" y="678"/>
                </a:cubicBezTo>
                <a:cubicBezTo>
                  <a:pt x="366" y="675"/>
                  <a:pt x="352" y="669"/>
                  <a:pt x="338" y="664"/>
                </a:cubicBezTo>
                <a:cubicBezTo>
                  <a:pt x="329" y="661"/>
                  <a:pt x="320" y="658"/>
                  <a:pt x="311" y="654"/>
                </a:cubicBezTo>
                <a:cubicBezTo>
                  <a:pt x="305" y="661"/>
                  <a:pt x="296" y="666"/>
                  <a:pt x="286" y="666"/>
                </a:cubicBezTo>
                <a:cubicBezTo>
                  <a:pt x="284" y="675"/>
                  <a:pt x="283" y="685"/>
                  <a:pt x="281" y="694"/>
                </a:cubicBezTo>
                <a:cubicBezTo>
                  <a:pt x="280" y="704"/>
                  <a:pt x="280" y="704"/>
                  <a:pt x="280" y="704"/>
                </a:cubicBezTo>
                <a:cubicBezTo>
                  <a:pt x="278" y="715"/>
                  <a:pt x="278" y="715"/>
                  <a:pt x="278" y="715"/>
                </a:cubicBezTo>
                <a:cubicBezTo>
                  <a:pt x="275" y="736"/>
                  <a:pt x="275" y="736"/>
                  <a:pt x="275" y="736"/>
                </a:cubicBezTo>
                <a:cubicBezTo>
                  <a:pt x="274" y="750"/>
                  <a:pt x="273" y="764"/>
                  <a:pt x="271" y="779"/>
                </a:cubicBezTo>
                <a:cubicBezTo>
                  <a:pt x="311" y="793"/>
                  <a:pt x="355" y="800"/>
                  <a:pt x="400" y="800"/>
                </a:cubicBezTo>
                <a:cubicBezTo>
                  <a:pt x="494" y="800"/>
                  <a:pt x="580" y="768"/>
                  <a:pt x="648" y="714"/>
                </a:cubicBezTo>
                <a:close/>
                <a:moveTo>
                  <a:pt x="648" y="714"/>
                </a:moveTo>
                <a:cubicBezTo>
                  <a:pt x="658" y="706"/>
                  <a:pt x="668" y="697"/>
                  <a:pt x="677" y="689"/>
                </a:cubicBezTo>
                <a:cubicBezTo>
                  <a:pt x="730" y="638"/>
                  <a:pt x="769" y="572"/>
                  <a:pt x="788" y="499"/>
                </a:cubicBezTo>
                <a:cubicBezTo>
                  <a:pt x="786" y="499"/>
                  <a:pt x="784" y="500"/>
                  <a:pt x="781" y="500"/>
                </a:cubicBezTo>
                <a:cubicBezTo>
                  <a:pt x="764" y="500"/>
                  <a:pt x="750" y="487"/>
                  <a:pt x="747" y="471"/>
                </a:cubicBezTo>
                <a:cubicBezTo>
                  <a:pt x="742" y="471"/>
                  <a:pt x="737" y="472"/>
                  <a:pt x="731" y="473"/>
                </a:cubicBezTo>
                <a:cubicBezTo>
                  <a:pt x="725" y="473"/>
                  <a:pt x="718" y="475"/>
                  <a:pt x="711" y="476"/>
                </a:cubicBezTo>
                <a:cubicBezTo>
                  <a:pt x="703" y="478"/>
                  <a:pt x="696" y="479"/>
                  <a:pt x="688" y="480"/>
                </a:cubicBezTo>
                <a:cubicBezTo>
                  <a:pt x="680" y="482"/>
                  <a:pt x="671" y="483"/>
                  <a:pt x="663" y="485"/>
                </a:cubicBezTo>
                <a:cubicBezTo>
                  <a:pt x="655" y="487"/>
                  <a:pt x="646" y="489"/>
                  <a:pt x="637" y="491"/>
                </a:cubicBezTo>
                <a:cubicBezTo>
                  <a:pt x="628" y="493"/>
                  <a:pt x="618" y="495"/>
                  <a:pt x="609" y="498"/>
                </a:cubicBezTo>
                <a:cubicBezTo>
                  <a:pt x="603" y="500"/>
                  <a:pt x="596" y="502"/>
                  <a:pt x="589" y="504"/>
                </a:cubicBezTo>
                <a:cubicBezTo>
                  <a:pt x="589" y="504"/>
                  <a:pt x="589" y="504"/>
                  <a:pt x="589" y="504"/>
                </a:cubicBezTo>
                <a:cubicBezTo>
                  <a:pt x="589" y="512"/>
                  <a:pt x="586" y="520"/>
                  <a:pt x="582" y="526"/>
                </a:cubicBezTo>
                <a:cubicBezTo>
                  <a:pt x="595" y="542"/>
                  <a:pt x="606" y="560"/>
                  <a:pt x="616" y="576"/>
                </a:cubicBezTo>
                <a:cubicBezTo>
                  <a:pt x="619" y="580"/>
                  <a:pt x="622" y="584"/>
                  <a:pt x="624" y="588"/>
                </a:cubicBezTo>
                <a:cubicBezTo>
                  <a:pt x="627" y="591"/>
                  <a:pt x="629" y="595"/>
                  <a:pt x="631" y="599"/>
                </a:cubicBezTo>
                <a:cubicBezTo>
                  <a:pt x="635" y="607"/>
                  <a:pt x="639" y="614"/>
                  <a:pt x="643" y="621"/>
                </a:cubicBezTo>
                <a:cubicBezTo>
                  <a:pt x="647" y="628"/>
                  <a:pt x="651" y="634"/>
                  <a:pt x="654" y="640"/>
                </a:cubicBezTo>
                <a:cubicBezTo>
                  <a:pt x="657" y="646"/>
                  <a:pt x="659" y="652"/>
                  <a:pt x="662" y="657"/>
                </a:cubicBezTo>
                <a:cubicBezTo>
                  <a:pt x="667" y="667"/>
                  <a:pt x="671" y="675"/>
                  <a:pt x="673" y="680"/>
                </a:cubicBezTo>
                <a:cubicBezTo>
                  <a:pt x="675" y="685"/>
                  <a:pt x="677" y="688"/>
                  <a:pt x="677" y="688"/>
                </a:cubicBezTo>
                <a:cubicBezTo>
                  <a:pt x="677" y="688"/>
                  <a:pt x="675" y="685"/>
                  <a:pt x="672" y="681"/>
                </a:cubicBezTo>
                <a:cubicBezTo>
                  <a:pt x="669" y="676"/>
                  <a:pt x="664" y="668"/>
                  <a:pt x="658" y="659"/>
                </a:cubicBezTo>
                <a:cubicBezTo>
                  <a:pt x="655" y="654"/>
                  <a:pt x="652" y="649"/>
                  <a:pt x="649" y="643"/>
                </a:cubicBezTo>
                <a:cubicBezTo>
                  <a:pt x="645" y="637"/>
                  <a:pt x="641" y="631"/>
                  <a:pt x="636" y="625"/>
                </a:cubicBezTo>
                <a:cubicBezTo>
                  <a:pt x="632" y="619"/>
                  <a:pt x="627" y="612"/>
                  <a:pt x="622" y="605"/>
                </a:cubicBezTo>
                <a:cubicBezTo>
                  <a:pt x="620" y="601"/>
                  <a:pt x="618" y="597"/>
                  <a:pt x="615" y="594"/>
                </a:cubicBezTo>
                <a:cubicBezTo>
                  <a:pt x="612" y="590"/>
                  <a:pt x="609" y="586"/>
                  <a:pt x="606" y="583"/>
                </a:cubicBezTo>
                <a:cubicBezTo>
                  <a:pt x="601" y="575"/>
                  <a:pt x="595" y="567"/>
                  <a:pt x="589" y="559"/>
                </a:cubicBezTo>
                <a:cubicBezTo>
                  <a:pt x="586" y="555"/>
                  <a:pt x="582" y="551"/>
                  <a:pt x="579" y="547"/>
                </a:cubicBezTo>
                <a:cubicBezTo>
                  <a:pt x="576" y="543"/>
                  <a:pt x="573" y="539"/>
                  <a:pt x="569" y="535"/>
                </a:cubicBezTo>
                <a:cubicBezTo>
                  <a:pt x="565" y="537"/>
                  <a:pt x="560" y="539"/>
                  <a:pt x="554" y="539"/>
                </a:cubicBezTo>
                <a:cubicBezTo>
                  <a:pt x="542" y="539"/>
                  <a:pt x="532" y="533"/>
                  <a:pt x="526" y="523"/>
                </a:cubicBezTo>
                <a:cubicBezTo>
                  <a:pt x="524" y="524"/>
                  <a:pt x="523" y="524"/>
                  <a:pt x="521" y="525"/>
                </a:cubicBezTo>
                <a:cubicBezTo>
                  <a:pt x="511" y="529"/>
                  <a:pt x="501" y="532"/>
                  <a:pt x="491" y="536"/>
                </a:cubicBezTo>
                <a:cubicBezTo>
                  <a:pt x="481" y="540"/>
                  <a:pt x="472" y="544"/>
                  <a:pt x="462" y="548"/>
                </a:cubicBezTo>
                <a:cubicBezTo>
                  <a:pt x="452" y="552"/>
                  <a:pt x="442" y="557"/>
                  <a:pt x="432" y="561"/>
                </a:cubicBezTo>
                <a:cubicBezTo>
                  <a:pt x="427" y="563"/>
                  <a:pt x="422" y="565"/>
                  <a:pt x="418" y="567"/>
                </a:cubicBezTo>
                <a:cubicBezTo>
                  <a:pt x="413" y="570"/>
                  <a:pt x="408" y="572"/>
                  <a:pt x="403" y="574"/>
                </a:cubicBezTo>
                <a:cubicBezTo>
                  <a:pt x="394" y="579"/>
                  <a:pt x="384" y="584"/>
                  <a:pt x="375" y="589"/>
                </a:cubicBezTo>
                <a:cubicBezTo>
                  <a:pt x="366" y="594"/>
                  <a:pt x="357" y="598"/>
                  <a:pt x="348" y="603"/>
                </a:cubicBezTo>
                <a:cubicBezTo>
                  <a:pt x="340" y="608"/>
                  <a:pt x="331" y="613"/>
                  <a:pt x="323" y="618"/>
                </a:cubicBezTo>
                <a:cubicBezTo>
                  <a:pt x="321" y="619"/>
                  <a:pt x="320" y="620"/>
                  <a:pt x="318" y="621"/>
                </a:cubicBezTo>
                <a:cubicBezTo>
                  <a:pt x="319" y="624"/>
                  <a:pt x="320" y="628"/>
                  <a:pt x="320" y="632"/>
                </a:cubicBezTo>
                <a:cubicBezTo>
                  <a:pt x="320" y="632"/>
                  <a:pt x="320" y="633"/>
                  <a:pt x="320" y="634"/>
                </a:cubicBezTo>
                <a:cubicBezTo>
                  <a:pt x="328" y="638"/>
                  <a:pt x="337" y="641"/>
                  <a:pt x="346" y="644"/>
                </a:cubicBezTo>
                <a:cubicBezTo>
                  <a:pt x="366" y="652"/>
                  <a:pt x="366" y="652"/>
                  <a:pt x="366" y="652"/>
                </a:cubicBezTo>
                <a:cubicBezTo>
                  <a:pt x="373" y="654"/>
                  <a:pt x="380" y="657"/>
                  <a:pt x="387" y="659"/>
                </a:cubicBezTo>
                <a:cubicBezTo>
                  <a:pt x="408" y="666"/>
                  <a:pt x="408" y="666"/>
                  <a:pt x="408" y="666"/>
                </a:cubicBezTo>
                <a:cubicBezTo>
                  <a:pt x="412" y="667"/>
                  <a:pt x="415" y="668"/>
                  <a:pt x="419" y="669"/>
                </a:cubicBezTo>
                <a:cubicBezTo>
                  <a:pt x="429" y="672"/>
                  <a:pt x="429" y="672"/>
                  <a:pt x="429" y="672"/>
                </a:cubicBezTo>
                <a:cubicBezTo>
                  <a:pt x="437" y="674"/>
                  <a:pt x="444" y="676"/>
                  <a:pt x="451" y="678"/>
                </a:cubicBezTo>
                <a:cubicBezTo>
                  <a:pt x="462" y="681"/>
                  <a:pt x="462" y="681"/>
                  <a:pt x="462" y="681"/>
                </a:cubicBezTo>
                <a:cubicBezTo>
                  <a:pt x="472" y="684"/>
                  <a:pt x="472" y="684"/>
                  <a:pt x="472" y="684"/>
                </a:cubicBezTo>
                <a:cubicBezTo>
                  <a:pt x="494" y="689"/>
                  <a:pt x="494" y="689"/>
                  <a:pt x="494" y="689"/>
                </a:cubicBezTo>
                <a:cubicBezTo>
                  <a:pt x="501" y="690"/>
                  <a:pt x="508" y="692"/>
                  <a:pt x="516" y="693"/>
                </a:cubicBezTo>
                <a:cubicBezTo>
                  <a:pt x="530" y="696"/>
                  <a:pt x="545" y="699"/>
                  <a:pt x="560" y="702"/>
                </a:cubicBezTo>
                <a:cubicBezTo>
                  <a:pt x="604" y="708"/>
                  <a:pt x="604" y="708"/>
                  <a:pt x="604" y="708"/>
                </a:cubicBezTo>
                <a:cubicBezTo>
                  <a:pt x="619" y="710"/>
                  <a:pt x="633" y="712"/>
                  <a:pt x="648" y="714"/>
                </a:cubicBezTo>
                <a:cubicBezTo>
                  <a:pt x="648" y="704"/>
                  <a:pt x="648" y="704"/>
                  <a:pt x="648" y="704"/>
                </a:cubicBezTo>
                <a:cubicBezTo>
                  <a:pt x="648" y="714"/>
                  <a:pt x="648" y="714"/>
                  <a:pt x="648" y="71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254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44470" y="3432506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05855" y="3915975"/>
            <a:ext cx="3611495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zh-CN" altLang="en-US" sz="12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7" name="椭圆 26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3" name="椭圆 42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6" name="Picture 45" descr="59-南开大学-img3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349" y="2610740"/>
            <a:ext cx="5459718" cy="3087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59-南开大学-img2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455" y="0"/>
            <a:ext cx="12211455" cy="690663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217021" y="1857675"/>
            <a:ext cx="5757958" cy="3224463"/>
            <a:chOff x="3047379" y="1857675"/>
            <a:chExt cx="5757958" cy="3224463"/>
          </a:xfrm>
        </p:grpSpPr>
        <p:sp>
          <p:nvSpPr>
            <p:cNvPr id="3" name="矩形 2"/>
            <p:cNvSpPr/>
            <p:nvPr/>
          </p:nvSpPr>
          <p:spPr>
            <a:xfrm>
              <a:off x="3047379" y="1857675"/>
              <a:ext cx="5757958" cy="3224463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166712" y="1973597"/>
              <a:ext cx="5534526" cy="2983832"/>
            </a:xfrm>
            <a:prstGeom prst="rect">
              <a:avLst/>
            </a:prstGeom>
            <a:solidFill>
              <a:srgbClr val="75175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26289" y="2564061"/>
            <a:ext cx="2973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第六部分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6289" y="347221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参考文献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99000" y="3465513"/>
            <a:ext cx="271780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参考文献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038" y="929204"/>
            <a:ext cx="11520487" cy="5387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期刊类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专著类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报纸类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论文集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学位论文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研究报告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条例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发布日期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译著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椭圆 14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椭圆 18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59-南开大学-img3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455" y="0"/>
            <a:ext cx="12211455" cy="690663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217021" y="1857675"/>
            <a:ext cx="5757958" cy="3224463"/>
            <a:chOff x="3047379" y="1857675"/>
            <a:chExt cx="5757958" cy="3224463"/>
          </a:xfrm>
        </p:grpSpPr>
        <p:sp>
          <p:nvSpPr>
            <p:cNvPr id="3" name="矩形 2"/>
            <p:cNvSpPr/>
            <p:nvPr/>
          </p:nvSpPr>
          <p:spPr>
            <a:xfrm>
              <a:off x="3047379" y="1857675"/>
              <a:ext cx="5757958" cy="3224463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166712" y="1973597"/>
              <a:ext cx="5534526" cy="2983832"/>
            </a:xfrm>
            <a:prstGeom prst="rect">
              <a:avLst/>
            </a:prstGeom>
            <a:solidFill>
              <a:srgbClr val="75175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26175" y="2360866"/>
            <a:ext cx="4339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</a:rPr>
              <a:t>感谢各位</a:t>
            </a:r>
            <a:endParaRPr lang="zh-CN" altLang="en-US" sz="5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</a:rPr>
              <a:t>老师评判指导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6221" y="4115192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指导老师：</a:t>
            </a:r>
            <a:r>
              <a:rPr lang="en-US" altLang="zh-CN" sz="2000" dirty="0">
                <a:solidFill>
                  <a:schemeClr val="bg1"/>
                </a:solidFill>
              </a:rPr>
              <a:t>XXX  </a:t>
            </a:r>
            <a:r>
              <a:rPr lang="zh-CN" altLang="en-US" sz="2000" dirty="0">
                <a:solidFill>
                  <a:schemeClr val="bg1"/>
                </a:solidFill>
              </a:rPr>
              <a:t>答辩人：</a:t>
            </a:r>
            <a:r>
              <a:rPr lang="en-US" altLang="zh-CN" sz="2000" dirty="0">
                <a:solidFill>
                  <a:schemeClr val="bg1"/>
                </a:solidFill>
              </a:rPr>
              <a:t>XXX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030133" y="4049717"/>
            <a:ext cx="4131734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59-南开大学-img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455" y="0"/>
            <a:ext cx="12211455" cy="690663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217021" y="1857675"/>
            <a:ext cx="5757958" cy="3224463"/>
            <a:chOff x="3047379" y="1857675"/>
            <a:chExt cx="5757958" cy="3224463"/>
          </a:xfrm>
        </p:grpSpPr>
        <p:sp>
          <p:nvSpPr>
            <p:cNvPr id="3" name="矩形 2"/>
            <p:cNvSpPr/>
            <p:nvPr/>
          </p:nvSpPr>
          <p:spPr>
            <a:xfrm>
              <a:off x="3047379" y="1857675"/>
              <a:ext cx="5757958" cy="3224463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166712" y="1973597"/>
              <a:ext cx="5534526" cy="2983832"/>
            </a:xfrm>
            <a:prstGeom prst="rect">
              <a:avLst/>
            </a:prstGeom>
            <a:solidFill>
              <a:srgbClr val="75175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26289" y="256406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第一部分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79926" y="3472219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选题背景和意义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708400" y="3465513"/>
            <a:ext cx="464820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椭圆 9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选题背景和意义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47660" y="1704010"/>
            <a:ext cx="4120912" cy="606645"/>
            <a:chOff x="235841" y="1164576"/>
            <a:chExt cx="7720190" cy="1136501"/>
          </a:xfrm>
        </p:grpSpPr>
        <p:sp>
          <p:nvSpPr>
            <p:cNvPr id="18" name="圆角矩形 17"/>
            <p:cNvSpPr/>
            <p:nvPr/>
          </p:nvSpPr>
          <p:spPr>
            <a:xfrm>
              <a:off x="235841" y="1164576"/>
              <a:ext cx="7720190" cy="1136501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3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25836" y="1409659"/>
              <a:ext cx="4570064" cy="691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/>
                </a:rPr>
                <a:t>点击此处添加标题</a:t>
              </a:r>
              <a:endParaRPr lang="zh-CN" altLang="en-US" b="1" dirty="0">
                <a:solidFill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2283" y="1349634"/>
              <a:ext cx="769507" cy="766382"/>
              <a:chOff x="13083789" y="2381040"/>
              <a:chExt cx="1543987" cy="1543987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13083789" y="2381040"/>
                <a:ext cx="1543987" cy="1543987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13158816" y="2456069"/>
                <a:ext cx="1393930" cy="1393928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0800000">
                <a:off x="13505343" y="2937933"/>
                <a:ext cx="700878" cy="60420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6614858" y="1704010"/>
            <a:ext cx="4120912" cy="606645"/>
            <a:chOff x="235841" y="1164576"/>
            <a:chExt cx="7720190" cy="1136501"/>
          </a:xfrm>
        </p:grpSpPr>
        <p:sp>
          <p:nvSpPr>
            <p:cNvPr id="26" name="圆角矩形 25"/>
            <p:cNvSpPr/>
            <p:nvPr/>
          </p:nvSpPr>
          <p:spPr>
            <a:xfrm>
              <a:off x="235841" y="1164576"/>
              <a:ext cx="7720190" cy="1136501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3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25836" y="1409659"/>
              <a:ext cx="4570064" cy="691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/>
                </a:rPr>
                <a:t>点击此处添加标题</a:t>
              </a:r>
              <a:endParaRPr lang="zh-CN" altLang="en-US" b="1" dirty="0">
                <a:solidFill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62283" y="1349634"/>
              <a:ext cx="769507" cy="766382"/>
              <a:chOff x="13083789" y="2381040"/>
              <a:chExt cx="1543987" cy="1543987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13083789" y="2381040"/>
                <a:ext cx="1543987" cy="1543987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13158816" y="2456069"/>
                <a:ext cx="1393930" cy="1393928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0800000">
                <a:off x="13505343" y="2937933"/>
                <a:ext cx="700878" cy="60420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447660" y="3901110"/>
            <a:ext cx="4120912" cy="606645"/>
            <a:chOff x="235841" y="1164576"/>
            <a:chExt cx="7720190" cy="1136501"/>
          </a:xfrm>
        </p:grpSpPr>
        <p:sp>
          <p:nvSpPr>
            <p:cNvPr id="47" name="圆角矩形 46"/>
            <p:cNvSpPr/>
            <p:nvPr/>
          </p:nvSpPr>
          <p:spPr>
            <a:xfrm>
              <a:off x="235841" y="1164576"/>
              <a:ext cx="7720190" cy="1136501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3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25836" y="1409659"/>
              <a:ext cx="4570064" cy="691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/>
                </a:rPr>
                <a:t>点击此处添加标题</a:t>
              </a:r>
              <a:endParaRPr lang="zh-CN" altLang="en-US" b="1" dirty="0">
                <a:solidFill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562283" y="1349634"/>
              <a:ext cx="769507" cy="766382"/>
              <a:chOff x="13083789" y="2381040"/>
              <a:chExt cx="1543987" cy="1543987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13083789" y="2381040"/>
                <a:ext cx="1543987" cy="1543987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13158816" y="2456069"/>
                <a:ext cx="1393930" cy="1393928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10800000">
                <a:off x="13505343" y="2937933"/>
                <a:ext cx="700878" cy="60420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614858" y="3901110"/>
            <a:ext cx="4120912" cy="606645"/>
            <a:chOff x="235841" y="1164576"/>
            <a:chExt cx="7720190" cy="1136501"/>
          </a:xfrm>
        </p:grpSpPr>
        <p:sp>
          <p:nvSpPr>
            <p:cNvPr id="54" name="圆角矩形 53"/>
            <p:cNvSpPr/>
            <p:nvPr/>
          </p:nvSpPr>
          <p:spPr>
            <a:xfrm>
              <a:off x="235841" y="1164576"/>
              <a:ext cx="7720190" cy="1136501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3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5836" y="1409659"/>
              <a:ext cx="4570064" cy="691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/>
                </a:rPr>
                <a:t>点击此处添加标题</a:t>
              </a:r>
              <a:endParaRPr lang="zh-CN" altLang="en-US" b="1" dirty="0">
                <a:solidFill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562283" y="1349634"/>
              <a:ext cx="769507" cy="766382"/>
              <a:chOff x="13083789" y="2381040"/>
              <a:chExt cx="1543987" cy="1543987"/>
            </a:xfrm>
          </p:grpSpPr>
          <p:sp>
            <p:nvSpPr>
              <p:cNvPr id="57" name="圆角矩形 56"/>
              <p:cNvSpPr/>
              <p:nvPr/>
            </p:nvSpPr>
            <p:spPr>
              <a:xfrm>
                <a:off x="13083789" y="2381040"/>
                <a:ext cx="1543987" cy="1543987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3158816" y="2456069"/>
                <a:ext cx="1393930" cy="1393928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等腰三角形 58"/>
              <p:cNvSpPr/>
              <p:nvPr/>
            </p:nvSpPr>
            <p:spPr>
              <a:xfrm rot="10800000">
                <a:off x="13505343" y="2937933"/>
                <a:ext cx="700878" cy="60420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447661" y="2409436"/>
            <a:ext cx="412091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614858" y="2409436"/>
            <a:ext cx="412091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1447661" y="4676562"/>
            <a:ext cx="412091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6614858" y="4676562"/>
            <a:ext cx="412091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endParaRPr lang="zh-CN" altLang="en-US" sz="12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4" name="椭圆 43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4" name="椭圆 63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 flipH="1">
            <a:off x="1198771" y="4610100"/>
            <a:ext cx="3822700" cy="742950"/>
          </a:xfrm>
          <a:custGeom>
            <a:avLst/>
            <a:gdLst>
              <a:gd name="connsiteX0" fmla="*/ 0 w 3822700"/>
              <a:gd name="connsiteY0" fmla="*/ 0 h 742950"/>
              <a:gd name="connsiteX1" fmla="*/ 615950 w 3822700"/>
              <a:gd name="connsiteY1" fmla="*/ 742950 h 742950"/>
              <a:gd name="connsiteX2" fmla="*/ 3822700 w 3822700"/>
              <a:gd name="connsiteY2" fmla="*/ 73660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2700" h="742950">
                <a:moveTo>
                  <a:pt x="0" y="0"/>
                </a:moveTo>
                <a:lnTo>
                  <a:pt x="615950" y="742950"/>
                </a:lnTo>
                <a:lnTo>
                  <a:pt x="3822700" y="73660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flipV="1">
            <a:off x="7118350" y="1655582"/>
            <a:ext cx="3822700" cy="742950"/>
          </a:xfrm>
          <a:custGeom>
            <a:avLst/>
            <a:gdLst>
              <a:gd name="connsiteX0" fmla="*/ 0 w 3822700"/>
              <a:gd name="connsiteY0" fmla="*/ 0 h 742950"/>
              <a:gd name="connsiteX1" fmla="*/ 615950 w 3822700"/>
              <a:gd name="connsiteY1" fmla="*/ 742950 h 742950"/>
              <a:gd name="connsiteX2" fmla="*/ 3822700 w 3822700"/>
              <a:gd name="connsiteY2" fmla="*/ 73660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2700" h="742950">
                <a:moveTo>
                  <a:pt x="0" y="0"/>
                </a:moveTo>
                <a:lnTo>
                  <a:pt x="615950" y="742950"/>
                </a:lnTo>
                <a:lnTo>
                  <a:pt x="3822700" y="73660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rot="10800000">
            <a:off x="1210733" y="1655582"/>
            <a:ext cx="3822700" cy="742950"/>
          </a:xfrm>
          <a:custGeom>
            <a:avLst/>
            <a:gdLst>
              <a:gd name="connsiteX0" fmla="*/ 0 w 3822700"/>
              <a:gd name="connsiteY0" fmla="*/ 0 h 742950"/>
              <a:gd name="connsiteX1" fmla="*/ 615950 w 3822700"/>
              <a:gd name="connsiteY1" fmla="*/ 742950 h 742950"/>
              <a:gd name="connsiteX2" fmla="*/ 3822700 w 3822700"/>
              <a:gd name="connsiteY2" fmla="*/ 73660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2700" h="742950">
                <a:moveTo>
                  <a:pt x="0" y="0"/>
                </a:moveTo>
                <a:lnTo>
                  <a:pt x="615950" y="742950"/>
                </a:lnTo>
                <a:lnTo>
                  <a:pt x="3822700" y="73660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118350" y="4610100"/>
            <a:ext cx="3822700" cy="742950"/>
          </a:xfrm>
          <a:custGeom>
            <a:avLst/>
            <a:gdLst>
              <a:gd name="connsiteX0" fmla="*/ 0 w 3822700"/>
              <a:gd name="connsiteY0" fmla="*/ 0 h 742950"/>
              <a:gd name="connsiteX1" fmla="*/ 615950 w 3822700"/>
              <a:gd name="connsiteY1" fmla="*/ 742950 h 742950"/>
              <a:gd name="connsiteX2" fmla="*/ 3822700 w 3822700"/>
              <a:gd name="connsiteY2" fmla="*/ 73660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2700" h="742950">
                <a:moveTo>
                  <a:pt x="0" y="0"/>
                </a:moveTo>
                <a:lnTo>
                  <a:pt x="615950" y="742950"/>
                </a:lnTo>
                <a:lnTo>
                  <a:pt x="3822700" y="73660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选题背景和意义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96003" y="1441450"/>
            <a:ext cx="5828774" cy="3885848"/>
            <a:chOff x="1126596" y="-10711606"/>
            <a:chExt cx="11065404" cy="7376937"/>
          </a:xfrm>
        </p:grpSpPr>
        <p:sp>
          <p:nvSpPr>
            <p:cNvPr id="13" name="同心圆 12"/>
            <p:cNvSpPr/>
            <p:nvPr/>
          </p:nvSpPr>
          <p:spPr>
            <a:xfrm>
              <a:off x="3051042" y="-10622373"/>
              <a:ext cx="7198472" cy="7198472"/>
            </a:xfrm>
            <a:prstGeom prst="donut">
              <a:avLst>
                <a:gd name="adj" fmla="val 1797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5" name="图表 14"/>
            <p:cNvGraphicFramePr/>
            <p:nvPr/>
          </p:nvGraphicFramePr>
          <p:xfrm>
            <a:off x="1126596" y="-10711606"/>
            <a:ext cx="11065404" cy="73769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8" name="椭圆 17"/>
            <p:cNvSpPr/>
            <p:nvPr/>
          </p:nvSpPr>
          <p:spPr>
            <a:xfrm>
              <a:off x="3867928" y="-9805481"/>
              <a:ext cx="5564700" cy="5564688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77800" dist="38100" dir="54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33433" y="2828835"/>
            <a:ext cx="2182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59595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75%</a:t>
            </a:r>
            <a:endParaRPr lang="zh-CN" altLang="en-US" sz="7200" b="1" dirty="0">
              <a:solidFill>
                <a:srgbClr val="595959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五角星 19"/>
          <p:cNvSpPr/>
          <p:nvPr/>
        </p:nvSpPr>
        <p:spPr>
          <a:xfrm>
            <a:off x="8010482" y="470266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角星 20"/>
          <p:cNvSpPr/>
          <p:nvPr/>
        </p:nvSpPr>
        <p:spPr>
          <a:xfrm>
            <a:off x="8612633" y="470266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角星 21"/>
          <p:cNvSpPr/>
          <p:nvPr/>
        </p:nvSpPr>
        <p:spPr>
          <a:xfrm>
            <a:off x="9205002" y="470266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五角星 22"/>
          <p:cNvSpPr/>
          <p:nvPr/>
        </p:nvSpPr>
        <p:spPr>
          <a:xfrm>
            <a:off x="9779892" y="470266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角星 23"/>
          <p:cNvSpPr/>
          <p:nvPr/>
        </p:nvSpPr>
        <p:spPr>
          <a:xfrm>
            <a:off x="10403412" y="470266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角星 24"/>
          <p:cNvSpPr/>
          <p:nvPr/>
        </p:nvSpPr>
        <p:spPr>
          <a:xfrm>
            <a:off x="1204609" y="103438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五角星 25"/>
          <p:cNvSpPr/>
          <p:nvPr/>
        </p:nvSpPr>
        <p:spPr>
          <a:xfrm>
            <a:off x="1806760" y="103438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五角星 26"/>
          <p:cNvSpPr/>
          <p:nvPr/>
        </p:nvSpPr>
        <p:spPr>
          <a:xfrm>
            <a:off x="2399129" y="103438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五角星 27"/>
          <p:cNvSpPr/>
          <p:nvPr/>
        </p:nvSpPr>
        <p:spPr>
          <a:xfrm>
            <a:off x="2974019" y="103438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五角星 28"/>
          <p:cNvSpPr/>
          <p:nvPr/>
        </p:nvSpPr>
        <p:spPr>
          <a:xfrm>
            <a:off x="3597539" y="103438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126045" y="1655581"/>
            <a:ext cx="328085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7763001" y="5367442"/>
            <a:ext cx="328085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endParaRPr lang="zh-CN" altLang="en-US" sz="1200" dirty="0"/>
          </a:p>
        </p:txBody>
      </p:sp>
      <p:sp>
        <p:nvSpPr>
          <p:cNvPr id="36" name="五角星 35"/>
          <p:cNvSpPr/>
          <p:nvPr/>
        </p:nvSpPr>
        <p:spPr>
          <a:xfrm>
            <a:off x="8010482" y="103438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五角星 36"/>
          <p:cNvSpPr/>
          <p:nvPr/>
        </p:nvSpPr>
        <p:spPr>
          <a:xfrm>
            <a:off x="8612633" y="103438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角星 37"/>
          <p:cNvSpPr/>
          <p:nvPr/>
        </p:nvSpPr>
        <p:spPr>
          <a:xfrm>
            <a:off x="9205002" y="103438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角星 38"/>
          <p:cNvSpPr/>
          <p:nvPr/>
        </p:nvSpPr>
        <p:spPr>
          <a:xfrm>
            <a:off x="9779892" y="103438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角星 39"/>
          <p:cNvSpPr/>
          <p:nvPr/>
        </p:nvSpPr>
        <p:spPr>
          <a:xfrm>
            <a:off x="10403412" y="103438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五角星 40"/>
          <p:cNvSpPr/>
          <p:nvPr/>
        </p:nvSpPr>
        <p:spPr>
          <a:xfrm>
            <a:off x="1204609" y="470266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五角星 41"/>
          <p:cNvSpPr/>
          <p:nvPr/>
        </p:nvSpPr>
        <p:spPr>
          <a:xfrm>
            <a:off x="1806760" y="470266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五角星 42"/>
          <p:cNvSpPr/>
          <p:nvPr/>
        </p:nvSpPr>
        <p:spPr>
          <a:xfrm>
            <a:off x="2399129" y="470266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solidFill>
            <a:srgbClr val="75175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五角星 43"/>
          <p:cNvSpPr/>
          <p:nvPr/>
        </p:nvSpPr>
        <p:spPr>
          <a:xfrm>
            <a:off x="2974019" y="470266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角星 44"/>
          <p:cNvSpPr/>
          <p:nvPr/>
        </p:nvSpPr>
        <p:spPr>
          <a:xfrm>
            <a:off x="3597539" y="4702660"/>
            <a:ext cx="537638" cy="537637"/>
          </a:xfrm>
          <a:prstGeom prst="star5">
            <a:avLst>
              <a:gd name="adj" fmla="val 28660"/>
              <a:gd name="hf" fmla="val 105146"/>
              <a:gd name="vf" fmla="val 110557"/>
            </a:avLst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26045" y="5347885"/>
            <a:ext cx="328085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763001" y="1664577"/>
            <a:ext cx="328085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endParaRPr lang="zh-CN" altLang="en-US" sz="12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9" name="椭圆 48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2" name="椭圆 51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过程 18"/>
          <p:cNvSpPr/>
          <p:nvPr/>
        </p:nvSpPr>
        <p:spPr>
          <a:xfrm>
            <a:off x="4550831" y="2497884"/>
            <a:ext cx="3090333" cy="3229816"/>
          </a:xfrm>
          <a:prstGeom prst="flowChartProcess">
            <a:avLst/>
          </a:prstGeom>
          <a:solidFill>
            <a:srgbClr val="D0D0D0"/>
          </a:solidFill>
          <a:ln>
            <a:noFill/>
          </a:ln>
          <a:effectLst>
            <a:innerShdw blurRad="63500" dist="38100" dir="54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040369" y="2497884"/>
            <a:ext cx="3090333" cy="3229816"/>
          </a:xfrm>
          <a:prstGeom prst="flowChartProcess">
            <a:avLst/>
          </a:prstGeom>
          <a:solidFill>
            <a:srgbClr val="D0D0D0"/>
          </a:solidFill>
          <a:ln>
            <a:noFill/>
          </a:ln>
          <a:effectLst>
            <a:innerShdw blurRad="63500" dist="38100" dir="54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1060449" y="2497884"/>
            <a:ext cx="3090333" cy="3229816"/>
          </a:xfrm>
          <a:prstGeom prst="flowChartProcess">
            <a:avLst/>
          </a:prstGeom>
          <a:solidFill>
            <a:srgbClr val="D0D0D0"/>
          </a:solidFill>
          <a:ln>
            <a:noFill/>
          </a:ln>
          <a:effectLst>
            <a:innerShdw blurRad="63500" dist="38100" dir="54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509408" y="1896533"/>
            <a:ext cx="67734" cy="7704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777290" y="1896533"/>
            <a:ext cx="67734" cy="7704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841312" y="1896533"/>
            <a:ext cx="67734" cy="7704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109194" y="1896533"/>
            <a:ext cx="67734" cy="7704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47333" y="1896533"/>
            <a:ext cx="67734" cy="7704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15215" y="1896533"/>
            <a:ext cx="67734" cy="7704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-2285999" y="918704"/>
            <a:ext cx="16763998" cy="1041021"/>
            <a:chOff x="1091133" y="3653144"/>
            <a:chExt cx="3807172" cy="956421"/>
          </a:xfrm>
        </p:grpSpPr>
        <p:sp>
          <p:nvSpPr>
            <p:cNvPr id="15" name="椭圆 14"/>
            <p:cNvSpPr/>
            <p:nvPr/>
          </p:nvSpPr>
          <p:spPr>
            <a:xfrm>
              <a:off x="1181794" y="3653144"/>
              <a:ext cx="3625850" cy="793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228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091133" y="3988012"/>
              <a:ext cx="3807172" cy="6215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选题背景和意义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867332" y="2553132"/>
            <a:ext cx="227736" cy="227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135214" y="2553132"/>
            <a:ext cx="227736" cy="227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439640" y="2553132"/>
            <a:ext cx="227736" cy="227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707522" y="2553132"/>
            <a:ext cx="227736" cy="227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778244" y="2553132"/>
            <a:ext cx="227736" cy="227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046126" y="2553132"/>
            <a:ext cx="227736" cy="227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Group 11"/>
          <p:cNvGrpSpPr>
            <a:grpSpLocks noChangeAspect="1"/>
          </p:cNvGrpSpPr>
          <p:nvPr/>
        </p:nvGrpSpPr>
        <p:grpSpPr bwMode="auto">
          <a:xfrm>
            <a:off x="5557786" y="2928404"/>
            <a:ext cx="1270001" cy="901701"/>
            <a:chOff x="1407" y="1098"/>
            <a:chExt cx="800" cy="56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Group 32"/>
          <p:cNvGrpSpPr>
            <a:grpSpLocks noChangeAspect="1"/>
          </p:cNvGrpSpPr>
          <p:nvPr/>
        </p:nvGrpSpPr>
        <p:grpSpPr bwMode="auto">
          <a:xfrm>
            <a:off x="8909046" y="2854056"/>
            <a:ext cx="1269999" cy="901701"/>
            <a:chOff x="4354" y="1098"/>
            <a:chExt cx="800" cy="56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" name="Group 121"/>
          <p:cNvGrpSpPr>
            <a:grpSpLocks noChangeAspect="1"/>
          </p:cNvGrpSpPr>
          <p:nvPr/>
        </p:nvGrpSpPr>
        <p:grpSpPr bwMode="auto">
          <a:xfrm>
            <a:off x="2051319" y="2928404"/>
            <a:ext cx="1055688" cy="898525"/>
            <a:chOff x="515" y="3088"/>
            <a:chExt cx="665" cy="56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1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1569056" y="384756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80334" y="384756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525208" y="384756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26045" y="4353451"/>
            <a:ext cx="302473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4583631" y="4353451"/>
            <a:ext cx="302473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8060252" y="4353451"/>
            <a:ext cx="302473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</a:t>
            </a:r>
            <a:endParaRPr lang="zh-CN" altLang="en-US" sz="1200" dirty="0"/>
          </a:p>
        </p:txBody>
      </p:sp>
      <p:grpSp>
        <p:nvGrpSpPr>
          <p:cNvPr id="66" name="组合 65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7" name="椭圆 66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0" name="椭圆 69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59-南开大学-img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455" y="0"/>
            <a:ext cx="12211455" cy="690663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217021" y="1857675"/>
            <a:ext cx="5757958" cy="3224463"/>
            <a:chOff x="3047379" y="1857675"/>
            <a:chExt cx="5757958" cy="3224463"/>
          </a:xfrm>
        </p:grpSpPr>
        <p:sp>
          <p:nvSpPr>
            <p:cNvPr id="3" name="矩形 2"/>
            <p:cNvSpPr/>
            <p:nvPr/>
          </p:nvSpPr>
          <p:spPr>
            <a:xfrm>
              <a:off x="3047379" y="1857675"/>
              <a:ext cx="5757958" cy="3224463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166712" y="1973597"/>
              <a:ext cx="5534526" cy="2983832"/>
            </a:xfrm>
            <a:prstGeom prst="rect">
              <a:avLst/>
            </a:prstGeom>
            <a:solidFill>
              <a:srgbClr val="75175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26289" y="256406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第二部分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6289" y="347221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论文结构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99000" y="3465513"/>
            <a:ext cx="271780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论文结构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9137" y="1444253"/>
            <a:ext cx="2349796" cy="2349792"/>
            <a:chOff x="13083790" y="2381040"/>
            <a:chExt cx="1543987" cy="1543987"/>
          </a:xfrm>
        </p:grpSpPr>
        <p:sp>
          <p:nvSpPr>
            <p:cNvPr id="15" name="椭圆 14"/>
            <p:cNvSpPr/>
            <p:nvPr/>
          </p:nvSpPr>
          <p:spPr>
            <a:xfrm>
              <a:off x="13083790" y="2381040"/>
              <a:ext cx="1543987" cy="1543987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77800" dist="38100" dir="54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3305636" y="2602891"/>
              <a:ext cx="1100289" cy="110028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21100" y="1444253"/>
            <a:ext cx="2349796" cy="2349792"/>
            <a:chOff x="13083790" y="2381040"/>
            <a:chExt cx="1543987" cy="1543987"/>
          </a:xfrm>
        </p:grpSpPr>
        <p:sp>
          <p:nvSpPr>
            <p:cNvPr id="20" name="椭圆 19"/>
            <p:cNvSpPr/>
            <p:nvPr/>
          </p:nvSpPr>
          <p:spPr>
            <a:xfrm>
              <a:off x="13083790" y="2381040"/>
              <a:ext cx="1543987" cy="1543987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77800" dist="38100" dir="54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3305636" y="2602891"/>
              <a:ext cx="1100289" cy="110028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873063" y="1444253"/>
            <a:ext cx="2349796" cy="2349792"/>
            <a:chOff x="13083790" y="2381040"/>
            <a:chExt cx="1543987" cy="1543987"/>
          </a:xfrm>
        </p:grpSpPr>
        <p:sp>
          <p:nvSpPr>
            <p:cNvPr id="23" name="椭圆 22"/>
            <p:cNvSpPr/>
            <p:nvPr/>
          </p:nvSpPr>
          <p:spPr>
            <a:xfrm>
              <a:off x="13083790" y="2381040"/>
              <a:ext cx="1543987" cy="1543987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77800" dist="38100" dir="54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13305636" y="2602891"/>
              <a:ext cx="1100289" cy="110028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Group 11"/>
          <p:cNvGrpSpPr>
            <a:grpSpLocks noChangeAspect="1"/>
          </p:cNvGrpSpPr>
          <p:nvPr/>
        </p:nvGrpSpPr>
        <p:grpSpPr bwMode="auto">
          <a:xfrm>
            <a:off x="5599112" y="2248731"/>
            <a:ext cx="993776" cy="705580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4" name="Group 32"/>
          <p:cNvGrpSpPr>
            <a:grpSpLocks noChangeAspect="1"/>
          </p:cNvGrpSpPr>
          <p:nvPr/>
        </p:nvGrpSpPr>
        <p:grpSpPr bwMode="auto">
          <a:xfrm>
            <a:off x="9590924" y="2248731"/>
            <a:ext cx="993774" cy="705580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" name="Group 121"/>
          <p:cNvGrpSpPr>
            <a:grpSpLocks noChangeAspect="1"/>
          </p:cNvGrpSpPr>
          <p:nvPr/>
        </p:nvGrpSpPr>
        <p:grpSpPr bwMode="auto">
          <a:xfrm>
            <a:off x="1751788" y="2251562"/>
            <a:ext cx="826074" cy="703094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等腰三角形 50"/>
          <p:cNvSpPr/>
          <p:nvPr/>
        </p:nvSpPr>
        <p:spPr>
          <a:xfrm flipV="1">
            <a:off x="5879468" y="3951807"/>
            <a:ext cx="437647" cy="377282"/>
          </a:xfrm>
          <a:prstGeom prst="triangle">
            <a:avLst/>
          </a:prstGeom>
          <a:solidFill>
            <a:srgbClr val="75175C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flipV="1">
            <a:off x="9891347" y="3951807"/>
            <a:ext cx="437647" cy="377282"/>
          </a:xfrm>
          <a:prstGeom prst="triangle">
            <a:avLst/>
          </a:prstGeom>
          <a:solidFill>
            <a:srgbClr val="75175C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flipV="1">
            <a:off x="1914518" y="3951807"/>
            <a:ext cx="437647" cy="377282"/>
          </a:xfrm>
          <a:prstGeom prst="triangle">
            <a:avLst/>
          </a:prstGeom>
          <a:solidFill>
            <a:srgbClr val="75175C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95424" y="438325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4308" y="4834242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56" name="矩形 55"/>
          <p:cNvSpPr/>
          <p:nvPr/>
        </p:nvSpPr>
        <p:spPr>
          <a:xfrm>
            <a:off x="4772561" y="438325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786732" y="438325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728526" y="4834242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sp>
        <p:nvSpPr>
          <p:cNvPr id="59" name="矩形 58"/>
          <p:cNvSpPr/>
          <p:nvPr/>
        </p:nvSpPr>
        <p:spPr>
          <a:xfrm>
            <a:off x="8749698" y="4834242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100" dirty="0"/>
          </a:p>
        </p:txBody>
      </p:sp>
      <p:grpSp>
        <p:nvGrpSpPr>
          <p:cNvPr id="60" name="组合 59"/>
          <p:cNvGrpSpPr/>
          <p:nvPr/>
        </p:nvGrpSpPr>
        <p:grpSpPr>
          <a:xfrm>
            <a:off x="5698182" y="6460182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1" name="椭圆 60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燕尾形 3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698182" y="-397818"/>
            <a:ext cx="795635" cy="795635"/>
            <a:chOff x="5641559" y="8807588"/>
            <a:chExt cx="1430611" cy="14306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4" name="椭圆 63"/>
            <p:cNvSpPr/>
            <p:nvPr/>
          </p:nvSpPr>
          <p:spPr>
            <a:xfrm>
              <a:off x="5641559" y="8807588"/>
              <a:ext cx="1430611" cy="1430611"/>
            </a:xfrm>
            <a:prstGeom prst="ellipse">
              <a:avLst/>
            </a:prstGeom>
            <a:solidFill>
              <a:srgbClr val="751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燕尾形 6"/>
            <p:cNvSpPr/>
            <p:nvPr/>
          </p:nvSpPr>
          <p:spPr>
            <a:xfrm rot="5400000">
              <a:off x="6158444" y="9076922"/>
              <a:ext cx="396837" cy="891949"/>
            </a:xfrm>
            <a:prstGeom prst="chevron">
              <a:avLst>
                <a:gd name="adj" fmla="val 4145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 41"/>
          <p:cNvSpPr/>
          <p:nvPr/>
        </p:nvSpPr>
        <p:spPr>
          <a:xfrm>
            <a:off x="0" y="967212"/>
            <a:ext cx="7264675" cy="4698113"/>
          </a:xfrm>
          <a:custGeom>
            <a:avLst/>
            <a:gdLst>
              <a:gd name="connsiteX0" fmla="*/ 6250639 w 7264675"/>
              <a:gd name="connsiteY0" fmla="*/ 0 h 4698113"/>
              <a:gd name="connsiteX1" fmla="*/ 6533268 w 7264675"/>
              <a:gd name="connsiteY1" fmla="*/ 273400 h 4698113"/>
              <a:gd name="connsiteX2" fmla="*/ 6250639 w 7264675"/>
              <a:gd name="connsiteY2" fmla="*/ 546799 h 4698113"/>
              <a:gd name="connsiteX3" fmla="*/ 6250639 w 7264675"/>
              <a:gd name="connsiteY3" fmla="*/ 398475 h 4698113"/>
              <a:gd name="connsiteX4" fmla="*/ 4144757 w 7264675"/>
              <a:gd name="connsiteY4" fmla="*/ 398475 h 4698113"/>
              <a:gd name="connsiteX5" fmla="*/ 3922270 w 7264675"/>
              <a:gd name="connsiteY5" fmla="*/ 620962 h 4698113"/>
              <a:gd name="connsiteX6" fmla="*/ 4144757 w 7264675"/>
              <a:gd name="connsiteY6" fmla="*/ 843448 h 4698113"/>
              <a:gd name="connsiteX7" fmla="*/ 4197342 w 7264675"/>
              <a:gd name="connsiteY7" fmla="*/ 843448 h 4698113"/>
              <a:gd name="connsiteX8" fmla="*/ 4357360 w 7264675"/>
              <a:gd name="connsiteY8" fmla="*/ 688656 h 4698113"/>
              <a:gd name="connsiteX9" fmla="*/ 4357360 w 7264675"/>
              <a:gd name="connsiteY9" fmla="*/ 836981 h 4698113"/>
              <a:gd name="connsiteX10" fmla="*/ 6792038 w 7264675"/>
              <a:gd name="connsiteY10" fmla="*/ 836981 h 4698113"/>
              <a:gd name="connsiteX11" fmla="*/ 7264675 w 7264675"/>
              <a:gd name="connsiteY11" fmla="*/ 1309618 h 4698113"/>
              <a:gd name="connsiteX12" fmla="*/ 6792038 w 7264675"/>
              <a:gd name="connsiteY12" fmla="*/ 1782255 h 4698113"/>
              <a:gd name="connsiteX13" fmla="*/ 5431815 w 7264675"/>
              <a:gd name="connsiteY13" fmla="*/ 1782255 h 4698113"/>
              <a:gd name="connsiteX14" fmla="*/ 5275901 w 7264675"/>
              <a:gd name="connsiteY14" fmla="*/ 1933076 h 4698113"/>
              <a:gd name="connsiteX15" fmla="*/ 5275901 w 7264675"/>
              <a:gd name="connsiteY15" fmla="*/ 1784752 h 4698113"/>
              <a:gd name="connsiteX16" fmla="*/ 3967093 w 7264675"/>
              <a:gd name="connsiteY16" fmla="*/ 1784752 h 4698113"/>
              <a:gd name="connsiteX17" fmla="*/ 3744606 w 7264675"/>
              <a:gd name="connsiteY17" fmla="*/ 2007239 h 4698113"/>
              <a:gd name="connsiteX18" fmla="*/ 3967093 w 7264675"/>
              <a:gd name="connsiteY18" fmla="*/ 2229726 h 4698113"/>
              <a:gd name="connsiteX19" fmla="*/ 4072695 w 7264675"/>
              <a:gd name="connsiteY19" fmla="*/ 2229726 h 4698113"/>
              <a:gd name="connsiteX20" fmla="*/ 4221906 w 7264675"/>
              <a:gd name="connsiteY20" fmla="*/ 2085388 h 4698113"/>
              <a:gd name="connsiteX21" fmla="*/ 4221906 w 7264675"/>
              <a:gd name="connsiteY21" fmla="*/ 2229726 h 4698113"/>
              <a:gd name="connsiteX22" fmla="*/ 5605415 w 7264675"/>
              <a:gd name="connsiteY22" fmla="*/ 2229726 h 4698113"/>
              <a:gd name="connsiteX23" fmla="*/ 5605415 w 7264675"/>
              <a:gd name="connsiteY23" fmla="*/ 2241243 h 4698113"/>
              <a:gd name="connsiteX24" fmla="*/ 5625967 w 7264675"/>
              <a:gd name="connsiteY24" fmla="*/ 2243315 h 4698113"/>
              <a:gd name="connsiteX25" fmla="*/ 6003351 w 7264675"/>
              <a:gd name="connsiteY25" fmla="*/ 2706350 h 4698113"/>
              <a:gd name="connsiteX26" fmla="*/ 5530714 w 7264675"/>
              <a:gd name="connsiteY26" fmla="*/ 3178987 h 4698113"/>
              <a:gd name="connsiteX27" fmla="*/ 5432987 w 7264675"/>
              <a:gd name="connsiteY27" fmla="*/ 3178987 h 4698113"/>
              <a:gd name="connsiteX28" fmla="*/ 5286787 w 7264675"/>
              <a:gd name="connsiteY28" fmla="*/ 3320412 h 4698113"/>
              <a:gd name="connsiteX29" fmla="*/ 5286787 w 7264675"/>
              <a:gd name="connsiteY29" fmla="*/ 3178987 h 4698113"/>
              <a:gd name="connsiteX30" fmla="*/ 3925477 w 7264675"/>
              <a:gd name="connsiteY30" fmla="*/ 3178987 h 4698113"/>
              <a:gd name="connsiteX31" fmla="*/ 3891377 w 7264675"/>
              <a:gd name="connsiteY31" fmla="*/ 3189572 h 4698113"/>
              <a:gd name="connsiteX32" fmla="*/ 3755492 w 7264675"/>
              <a:gd name="connsiteY32" fmla="*/ 3394575 h 4698113"/>
              <a:gd name="connsiteX33" fmla="*/ 3977979 w 7264675"/>
              <a:gd name="connsiteY33" fmla="*/ 3617062 h 4698113"/>
              <a:gd name="connsiteX34" fmla="*/ 4072327 w 7264675"/>
              <a:gd name="connsiteY34" fmla="*/ 3617062 h 4698113"/>
              <a:gd name="connsiteX35" fmla="*/ 4232792 w 7264675"/>
              <a:gd name="connsiteY35" fmla="*/ 3461837 h 4698113"/>
              <a:gd name="connsiteX36" fmla="*/ 4232792 w 7264675"/>
              <a:gd name="connsiteY36" fmla="*/ 3610162 h 4698113"/>
              <a:gd name="connsiteX37" fmla="*/ 5541600 w 7264675"/>
              <a:gd name="connsiteY37" fmla="*/ 3610162 h 4698113"/>
              <a:gd name="connsiteX38" fmla="*/ 5610047 w 7264675"/>
              <a:gd name="connsiteY38" fmla="*/ 3617062 h 4698113"/>
              <a:gd name="connsiteX39" fmla="*/ 5616301 w 7264675"/>
              <a:gd name="connsiteY39" fmla="*/ 3617062 h 4698113"/>
              <a:gd name="connsiteX40" fmla="*/ 5616301 w 7264675"/>
              <a:gd name="connsiteY40" fmla="*/ 3617692 h 4698113"/>
              <a:gd name="connsiteX41" fmla="*/ 5636853 w 7264675"/>
              <a:gd name="connsiteY41" fmla="*/ 3619764 h 4698113"/>
              <a:gd name="connsiteX42" fmla="*/ 6014237 w 7264675"/>
              <a:gd name="connsiteY42" fmla="*/ 4082799 h 4698113"/>
              <a:gd name="connsiteX43" fmla="*/ 5541600 w 7264675"/>
              <a:gd name="connsiteY43" fmla="*/ 4555436 h 4698113"/>
              <a:gd name="connsiteX44" fmla="*/ 5347049 w 7264675"/>
              <a:gd name="connsiteY44" fmla="*/ 4555436 h 4698113"/>
              <a:gd name="connsiteX45" fmla="*/ 5204372 w 7264675"/>
              <a:gd name="connsiteY45" fmla="*/ 4698113 h 4698113"/>
              <a:gd name="connsiteX46" fmla="*/ 5204372 w 7264675"/>
              <a:gd name="connsiteY46" fmla="*/ 4563761 h 4698113"/>
              <a:gd name="connsiteX47" fmla="*/ 0 w 7264675"/>
              <a:gd name="connsiteY47" fmla="*/ 4563761 h 4698113"/>
              <a:gd name="connsiteX48" fmla="*/ 0 w 7264675"/>
              <a:gd name="connsiteY48" fmla="*/ 4295057 h 4698113"/>
              <a:gd name="connsiteX49" fmla="*/ 5204372 w 7264675"/>
              <a:gd name="connsiteY49" fmla="*/ 4295057 h 4698113"/>
              <a:gd name="connsiteX50" fmla="*/ 5204372 w 7264675"/>
              <a:gd name="connsiteY50" fmla="*/ 4160705 h 4698113"/>
              <a:gd name="connsiteX51" fmla="*/ 5348953 w 7264675"/>
              <a:gd name="connsiteY51" fmla="*/ 4305286 h 4698113"/>
              <a:gd name="connsiteX52" fmla="*/ 5541600 w 7264675"/>
              <a:gd name="connsiteY52" fmla="*/ 4305286 h 4698113"/>
              <a:gd name="connsiteX53" fmla="*/ 5764087 w 7264675"/>
              <a:gd name="connsiteY53" fmla="*/ 4082799 h 4698113"/>
              <a:gd name="connsiteX54" fmla="*/ 5628202 w 7264675"/>
              <a:gd name="connsiteY54" fmla="*/ 3877796 h 4698113"/>
              <a:gd name="connsiteX55" fmla="*/ 5594106 w 7264675"/>
              <a:gd name="connsiteY55" fmla="*/ 3867212 h 4698113"/>
              <a:gd name="connsiteX56" fmla="*/ 4232792 w 7264675"/>
              <a:gd name="connsiteY56" fmla="*/ 3867212 h 4698113"/>
              <a:gd name="connsiteX57" fmla="*/ 4232792 w 7264675"/>
              <a:gd name="connsiteY57" fmla="*/ 4008636 h 4698113"/>
              <a:gd name="connsiteX58" fmla="*/ 4086593 w 7264675"/>
              <a:gd name="connsiteY58" fmla="*/ 3867212 h 4698113"/>
              <a:gd name="connsiteX59" fmla="*/ 3977979 w 7264675"/>
              <a:gd name="connsiteY59" fmla="*/ 3867212 h 4698113"/>
              <a:gd name="connsiteX60" fmla="*/ 3505342 w 7264675"/>
              <a:gd name="connsiteY60" fmla="*/ 3394575 h 4698113"/>
              <a:gd name="connsiteX61" fmla="*/ 3882726 w 7264675"/>
              <a:gd name="connsiteY61" fmla="*/ 2931540 h 4698113"/>
              <a:gd name="connsiteX62" fmla="*/ 3892392 w 7264675"/>
              <a:gd name="connsiteY62" fmla="*/ 2930566 h 4698113"/>
              <a:gd name="connsiteX63" fmla="*/ 3892392 w 7264675"/>
              <a:gd name="connsiteY63" fmla="*/ 2928837 h 4698113"/>
              <a:gd name="connsiteX64" fmla="*/ 3909543 w 7264675"/>
              <a:gd name="connsiteY64" fmla="*/ 2928837 h 4698113"/>
              <a:gd name="connsiteX65" fmla="*/ 3977979 w 7264675"/>
              <a:gd name="connsiteY65" fmla="*/ 2921938 h 4698113"/>
              <a:gd name="connsiteX66" fmla="*/ 5286787 w 7264675"/>
              <a:gd name="connsiteY66" fmla="*/ 2921938 h 4698113"/>
              <a:gd name="connsiteX67" fmla="*/ 5286787 w 7264675"/>
              <a:gd name="connsiteY67" fmla="*/ 2773613 h 4698113"/>
              <a:gd name="connsiteX68" fmla="*/ 5447252 w 7264675"/>
              <a:gd name="connsiteY68" fmla="*/ 2928837 h 4698113"/>
              <a:gd name="connsiteX69" fmla="*/ 5530714 w 7264675"/>
              <a:gd name="connsiteY69" fmla="*/ 2928837 h 4698113"/>
              <a:gd name="connsiteX70" fmla="*/ 5753201 w 7264675"/>
              <a:gd name="connsiteY70" fmla="*/ 2706350 h 4698113"/>
              <a:gd name="connsiteX71" fmla="*/ 5530714 w 7264675"/>
              <a:gd name="connsiteY71" fmla="*/ 2483863 h 4698113"/>
              <a:gd name="connsiteX72" fmla="*/ 4221906 w 7264675"/>
              <a:gd name="connsiteY72" fmla="*/ 2483863 h 4698113"/>
              <a:gd name="connsiteX73" fmla="*/ 4221906 w 7264675"/>
              <a:gd name="connsiteY73" fmla="*/ 2632187 h 4698113"/>
              <a:gd name="connsiteX74" fmla="*/ 4064452 w 7264675"/>
              <a:gd name="connsiteY74" fmla="*/ 2479876 h 4698113"/>
              <a:gd name="connsiteX75" fmla="*/ 3967093 w 7264675"/>
              <a:gd name="connsiteY75" fmla="*/ 2479876 h 4698113"/>
              <a:gd name="connsiteX76" fmla="*/ 3494456 w 7264675"/>
              <a:gd name="connsiteY76" fmla="*/ 2007239 h 4698113"/>
              <a:gd name="connsiteX77" fmla="*/ 3967093 w 7264675"/>
              <a:gd name="connsiteY77" fmla="*/ 1534602 h 4698113"/>
              <a:gd name="connsiteX78" fmla="*/ 4002272 w 7264675"/>
              <a:gd name="connsiteY78" fmla="*/ 1534602 h 4698113"/>
              <a:gd name="connsiteX79" fmla="*/ 4002272 w 7264675"/>
              <a:gd name="connsiteY79" fmla="*/ 1532105 h 4698113"/>
              <a:gd name="connsiteX80" fmla="*/ 5275901 w 7264675"/>
              <a:gd name="connsiteY80" fmla="*/ 1532105 h 4698113"/>
              <a:gd name="connsiteX81" fmla="*/ 5275901 w 7264675"/>
              <a:gd name="connsiteY81" fmla="*/ 1386277 h 4698113"/>
              <a:gd name="connsiteX82" fmla="*/ 5426652 w 7264675"/>
              <a:gd name="connsiteY82" fmla="*/ 1532105 h 4698113"/>
              <a:gd name="connsiteX83" fmla="*/ 6792038 w 7264675"/>
              <a:gd name="connsiteY83" fmla="*/ 1532105 h 4698113"/>
              <a:gd name="connsiteX84" fmla="*/ 7014525 w 7264675"/>
              <a:gd name="connsiteY84" fmla="*/ 1309618 h 4698113"/>
              <a:gd name="connsiteX85" fmla="*/ 6792038 w 7264675"/>
              <a:gd name="connsiteY85" fmla="*/ 1087131 h 4698113"/>
              <a:gd name="connsiteX86" fmla="*/ 6598258 w 7264675"/>
              <a:gd name="connsiteY86" fmla="*/ 1087131 h 4698113"/>
              <a:gd name="connsiteX87" fmla="*/ 6598258 w 7264675"/>
              <a:gd name="connsiteY87" fmla="*/ 1093599 h 4698113"/>
              <a:gd name="connsiteX88" fmla="*/ 4357360 w 7264675"/>
              <a:gd name="connsiteY88" fmla="*/ 1093599 h 4698113"/>
              <a:gd name="connsiteX89" fmla="*/ 4357360 w 7264675"/>
              <a:gd name="connsiteY89" fmla="*/ 1235455 h 4698113"/>
              <a:gd name="connsiteX90" fmla="*/ 4210714 w 7264675"/>
              <a:gd name="connsiteY90" fmla="*/ 1093599 h 4698113"/>
              <a:gd name="connsiteX91" fmla="*/ 4144757 w 7264675"/>
              <a:gd name="connsiteY91" fmla="*/ 1093599 h 4698113"/>
              <a:gd name="connsiteX92" fmla="*/ 3672120 w 7264675"/>
              <a:gd name="connsiteY92" fmla="*/ 620962 h 4698113"/>
              <a:gd name="connsiteX93" fmla="*/ 4144757 w 7264675"/>
              <a:gd name="connsiteY93" fmla="*/ 148324 h 4698113"/>
              <a:gd name="connsiteX94" fmla="*/ 6250639 w 7264675"/>
              <a:gd name="connsiteY94" fmla="*/ 148324 h 469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264675" h="4698113">
                <a:moveTo>
                  <a:pt x="6250639" y="0"/>
                </a:moveTo>
                <a:lnTo>
                  <a:pt x="6533268" y="273400"/>
                </a:lnTo>
                <a:lnTo>
                  <a:pt x="6250639" y="546799"/>
                </a:lnTo>
                <a:lnTo>
                  <a:pt x="6250639" y="398475"/>
                </a:lnTo>
                <a:lnTo>
                  <a:pt x="4144757" y="398475"/>
                </a:lnTo>
                <a:cubicBezTo>
                  <a:pt x="4021881" y="398475"/>
                  <a:pt x="3922270" y="498086"/>
                  <a:pt x="3922270" y="620962"/>
                </a:cubicBezTo>
                <a:cubicBezTo>
                  <a:pt x="3922270" y="743837"/>
                  <a:pt x="4021881" y="843448"/>
                  <a:pt x="4144757" y="843448"/>
                </a:cubicBezTo>
                <a:lnTo>
                  <a:pt x="4197342" y="843448"/>
                </a:lnTo>
                <a:lnTo>
                  <a:pt x="4357360" y="688656"/>
                </a:lnTo>
                <a:lnTo>
                  <a:pt x="4357360" y="836981"/>
                </a:lnTo>
                <a:lnTo>
                  <a:pt x="6792038" y="836981"/>
                </a:lnTo>
                <a:cubicBezTo>
                  <a:pt x="7053068" y="836981"/>
                  <a:pt x="7264675" y="1048588"/>
                  <a:pt x="7264675" y="1309618"/>
                </a:cubicBezTo>
                <a:cubicBezTo>
                  <a:pt x="7264675" y="1570648"/>
                  <a:pt x="7053068" y="1782255"/>
                  <a:pt x="6792038" y="1782255"/>
                </a:cubicBezTo>
                <a:lnTo>
                  <a:pt x="5431815" y="1782255"/>
                </a:lnTo>
                <a:lnTo>
                  <a:pt x="5275901" y="1933076"/>
                </a:lnTo>
                <a:lnTo>
                  <a:pt x="5275901" y="1784752"/>
                </a:lnTo>
                <a:lnTo>
                  <a:pt x="3967093" y="1784752"/>
                </a:lnTo>
                <a:cubicBezTo>
                  <a:pt x="3844217" y="1784752"/>
                  <a:pt x="3744606" y="1884363"/>
                  <a:pt x="3744606" y="2007239"/>
                </a:cubicBezTo>
                <a:cubicBezTo>
                  <a:pt x="3744606" y="2130115"/>
                  <a:pt x="3844217" y="2229726"/>
                  <a:pt x="3967093" y="2229726"/>
                </a:cubicBezTo>
                <a:lnTo>
                  <a:pt x="4072695" y="2229726"/>
                </a:lnTo>
                <a:lnTo>
                  <a:pt x="4221906" y="2085388"/>
                </a:lnTo>
                <a:lnTo>
                  <a:pt x="4221906" y="2229726"/>
                </a:lnTo>
                <a:lnTo>
                  <a:pt x="5605415" y="2229726"/>
                </a:lnTo>
                <a:lnTo>
                  <a:pt x="5605415" y="2241243"/>
                </a:lnTo>
                <a:lnTo>
                  <a:pt x="5625967" y="2243315"/>
                </a:lnTo>
                <a:cubicBezTo>
                  <a:pt x="5841340" y="2287387"/>
                  <a:pt x="6003351" y="2477949"/>
                  <a:pt x="6003351" y="2706350"/>
                </a:cubicBezTo>
                <a:cubicBezTo>
                  <a:pt x="6003351" y="2967380"/>
                  <a:pt x="5791744" y="3178987"/>
                  <a:pt x="5530714" y="3178987"/>
                </a:cubicBezTo>
                <a:lnTo>
                  <a:pt x="5432987" y="3178987"/>
                </a:lnTo>
                <a:lnTo>
                  <a:pt x="5286787" y="3320412"/>
                </a:lnTo>
                <a:lnTo>
                  <a:pt x="5286787" y="3178987"/>
                </a:lnTo>
                <a:lnTo>
                  <a:pt x="3925477" y="3178987"/>
                </a:lnTo>
                <a:lnTo>
                  <a:pt x="3891377" y="3189572"/>
                </a:lnTo>
                <a:cubicBezTo>
                  <a:pt x="3811523" y="3223347"/>
                  <a:pt x="3755492" y="3302418"/>
                  <a:pt x="3755492" y="3394575"/>
                </a:cubicBezTo>
                <a:cubicBezTo>
                  <a:pt x="3755492" y="3517451"/>
                  <a:pt x="3855103" y="3617062"/>
                  <a:pt x="3977979" y="3617062"/>
                </a:cubicBezTo>
                <a:lnTo>
                  <a:pt x="4072327" y="3617062"/>
                </a:lnTo>
                <a:lnTo>
                  <a:pt x="4232792" y="3461837"/>
                </a:lnTo>
                <a:lnTo>
                  <a:pt x="4232792" y="3610162"/>
                </a:lnTo>
                <a:lnTo>
                  <a:pt x="5541600" y="3610162"/>
                </a:lnTo>
                <a:lnTo>
                  <a:pt x="5610047" y="3617062"/>
                </a:lnTo>
                <a:lnTo>
                  <a:pt x="5616301" y="3617062"/>
                </a:lnTo>
                <a:lnTo>
                  <a:pt x="5616301" y="3617692"/>
                </a:lnTo>
                <a:lnTo>
                  <a:pt x="5636853" y="3619764"/>
                </a:lnTo>
                <a:cubicBezTo>
                  <a:pt x="5852226" y="3663836"/>
                  <a:pt x="6014237" y="3854397"/>
                  <a:pt x="6014237" y="4082799"/>
                </a:cubicBezTo>
                <a:cubicBezTo>
                  <a:pt x="6014237" y="4343829"/>
                  <a:pt x="5802630" y="4555436"/>
                  <a:pt x="5541600" y="4555436"/>
                </a:cubicBezTo>
                <a:lnTo>
                  <a:pt x="5347049" y="4555436"/>
                </a:lnTo>
                <a:lnTo>
                  <a:pt x="5204372" y="4698113"/>
                </a:lnTo>
                <a:lnTo>
                  <a:pt x="5204372" y="4563761"/>
                </a:lnTo>
                <a:lnTo>
                  <a:pt x="0" y="4563761"/>
                </a:lnTo>
                <a:lnTo>
                  <a:pt x="0" y="4295057"/>
                </a:lnTo>
                <a:lnTo>
                  <a:pt x="5204372" y="4295057"/>
                </a:lnTo>
                <a:lnTo>
                  <a:pt x="5204372" y="4160705"/>
                </a:lnTo>
                <a:lnTo>
                  <a:pt x="5348953" y="4305286"/>
                </a:lnTo>
                <a:lnTo>
                  <a:pt x="5541600" y="4305286"/>
                </a:lnTo>
                <a:cubicBezTo>
                  <a:pt x="5664476" y="4305286"/>
                  <a:pt x="5764087" y="4205675"/>
                  <a:pt x="5764087" y="4082799"/>
                </a:cubicBezTo>
                <a:cubicBezTo>
                  <a:pt x="5764087" y="3990642"/>
                  <a:pt x="5708056" y="3911571"/>
                  <a:pt x="5628202" y="3877796"/>
                </a:cubicBezTo>
                <a:lnTo>
                  <a:pt x="5594106" y="3867212"/>
                </a:lnTo>
                <a:lnTo>
                  <a:pt x="4232792" y="3867212"/>
                </a:lnTo>
                <a:lnTo>
                  <a:pt x="4232792" y="4008636"/>
                </a:lnTo>
                <a:lnTo>
                  <a:pt x="4086593" y="3867212"/>
                </a:lnTo>
                <a:lnTo>
                  <a:pt x="3977979" y="3867212"/>
                </a:lnTo>
                <a:cubicBezTo>
                  <a:pt x="3716949" y="3867212"/>
                  <a:pt x="3505342" y="3655605"/>
                  <a:pt x="3505342" y="3394575"/>
                </a:cubicBezTo>
                <a:cubicBezTo>
                  <a:pt x="3505342" y="3166174"/>
                  <a:pt x="3667354" y="2975612"/>
                  <a:pt x="3882726" y="2931540"/>
                </a:cubicBezTo>
                <a:lnTo>
                  <a:pt x="3892392" y="2930566"/>
                </a:lnTo>
                <a:lnTo>
                  <a:pt x="3892392" y="2928837"/>
                </a:lnTo>
                <a:lnTo>
                  <a:pt x="3909543" y="2928837"/>
                </a:lnTo>
                <a:lnTo>
                  <a:pt x="3977979" y="2921938"/>
                </a:lnTo>
                <a:lnTo>
                  <a:pt x="5286787" y="2921938"/>
                </a:lnTo>
                <a:lnTo>
                  <a:pt x="5286787" y="2773613"/>
                </a:lnTo>
                <a:lnTo>
                  <a:pt x="5447252" y="2928837"/>
                </a:lnTo>
                <a:lnTo>
                  <a:pt x="5530714" y="2928837"/>
                </a:lnTo>
                <a:cubicBezTo>
                  <a:pt x="5653590" y="2928837"/>
                  <a:pt x="5753201" y="2829226"/>
                  <a:pt x="5753201" y="2706350"/>
                </a:cubicBezTo>
                <a:cubicBezTo>
                  <a:pt x="5753201" y="2583474"/>
                  <a:pt x="5653590" y="2483863"/>
                  <a:pt x="5530714" y="2483863"/>
                </a:cubicBezTo>
                <a:lnTo>
                  <a:pt x="4221906" y="2483863"/>
                </a:lnTo>
                <a:lnTo>
                  <a:pt x="4221906" y="2632187"/>
                </a:lnTo>
                <a:lnTo>
                  <a:pt x="4064452" y="2479876"/>
                </a:lnTo>
                <a:lnTo>
                  <a:pt x="3967093" y="2479876"/>
                </a:lnTo>
                <a:cubicBezTo>
                  <a:pt x="3706063" y="2479876"/>
                  <a:pt x="3494456" y="2268269"/>
                  <a:pt x="3494456" y="2007239"/>
                </a:cubicBezTo>
                <a:cubicBezTo>
                  <a:pt x="3494456" y="1746209"/>
                  <a:pt x="3706063" y="1534602"/>
                  <a:pt x="3967093" y="1534602"/>
                </a:cubicBezTo>
                <a:lnTo>
                  <a:pt x="4002272" y="1534602"/>
                </a:lnTo>
                <a:lnTo>
                  <a:pt x="4002272" y="1532105"/>
                </a:lnTo>
                <a:lnTo>
                  <a:pt x="5275901" y="1532105"/>
                </a:lnTo>
                <a:lnTo>
                  <a:pt x="5275901" y="1386277"/>
                </a:lnTo>
                <a:lnTo>
                  <a:pt x="5426652" y="1532105"/>
                </a:lnTo>
                <a:lnTo>
                  <a:pt x="6792038" y="1532105"/>
                </a:lnTo>
                <a:cubicBezTo>
                  <a:pt x="6914914" y="1532105"/>
                  <a:pt x="7014525" y="1432494"/>
                  <a:pt x="7014525" y="1309618"/>
                </a:cubicBezTo>
                <a:cubicBezTo>
                  <a:pt x="7014525" y="1186742"/>
                  <a:pt x="6914914" y="1087131"/>
                  <a:pt x="6792038" y="1087131"/>
                </a:cubicBezTo>
                <a:lnTo>
                  <a:pt x="6598258" y="1087131"/>
                </a:lnTo>
                <a:lnTo>
                  <a:pt x="6598258" y="1093599"/>
                </a:lnTo>
                <a:lnTo>
                  <a:pt x="4357360" y="1093599"/>
                </a:lnTo>
                <a:lnTo>
                  <a:pt x="4357360" y="1235455"/>
                </a:lnTo>
                <a:lnTo>
                  <a:pt x="4210714" y="1093599"/>
                </a:lnTo>
                <a:lnTo>
                  <a:pt x="4144757" y="1093599"/>
                </a:lnTo>
                <a:cubicBezTo>
                  <a:pt x="3883727" y="1093599"/>
                  <a:pt x="3672120" y="881992"/>
                  <a:pt x="3672120" y="620962"/>
                </a:cubicBezTo>
                <a:cubicBezTo>
                  <a:pt x="3672120" y="359931"/>
                  <a:pt x="3883727" y="148324"/>
                  <a:pt x="4144757" y="148324"/>
                </a:cubicBezTo>
                <a:lnTo>
                  <a:pt x="6250639" y="14832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5000"/>
                </a:schemeClr>
              </a:gs>
              <a:gs pos="3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手杖形箭头 4"/>
          <p:cNvSpPr/>
          <p:nvPr/>
        </p:nvSpPr>
        <p:spPr>
          <a:xfrm rot="16200000">
            <a:off x="3990580" y="3255587"/>
            <a:ext cx="1093599" cy="2064075"/>
          </a:xfrm>
          <a:custGeom>
            <a:avLst/>
            <a:gdLst>
              <a:gd name="connsiteX0" fmla="*/ 0 w 1093599"/>
              <a:gd name="connsiteY0" fmla="*/ 2110959 h 2110959"/>
              <a:gd name="connsiteX1" fmla="*/ 0 w 1093599"/>
              <a:gd name="connsiteY1" fmla="*/ 472637 h 2110959"/>
              <a:gd name="connsiteX2" fmla="*/ 472637 w 1093599"/>
              <a:gd name="connsiteY2" fmla="*/ 0 h 2110959"/>
              <a:gd name="connsiteX3" fmla="*/ 472637 w 1093599"/>
              <a:gd name="connsiteY3" fmla="*/ 0 h 2110959"/>
              <a:gd name="connsiteX4" fmla="*/ 945274 w 1093599"/>
              <a:gd name="connsiteY4" fmla="*/ 472637 h 2110959"/>
              <a:gd name="connsiteX5" fmla="*/ 945274 w 1093599"/>
              <a:gd name="connsiteY5" fmla="*/ 1781445 h 2110959"/>
              <a:gd name="connsiteX6" fmla="*/ 1093599 w 1093599"/>
              <a:gd name="connsiteY6" fmla="*/ 1781445 h 2110959"/>
              <a:gd name="connsiteX7" fmla="*/ 820199 w 1093599"/>
              <a:gd name="connsiteY7" fmla="*/ 2064075 h 2110959"/>
              <a:gd name="connsiteX8" fmla="*/ 546800 w 1093599"/>
              <a:gd name="connsiteY8" fmla="*/ 1781445 h 2110959"/>
              <a:gd name="connsiteX9" fmla="*/ 695124 w 1093599"/>
              <a:gd name="connsiteY9" fmla="*/ 1781445 h 2110959"/>
              <a:gd name="connsiteX10" fmla="*/ 695124 w 1093599"/>
              <a:gd name="connsiteY10" fmla="*/ 472637 h 2110959"/>
              <a:gd name="connsiteX11" fmla="*/ 472637 w 1093599"/>
              <a:gd name="connsiteY11" fmla="*/ 250150 h 2110959"/>
              <a:gd name="connsiteX12" fmla="*/ 472637 w 1093599"/>
              <a:gd name="connsiteY12" fmla="*/ 250150 h 2110959"/>
              <a:gd name="connsiteX13" fmla="*/ 250150 w 1093599"/>
              <a:gd name="connsiteY13" fmla="*/ 472637 h 2110959"/>
              <a:gd name="connsiteX14" fmla="*/ 250150 w 1093599"/>
              <a:gd name="connsiteY14" fmla="*/ 2110959 h 2110959"/>
              <a:gd name="connsiteX15" fmla="*/ 0 w 1093599"/>
              <a:gd name="connsiteY15" fmla="*/ 2110959 h 2110959"/>
              <a:gd name="connsiteX0-1" fmla="*/ 0 w 1093599"/>
              <a:gd name="connsiteY0-2" fmla="*/ 2110959 h 2110959"/>
              <a:gd name="connsiteX1-3" fmla="*/ 0 w 1093599"/>
              <a:gd name="connsiteY1-4" fmla="*/ 472637 h 2110959"/>
              <a:gd name="connsiteX2-5" fmla="*/ 472637 w 1093599"/>
              <a:gd name="connsiteY2-6" fmla="*/ 0 h 2110959"/>
              <a:gd name="connsiteX3-7" fmla="*/ 472637 w 1093599"/>
              <a:gd name="connsiteY3-8" fmla="*/ 0 h 2110959"/>
              <a:gd name="connsiteX4-9" fmla="*/ 945274 w 1093599"/>
              <a:gd name="connsiteY4-10" fmla="*/ 472637 h 2110959"/>
              <a:gd name="connsiteX5-11" fmla="*/ 945274 w 1093599"/>
              <a:gd name="connsiteY5-12" fmla="*/ 1781445 h 2110959"/>
              <a:gd name="connsiteX6-13" fmla="*/ 1093599 w 1093599"/>
              <a:gd name="connsiteY6-14" fmla="*/ 1781445 h 2110959"/>
              <a:gd name="connsiteX7-15" fmla="*/ 820199 w 1093599"/>
              <a:gd name="connsiteY7-16" fmla="*/ 2064075 h 2110959"/>
              <a:gd name="connsiteX8-17" fmla="*/ 546800 w 1093599"/>
              <a:gd name="connsiteY8-18" fmla="*/ 1781445 h 2110959"/>
              <a:gd name="connsiteX9-19" fmla="*/ 695124 w 1093599"/>
              <a:gd name="connsiteY9-20" fmla="*/ 1781445 h 2110959"/>
              <a:gd name="connsiteX10-21" fmla="*/ 695124 w 1093599"/>
              <a:gd name="connsiteY10-22" fmla="*/ 472637 h 2110959"/>
              <a:gd name="connsiteX11-23" fmla="*/ 472637 w 1093599"/>
              <a:gd name="connsiteY11-24" fmla="*/ 250150 h 2110959"/>
              <a:gd name="connsiteX12-25" fmla="*/ 472637 w 1093599"/>
              <a:gd name="connsiteY12-26" fmla="*/ 250150 h 2110959"/>
              <a:gd name="connsiteX13-27" fmla="*/ 250150 w 1093599"/>
              <a:gd name="connsiteY13-28" fmla="*/ 472637 h 2110959"/>
              <a:gd name="connsiteX14-29" fmla="*/ 0 w 1093599"/>
              <a:gd name="connsiteY14-30" fmla="*/ 2110959 h 2110959"/>
              <a:gd name="connsiteX0-31" fmla="*/ 250150 w 1093599"/>
              <a:gd name="connsiteY0-32" fmla="*/ 472637 h 2064075"/>
              <a:gd name="connsiteX1-33" fmla="*/ 0 w 1093599"/>
              <a:gd name="connsiteY1-34" fmla="*/ 472637 h 2064075"/>
              <a:gd name="connsiteX2-35" fmla="*/ 472637 w 1093599"/>
              <a:gd name="connsiteY2-36" fmla="*/ 0 h 2064075"/>
              <a:gd name="connsiteX3-37" fmla="*/ 472637 w 1093599"/>
              <a:gd name="connsiteY3-38" fmla="*/ 0 h 2064075"/>
              <a:gd name="connsiteX4-39" fmla="*/ 945274 w 1093599"/>
              <a:gd name="connsiteY4-40" fmla="*/ 472637 h 2064075"/>
              <a:gd name="connsiteX5-41" fmla="*/ 945274 w 1093599"/>
              <a:gd name="connsiteY5-42" fmla="*/ 1781445 h 2064075"/>
              <a:gd name="connsiteX6-43" fmla="*/ 1093599 w 1093599"/>
              <a:gd name="connsiteY6-44" fmla="*/ 1781445 h 2064075"/>
              <a:gd name="connsiteX7-45" fmla="*/ 820199 w 1093599"/>
              <a:gd name="connsiteY7-46" fmla="*/ 2064075 h 2064075"/>
              <a:gd name="connsiteX8-47" fmla="*/ 546800 w 1093599"/>
              <a:gd name="connsiteY8-48" fmla="*/ 1781445 h 2064075"/>
              <a:gd name="connsiteX9-49" fmla="*/ 695124 w 1093599"/>
              <a:gd name="connsiteY9-50" fmla="*/ 1781445 h 2064075"/>
              <a:gd name="connsiteX10-51" fmla="*/ 695124 w 1093599"/>
              <a:gd name="connsiteY10-52" fmla="*/ 472637 h 2064075"/>
              <a:gd name="connsiteX11-53" fmla="*/ 472637 w 1093599"/>
              <a:gd name="connsiteY11-54" fmla="*/ 250150 h 2064075"/>
              <a:gd name="connsiteX12-55" fmla="*/ 472637 w 1093599"/>
              <a:gd name="connsiteY12-56" fmla="*/ 250150 h 2064075"/>
              <a:gd name="connsiteX13-57" fmla="*/ 250150 w 1093599"/>
              <a:gd name="connsiteY13-58" fmla="*/ 472637 h 2064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093599" h="2064075">
                <a:moveTo>
                  <a:pt x="250150" y="472637"/>
                </a:moveTo>
                <a:lnTo>
                  <a:pt x="0" y="472637"/>
                </a:lnTo>
                <a:cubicBezTo>
                  <a:pt x="0" y="211607"/>
                  <a:pt x="211607" y="0"/>
                  <a:pt x="472637" y="0"/>
                </a:cubicBezTo>
                <a:lnTo>
                  <a:pt x="472637" y="0"/>
                </a:lnTo>
                <a:cubicBezTo>
                  <a:pt x="733667" y="0"/>
                  <a:pt x="945274" y="211607"/>
                  <a:pt x="945274" y="472637"/>
                </a:cubicBezTo>
                <a:lnTo>
                  <a:pt x="945274" y="1781445"/>
                </a:lnTo>
                <a:lnTo>
                  <a:pt x="1093599" y="1781445"/>
                </a:lnTo>
                <a:lnTo>
                  <a:pt x="820199" y="2064075"/>
                </a:lnTo>
                <a:lnTo>
                  <a:pt x="546800" y="1781445"/>
                </a:lnTo>
                <a:lnTo>
                  <a:pt x="695124" y="1781445"/>
                </a:lnTo>
                <a:lnTo>
                  <a:pt x="695124" y="472637"/>
                </a:lnTo>
                <a:cubicBezTo>
                  <a:pt x="695124" y="349761"/>
                  <a:pt x="595513" y="250150"/>
                  <a:pt x="472637" y="250150"/>
                </a:cubicBezTo>
                <a:lnTo>
                  <a:pt x="472637" y="250150"/>
                </a:lnTo>
                <a:cubicBezTo>
                  <a:pt x="349761" y="250150"/>
                  <a:pt x="250150" y="349761"/>
                  <a:pt x="250150" y="472637"/>
                </a:cubicBezTo>
                <a:close/>
              </a:path>
            </a:pathLst>
          </a:custGeom>
          <a:solidFill>
            <a:srgbClr val="7517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手杖形箭头 4"/>
          <p:cNvSpPr/>
          <p:nvPr/>
        </p:nvSpPr>
        <p:spPr>
          <a:xfrm rot="16200000">
            <a:off x="3990580" y="1870829"/>
            <a:ext cx="1093599" cy="2064075"/>
          </a:xfrm>
          <a:custGeom>
            <a:avLst/>
            <a:gdLst>
              <a:gd name="connsiteX0" fmla="*/ 0 w 1093599"/>
              <a:gd name="connsiteY0" fmla="*/ 2110959 h 2110959"/>
              <a:gd name="connsiteX1" fmla="*/ 0 w 1093599"/>
              <a:gd name="connsiteY1" fmla="*/ 472637 h 2110959"/>
              <a:gd name="connsiteX2" fmla="*/ 472637 w 1093599"/>
              <a:gd name="connsiteY2" fmla="*/ 0 h 2110959"/>
              <a:gd name="connsiteX3" fmla="*/ 472637 w 1093599"/>
              <a:gd name="connsiteY3" fmla="*/ 0 h 2110959"/>
              <a:gd name="connsiteX4" fmla="*/ 945274 w 1093599"/>
              <a:gd name="connsiteY4" fmla="*/ 472637 h 2110959"/>
              <a:gd name="connsiteX5" fmla="*/ 945274 w 1093599"/>
              <a:gd name="connsiteY5" fmla="*/ 1781445 h 2110959"/>
              <a:gd name="connsiteX6" fmla="*/ 1093599 w 1093599"/>
              <a:gd name="connsiteY6" fmla="*/ 1781445 h 2110959"/>
              <a:gd name="connsiteX7" fmla="*/ 820199 w 1093599"/>
              <a:gd name="connsiteY7" fmla="*/ 2064075 h 2110959"/>
              <a:gd name="connsiteX8" fmla="*/ 546800 w 1093599"/>
              <a:gd name="connsiteY8" fmla="*/ 1781445 h 2110959"/>
              <a:gd name="connsiteX9" fmla="*/ 695124 w 1093599"/>
              <a:gd name="connsiteY9" fmla="*/ 1781445 h 2110959"/>
              <a:gd name="connsiteX10" fmla="*/ 695124 w 1093599"/>
              <a:gd name="connsiteY10" fmla="*/ 472637 h 2110959"/>
              <a:gd name="connsiteX11" fmla="*/ 472637 w 1093599"/>
              <a:gd name="connsiteY11" fmla="*/ 250150 h 2110959"/>
              <a:gd name="connsiteX12" fmla="*/ 472637 w 1093599"/>
              <a:gd name="connsiteY12" fmla="*/ 250150 h 2110959"/>
              <a:gd name="connsiteX13" fmla="*/ 250150 w 1093599"/>
              <a:gd name="connsiteY13" fmla="*/ 472637 h 2110959"/>
              <a:gd name="connsiteX14" fmla="*/ 250150 w 1093599"/>
              <a:gd name="connsiteY14" fmla="*/ 2110959 h 2110959"/>
              <a:gd name="connsiteX15" fmla="*/ 0 w 1093599"/>
              <a:gd name="connsiteY15" fmla="*/ 2110959 h 2110959"/>
              <a:gd name="connsiteX0-1" fmla="*/ 0 w 1093599"/>
              <a:gd name="connsiteY0-2" fmla="*/ 2110959 h 2110959"/>
              <a:gd name="connsiteX1-3" fmla="*/ 0 w 1093599"/>
              <a:gd name="connsiteY1-4" fmla="*/ 472637 h 2110959"/>
              <a:gd name="connsiteX2-5" fmla="*/ 472637 w 1093599"/>
              <a:gd name="connsiteY2-6" fmla="*/ 0 h 2110959"/>
              <a:gd name="connsiteX3-7" fmla="*/ 472637 w 1093599"/>
              <a:gd name="connsiteY3-8" fmla="*/ 0 h 2110959"/>
              <a:gd name="connsiteX4-9" fmla="*/ 945274 w 1093599"/>
              <a:gd name="connsiteY4-10" fmla="*/ 472637 h 2110959"/>
              <a:gd name="connsiteX5-11" fmla="*/ 945274 w 1093599"/>
              <a:gd name="connsiteY5-12" fmla="*/ 1781445 h 2110959"/>
              <a:gd name="connsiteX6-13" fmla="*/ 1093599 w 1093599"/>
              <a:gd name="connsiteY6-14" fmla="*/ 1781445 h 2110959"/>
              <a:gd name="connsiteX7-15" fmla="*/ 820199 w 1093599"/>
              <a:gd name="connsiteY7-16" fmla="*/ 2064075 h 2110959"/>
              <a:gd name="connsiteX8-17" fmla="*/ 546800 w 1093599"/>
              <a:gd name="connsiteY8-18" fmla="*/ 1781445 h 2110959"/>
              <a:gd name="connsiteX9-19" fmla="*/ 695124 w 1093599"/>
              <a:gd name="connsiteY9-20" fmla="*/ 1781445 h 2110959"/>
              <a:gd name="connsiteX10-21" fmla="*/ 695124 w 1093599"/>
              <a:gd name="connsiteY10-22" fmla="*/ 472637 h 2110959"/>
              <a:gd name="connsiteX11-23" fmla="*/ 472637 w 1093599"/>
              <a:gd name="connsiteY11-24" fmla="*/ 250150 h 2110959"/>
              <a:gd name="connsiteX12-25" fmla="*/ 472637 w 1093599"/>
              <a:gd name="connsiteY12-26" fmla="*/ 250150 h 2110959"/>
              <a:gd name="connsiteX13-27" fmla="*/ 250150 w 1093599"/>
              <a:gd name="connsiteY13-28" fmla="*/ 472637 h 2110959"/>
              <a:gd name="connsiteX14-29" fmla="*/ 0 w 1093599"/>
              <a:gd name="connsiteY14-30" fmla="*/ 2110959 h 2110959"/>
              <a:gd name="connsiteX0-31" fmla="*/ 250150 w 1093599"/>
              <a:gd name="connsiteY0-32" fmla="*/ 472637 h 2064075"/>
              <a:gd name="connsiteX1-33" fmla="*/ 0 w 1093599"/>
              <a:gd name="connsiteY1-34" fmla="*/ 472637 h 2064075"/>
              <a:gd name="connsiteX2-35" fmla="*/ 472637 w 1093599"/>
              <a:gd name="connsiteY2-36" fmla="*/ 0 h 2064075"/>
              <a:gd name="connsiteX3-37" fmla="*/ 472637 w 1093599"/>
              <a:gd name="connsiteY3-38" fmla="*/ 0 h 2064075"/>
              <a:gd name="connsiteX4-39" fmla="*/ 945274 w 1093599"/>
              <a:gd name="connsiteY4-40" fmla="*/ 472637 h 2064075"/>
              <a:gd name="connsiteX5-41" fmla="*/ 945274 w 1093599"/>
              <a:gd name="connsiteY5-42" fmla="*/ 1781445 h 2064075"/>
              <a:gd name="connsiteX6-43" fmla="*/ 1093599 w 1093599"/>
              <a:gd name="connsiteY6-44" fmla="*/ 1781445 h 2064075"/>
              <a:gd name="connsiteX7-45" fmla="*/ 820199 w 1093599"/>
              <a:gd name="connsiteY7-46" fmla="*/ 2064075 h 2064075"/>
              <a:gd name="connsiteX8-47" fmla="*/ 546800 w 1093599"/>
              <a:gd name="connsiteY8-48" fmla="*/ 1781445 h 2064075"/>
              <a:gd name="connsiteX9-49" fmla="*/ 695124 w 1093599"/>
              <a:gd name="connsiteY9-50" fmla="*/ 1781445 h 2064075"/>
              <a:gd name="connsiteX10-51" fmla="*/ 695124 w 1093599"/>
              <a:gd name="connsiteY10-52" fmla="*/ 472637 h 2064075"/>
              <a:gd name="connsiteX11-53" fmla="*/ 472637 w 1093599"/>
              <a:gd name="connsiteY11-54" fmla="*/ 250150 h 2064075"/>
              <a:gd name="connsiteX12-55" fmla="*/ 472637 w 1093599"/>
              <a:gd name="connsiteY12-56" fmla="*/ 250150 h 2064075"/>
              <a:gd name="connsiteX13-57" fmla="*/ 250150 w 1093599"/>
              <a:gd name="connsiteY13-58" fmla="*/ 472637 h 2064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093599" h="2064075">
                <a:moveTo>
                  <a:pt x="250150" y="472637"/>
                </a:moveTo>
                <a:lnTo>
                  <a:pt x="0" y="472637"/>
                </a:lnTo>
                <a:cubicBezTo>
                  <a:pt x="0" y="211607"/>
                  <a:pt x="211607" y="0"/>
                  <a:pt x="472637" y="0"/>
                </a:cubicBezTo>
                <a:lnTo>
                  <a:pt x="472637" y="0"/>
                </a:lnTo>
                <a:cubicBezTo>
                  <a:pt x="733667" y="0"/>
                  <a:pt x="945274" y="211607"/>
                  <a:pt x="945274" y="472637"/>
                </a:cubicBezTo>
                <a:lnTo>
                  <a:pt x="945274" y="1781445"/>
                </a:lnTo>
                <a:lnTo>
                  <a:pt x="1093599" y="1781445"/>
                </a:lnTo>
                <a:lnTo>
                  <a:pt x="820199" y="2064075"/>
                </a:lnTo>
                <a:lnTo>
                  <a:pt x="546800" y="1781445"/>
                </a:lnTo>
                <a:lnTo>
                  <a:pt x="695124" y="1781445"/>
                </a:lnTo>
                <a:lnTo>
                  <a:pt x="695124" y="472637"/>
                </a:lnTo>
                <a:cubicBezTo>
                  <a:pt x="695124" y="349761"/>
                  <a:pt x="595513" y="250150"/>
                  <a:pt x="472637" y="250150"/>
                </a:cubicBezTo>
                <a:lnTo>
                  <a:pt x="472637" y="250150"/>
                </a:lnTo>
                <a:cubicBezTo>
                  <a:pt x="349761" y="250150"/>
                  <a:pt x="250150" y="349761"/>
                  <a:pt x="250150" y="472637"/>
                </a:cubicBezTo>
                <a:close/>
              </a:path>
            </a:pathLst>
          </a:custGeom>
          <a:solidFill>
            <a:srgbClr val="7517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0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614858" y="203485"/>
            <a:ext cx="5577142" cy="0"/>
          </a:xfrm>
          <a:prstGeom prst="straightConnector1">
            <a:avLst/>
          </a:prstGeom>
          <a:ln w="15875" cmpd="thickThin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33433" y="490954"/>
            <a:ext cx="21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论文结构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7425379" y="4523443"/>
            <a:ext cx="36747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59866" y="4523444"/>
            <a:ext cx="904810" cy="904808"/>
          </a:xfrm>
          <a:prstGeom prst="ellipse">
            <a:avLst/>
          </a:prstGeom>
          <a:solidFill>
            <a:srgbClr val="7517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1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7425379" y="3189494"/>
            <a:ext cx="36747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359866" y="3189495"/>
            <a:ext cx="904810" cy="904808"/>
          </a:xfrm>
          <a:prstGeom prst="ellipse">
            <a:avLst/>
          </a:prstGeom>
          <a:solidFill>
            <a:srgbClr val="7517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3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5" name="文本框 8"/>
          <p:cNvSpPr txBox="1"/>
          <p:nvPr/>
        </p:nvSpPr>
        <p:spPr>
          <a:xfrm>
            <a:off x="401702" y="3861271"/>
            <a:ext cx="1972734" cy="90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50715" y="3861272"/>
            <a:ext cx="904810" cy="904808"/>
          </a:xfrm>
          <a:prstGeom prst="ellipse">
            <a:avLst/>
          </a:prstGeom>
          <a:solidFill>
            <a:srgbClr val="7517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2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401702" y="2461596"/>
            <a:ext cx="1972734" cy="90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450715" y="2461597"/>
            <a:ext cx="904810" cy="904808"/>
          </a:xfrm>
          <a:prstGeom prst="ellipse">
            <a:avLst/>
          </a:prstGeom>
          <a:solidFill>
            <a:srgbClr val="7517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4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9" name="文本框 8"/>
          <p:cNvSpPr txBox="1"/>
          <p:nvPr/>
        </p:nvSpPr>
        <p:spPr>
          <a:xfrm>
            <a:off x="8687364" y="1855545"/>
            <a:ext cx="287026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621850" y="1855546"/>
            <a:ext cx="904810" cy="904808"/>
          </a:xfrm>
          <a:prstGeom prst="ellipse">
            <a:avLst/>
          </a:prstGeom>
          <a:solidFill>
            <a:srgbClr val="7517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5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 rot="10800000" flipV="1">
            <a:off x="0" y="5267025"/>
            <a:ext cx="5238750" cy="262780"/>
          </a:xfrm>
          <a:prstGeom prst="roundRect">
            <a:avLst>
              <a:gd name="adj" fmla="val 0"/>
            </a:avLst>
          </a:prstGeom>
          <a:solidFill>
            <a:srgbClr val="7517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4942843" y="5085702"/>
            <a:ext cx="625428" cy="62542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34626" y="5177486"/>
            <a:ext cx="441863" cy="44185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4942843" y="3688249"/>
            <a:ext cx="625428" cy="62542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034626" y="3780033"/>
            <a:ext cx="441863" cy="44185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4942843" y="2333004"/>
            <a:ext cx="625428" cy="62542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034626" y="2424788"/>
            <a:ext cx="441863" cy="44185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3941313" y="3016473"/>
            <a:ext cx="625428" cy="62542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033096" y="3108257"/>
            <a:ext cx="441863" cy="44185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3941313" y="4414385"/>
            <a:ext cx="625428" cy="62542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033096" y="4506169"/>
            <a:ext cx="441863" cy="44185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手杖形箭头 19"/>
          <p:cNvSpPr/>
          <p:nvPr/>
        </p:nvSpPr>
        <p:spPr>
          <a:xfrm rot="16200000">
            <a:off x="4555894" y="83437"/>
            <a:ext cx="1093599" cy="2861148"/>
          </a:xfrm>
          <a:custGeom>
            <a:avLst/>
            <a:gdLst>
              <a:gd name="connsiteX0" fmla="*/ 0 w 1093599"/>
              <a:gd name="connsiteY0" fmla="*/ 2926138 h 2926138"/>
              <a:gd name="connsiteX1" fmla="*/ 0 w 1093599"/>
              <a:gd name="connsiteY1" fmla="*/ 472637 h 2926138"/>
              <a:gd name="connsiteX2" fmla="*/ 472637 w 1093599"/>
              <a:gd name="connsiteY2" fmla="*/ 0 h 2926138"/>
              <a:gd name="connsiteX3" fmla="*/ 472637 w 1093599"/>
              <a:gd name="connsiteY3" fmla="*/ 0 h 2926138"/>
              <a:gd name="connsiteX4" fmla="*/ 945274 w 1093599"/>
              <a:gd name="connsiteY4" fmla="*/ 472637 h 2926138"/>
              <a:gd name="connsiteX5" fmla="*/ 945274 w 1093599"/>
              <a:gd name="connsiteY5" fmla="*/ 2578519 h 2926138"/>
              <a:gd name="connsiteX6" fmla="*/ 1093599 w 1093599"/>
              <a:gd name="connsiteY6" fmla="*/ 2578519 h 2926138"/>
              <a:gd name="connsiteX7" fmla="*/ 820199 w 1093599"/>
              <a:gd name="connsiteY7" fmla="*/ 2861148 h 2926138"/>
              <a:gd name="connsiteX8" fmla="*/ 546800 w 1093599"/>
              <a:gd name="connsiteY8" fmla="*/ 2578519 h 2926138"/>
              <a:gd name="connsiteX9" fmla="*/ 695124 w 1093599"/>
              <a:gd name="connsiteY9" fmla="*/ 2578519 h 2926138"/>
              <a:gd name="connsiteX10" fmla="*/ 695124 w 1093599"/>
              <a:gd name="connsiteY10" fmla="*/ 472637 h 2926138"/>
              <a:gd name="connsiteX11" fmla="*/ 472637 w 1093599"/>
              <a:gd name="connsiteY11" fmla="*/ 250150 h 2926138"/>
              <a:gd name="connsiteX12" fmla="*/ 472637 w 1093599"/>
              <a:gd name="connsiteY12" fmla="*/ 250150 h 2926138"/>
              <a:gd name="connsiteX13" fmla="*/ 250150 w 1093599"/>
              <a:gd name="connsiteY13" fmla="*/ 472637 h 2926138"/>
              <a:gd name="connsiteX14" fmla="*/ 250150 w 1093599"/>
              <a:gd name="connsiteY14" fmla="*/ 2926138 h 2926138"/>
              <a:gd name="connsiteX15" fmla="*/ 0 w 1093599"/>
              <a:gd name="connsiteY15" fmla="*/ 2926138 h 2926138"/>
              <a:gd name="connsiteX0-1" fmla="*/ 0 w 1093599"/>
              <a:gd name="connsiteY0-2" fmla="*/ 2926138 h 2926138"/>
              <a:gd name="connsiteX1-3" fmla="*/ 0 w 1093599"/>
              <a:gd name="connsiteY1-4" fmla="*/ 472637 h 2926138"/>
              <a:gd name="connsiteX2-5" fmla="*/ 472637 w 1093599"/>
              <a:gd name="connsiteY2-6" fmla="*/ 0 h 2926138"/>
              <a:gd name="connsiteX3-7" fmla="*/ 472637 w 1093599"/>
              <a:gd name="connsiteY3-8" fmla="*/ 0 h 2926138"/>
              <a:gd name="connsiteX4-9" fmla="*/ 945274 w 1093599"/>
              <a:gd name="connsiteY4-10" fmla="*/ 472637 h 2926138"/>
              <a:gd name="connsiteX5-11" fmla="*/ 945274 w 1093599"/>
              <a:gd name="connsiteY5-12" fmla="*/ 2578519 h 2926138"/>
              <a:gd name="connsiteX6-13" fmla="*/ 1093599 w 1093599"/>
              <a:gd name="connsiteY6-14" fmla="*/ 2578519 h 2926138"/>
              <a:gd name="connsiteX7-15" fmla="*/ 820199 w 1093599"/>
              <a:gd name="connsiteY7-16" fmla="*/ 2861148 h 2926138"/>
              <a:gd name="connsiteX8-17" fmla="*/ 546800 w 1093599"/>
              <a:gd name="connsiteY8-18" fmla="*/ 2578519 h 2926138"/>
              <a:gd name="connsiteX9-19" fmla="*/ 695124 w 1093599"/>
              <a:gd name="connsiteY9-20" fmla="*/ 2578519 h 2926138"/>
              <a:gd name="connsiteX10-21" fmla="*/ 695124 w 1093599"/>
              <a:gd name="connsiteY10-22" fmla="*/ 472637 h 2926138"/>
              <a:gd name="connsiteX11-23" fmla="*/ 472637 w 1093599"/>
              <a:gd name="connsiteY11-24" fmla="*/ 250150 h 2926138"/>
              <a:gd name="connsiteX12-25" fmla="*/ 472637 w 1093599"/>
              <a:gd name="connsiteY12-26" fmla="*/ 250150 h 2926138"/>
              <a:gd name="connsiteX13-27" fmla="*/ 250150 w 1093599"/>
              <a:gd name="connsiteY13-28" fmla="*/ 472637 h 2926138"/>
              <a:gd name="connsiteX14-29" fmla="*/ 0 w 1093599"/>
              <a:gd name="connsiteY14-30" fmla="*/ 2926138 h 2926138"/>
              <a:gd name="connsiteX0-31" fmla="*/ 250150 w 1093599"/>
              <a:gd name="connsiteY0-32" fmla="*/ 472637 h 2861148"/>
              <a:gd name="connsiteX1-33" fmla="*/ 0 w 1093599"/>
              <a:gd name="connsiteY1-34" fmla="*/ 472637 h 2861148"/>
              <a:gd name="connsiteX2-35" fmla="*/ 472637 w 1093599"/>
              <a:gd name="connsiteY2-36" fmla="*/ 0 h 2861148"/>
              <a:gd name="connsiteX3-37" fmla="*/ 472637 w 1093599"/>
              <a:gd name="connsiteY3-38" fmla="*/ 0 h 2861148"/>
              <a:gd name="connsiteX4-39" fmla="*/ 945274 w 1093599"/>
              <a:gd name="connsiteY4-40" fmla="*/ 472637 h 2861148"/>
              <a:gd name="connsiteX5-41" fmla="*/ 945274 w 1093599"/>
              <a:gd name="connsiteY5-42" fmla="*/ 2578519 h 2861148"/>
              <a:gd name="connsiteX6-43" fmla="*/ 1093599 w 1093599"/>
              <a:gd name="connsiteY6-44" fmla="*/ 2578519 h 2861148"/>
              <a:gd name="connsiteX7-45" fmla="*/ 820199 w 1093599"/>
              <a:gd name="connsiteY7-46" fmla="*/ 2861148 h 2861148"/>
              <a:gd name="connsiteX8-47" fmla="*/ 546800 w 1093599"/>
              <a:gd name="connsiteY8-48" fmla="*/ 2578519 h 2861148"/>
              <a:gd name="connsiteX9-49" fmla="*/ 695124 w 1093599"/>
              <a:gd name="connsiteY9-50" fmla="*/ 2578519 h 2861148"/>
              <a:gd name="connsiteX10-51" fmla="*/ 695124 w 1093599"/>
              <a:gd name="connsiteY10-52" fmla="*/ 472637 h 2861148"/>
              <a:gd name="connsiteX11-53" fmla="*/ 472637 w 1093599"/>
              <a:gd name="connsiteY11-54" fmla="*/ 250150 h 2861148"/>
              <a:gd name="connsiteX12-55" fmla="*/ 472637 w 1093599"/>
              <a:gd name="connsiteY12-56" fmla="*/ 250150 h 2861148"/>
              <a:gd name="connsiteX13-57" fmla="*/ 250150 w 1093599"/>
              <a:gd name="connsiteY13-58" fmla="*/ 472637 h 28611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093599" h="2861148">
                <a:moveTo>
                  <a:pt x="250150" y="472637"/>
                </a:moveTo>
                <a:lnTo>
                  <a:pt x="0" y="472637"/>
                </a:lnTo>
                <a:cubicBezTo>
                  <a:pt x="0" y="211607"/>
                  <a:pt x="211607" y="0"/>
                  <a:pt x="472637" y="0"/>
                </a:cubicBezTo>
                <a:lnTo>
                  <a:pt x="472637" y="0"/>
                </a:lnTo>
                <a:cubicBezTo>
                  <a:pt x="733667" y="0"/>
                  <a:pt x="945274" y="211607"/>
                  <a:pt x="945274" y="472637"/>
                </a:cubicBezTo>
                <a:lnTo>
                  <a:pt x="945274" y="2578519"/>
                </a:lnTo>
                <a:lnTo>
                  <a:pt x="1093599" y="2578519"/>
                </a:lnTo>
                <a:lnTo>
                  <a:pt x="820199" y="2861148"/>
                </a:lnTo>
                <a:lnTo>
                  <a:pt x="546800" y="2578519"/>
                </a:lnTo>
                <a:lnTo>
                  <a:pt x="695124" y="2578519"/>
                </a:lnTo>
                <a:lnTo>
                  <a:pt x="695124" y="472637"/>
                </a:lnTo>
                <a:cubicBezTo>
                  <a:pt x="695124" y="349761"/>
                  <a:pt x="595513" y="250150"/>
                  <a:pt x="472637" y="250150"/>
                </a:cubicBezTo>
                <a:lnTo>
                  <a:pt x="472637" y="250150"/>
                </a:lnTo>
                <a:cubicBezTo>
                  <a:pt x="349761" y="250150"/>
                  <a:pt x="250150" y="349761"/>
                  <a:pt x="250150" y="472637"/>
                </a:cubicBezTo>
                <a:close/>
              </a:path>
            </a:pathLst>
          </a:custGeom>
          <a:solidFill>
            <a:srgbClr val="7517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989430" y="945001"/>
            <a:ext cx="625428" cy="62542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081213" y="1036785"/>
            <a:ext cx="441863" cy="44185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3941313" y="1572148"/>
            <a:ext cx="625428" cy="62542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033096" y="1663932"/>
            <a:ext cx="441863" cy="44185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5698182" y="6460182"/>
            <a:ext cx="795635" cy="795635"/>
          </a:xfrm>
          <a:prstGeom prst="ellipse">
            <a:avLst/>
          </a:prstGeom>
          <a:solidFill>
            <a:srgbClr val="751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燕尾形 3"/>
          <p:cNvSpPr/>
          <p:nvPr/>
        </p:nvSpPr>
        <p:spPr>
          <a:xfrm rot="5400000">
            <a:off x="5985648" y="6609972"/>
            <a:ext cx="220701" cy="496058"/>
          </a:xfrm>
          <a:prstGeom prst="chevron">
            <a:avLst>
              <a:gd name="adj" fmla="val 41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698182" y="-397818"/>
            <a:ext cx="795635" cy="795635"/>
          </a:xfrm>
          <a:prstGeom prst="ellipse">
            <a:avLst/>
          </a:prstGeom>
          <a:solidFill>
            <a:srgbClr val="751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燕尾形 6"/>
          <p:cNvSpPr/>
          <p:nvPr/>
        </p:nvSpPr>
        <p:spPr>
          <a:xfrm rot="5400000">
            <a:off x="5985648" y="-248028"/>
            <a:ext cx="220701" cy="496058"/>
          </a:xfrm>
          <a:prstGeom prst="chevron">
            <a:avLst>
              <a:gd name="adj" fmla="val 41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3b114baa-3d74-4376-bc49-b49f3367f279"/>
  <p:tag name="COMMONDATA" val="eyJoZGlkIjoiMGJiM2EwZDc2MmExNWVhNWJhZjYxYmQ4YjBhZWQyMGIifQ=="/>
</p:tagLst>
</file>

<file path=ppt/theme/theme1.xml><?xml version="1.0" encoding="utf-8"?>
<a:theme xmlns:a="http://schemas.openxmlformats.org/drawingml/2006/main" name="清风素材 https://12sc.taobao.com/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00000">
              <a:schemeClr val="bg1">
                <a:lumMod val="85000"/>
              </a:schemeClr>
            </a:gs>
            <a:gs pos="3000">
              <a:schemeClr val="bg1">
                <a:lumMod val="75000"/>
              </a:schemeClr>
            </a:gs>
          </a:gsLst>
          <a:lin ang="5400000" scaled="1"/>
          <a:tileRect/>
        </a:gradFill>
        <a:ln>
          <a:solidFill>
            <a:schemeClr val="bg1">
              <a:lumMod val="95000"/>
            </a:schemeClr>
          </a:solidFill>
        </a:ln>
        <a:effectLst>
          <a:innerShdw blurRad="63500" dist="50800" dir="16200000">
            <a:prstClr val="black">
              <a:alpha val="50000"/>
            </a:prstClr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3931</Words>
  <Application>WPS 演示</Application>
  <PresentationFormat>宽屏</PresentationFormat>
  <Paragraphs>333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淘宝店铺:想搞设计</dc:title>
  <dc:creator>淘宝店铺:想搞设计</dc:creator>
  <cp:keywords>淘宝店铺:想搞设计</cp:keywords>
  <dc:description>淘宝店铺:想搞设计</dc:description>
  <dc:subject>淘宝店铺:想搞设计</dc:subject>
  <cp:category>淘宝店铺:想搞设计</cp:category>
  <cp:lastModifiedBy>王丽君</cp:lastModifiedBy>
  <cp:revision>88</cp:revision>
  <dcterms:created xsi:type="dcterms:W3CDTF">2015-08-18T02:51:00Z</dcterms:created>
  <dcterms:modified xsi:type="dcterms:W3CDTF">2024-03-24T11:49:39Z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32053534A36B47838B502AA2BB7F7D23</vt:lpwstr>
  </property>
  <property fmtid="{D5CDD505-2E9C-101B-9397-08002B2CF9AE}" pid="3" name="KSOProductBuildVer">
    <vt:lpwstr>2052-11.1.0.12763</vt:lpwstr>
  </property>
</Properties>
</file>