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5143500" type="screen16x9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魏吉鸿" initials="魏吉鸿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5"/>
    <a:srgbClr val="FFFFFF"/>
    <a:srgbClr val="F2F2F2"/>
    <a:srgbClr val="70BA16"/>
    <a:srgbClr val="10253F"/>
    <a:srgbClr val="2CEAC9"/>
    <a:srgbClr val="568D11"/>
    <a:srgbClr val="82D81A"/>
    <a:srgbClr val="61A113"/>
    <a:srgbClr val="1A7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1104" y="40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2" d="100"/>
        <a:sy n="132" d="100"/>
      </p:scale>
      <p:origin x="0" y="5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5C004-A9D4-4858-99EC-F4CCE56E2F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  <a:endParaRPr lang="zh-CN" altLang="en-US" dirty="0"/>
          </a:p>
          <a:p>
            <a:r>
              <a:rPr lang="en-US" altLang="zh-CN" dirty="0"/>
              <a:t>https://liangliangtuwen.tmall.com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699542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645679" y="142081"/>
            <a:ext cx="1154424" cy="37437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109897" y="77242"/>
            <a:ext cx="535782" cy="50405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7389486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58381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7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8333805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3244144" y="114945"/>
            <a:ext cx="3744441" cy="45710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点击输入标题内容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699542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645679" y="142081"/>
            <a:ext cx="1154424" cy="37437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109897" y="77242"/>
            <a:ext cx="535782" cy="50405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7629396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58381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7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8333485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3244144" y="114945"/>
            <a:ext cx="3744441" cy="45710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点击输入标题内容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699542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645679" y="142081"/>
            <a:ext cx="1154424" cy="37437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109897" y="77242"/>
            <a:ext cx="535782" cy="50405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7854691" y="254234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58381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341257" y="254234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3244144" y="114945"/>
            <a:ext cx="3744441" cy="45710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点击输入标题内容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699542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645679" y="142081"/>
            <a:ext cx="1154424" cy="37437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109897" y="77242"/>
            <a:ext cx="535782" cy="50405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8100473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58381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34077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7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3244144" y="114945"/>
            <a:ext cx="3744441" cy="45710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点击输入标题内容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699542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645679" y="142081"/>
            <a:ext cx="1154424" cy="37437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109897" y="77242"/>
            <a:ext cx="535782" cy="50405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8340771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58381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7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3244144" y="114945"/>
            <a:ext cx="3744441" cy="45710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点击输入标题内容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1"/>
            <a:ext cx="9144914" cy="1293314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1007842" y="1463898"/>
            <a:ext cx="1949971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第一部分</a:t>
            </a:r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 hasCustomPrompt="1"/>
          </p:nvPr>
        </p:nvSpPr>
        <p:spPr>
          <a:xfrm>
            <a:off x="3682221" y="1365957"/>
            <a:ext cx="2473956" cy="6136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rgbClr val="10253F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US" altLang="zh-CN" dirty="0"/>
              <a:t>Project review</a:t>
            </a:r>
            <a:endParaRPr lang="zh-CN" altLang="en-US" dirty="0"/>
          </a:p>
        </p:txBody>
      </p:sp>
      <p:sp>
        <p:nvSpPr>
          <p:cNvPr id="18" name="文本占位符 16"/>
          <p:cNvSpPr>
            <a:spLocks noGrp="1"/>
          </p:cNvSpPr>
          <p:nvPr>
            <p:ph type="body" sz="quarter" idx="12" hasCustomPrompt="1"/>
          </p:nvPr>
        </p:nvSpPr>
        <p:spPr>
          <a:xfrm>
            <a:off x="6318356" y="1365957"/>
            <a:ext cx="2473956" cy="6136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baseline="0">
                <a:solidFill>
                  <a:srgbClr val="10253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课题综述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3682220" y="2122545"/>
            <a:ext cx="2473957" cy="914400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p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输入副标题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7" grpId="0" build="p">
        <p:tmplLst>
          <p:tmpl lvl="1">
            <p:tnLst>
              <p:par>
                <p:cTn presetID="1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2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 descr="59-南开大学-img1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810" y="-1676722"/>
            <a:ext cx="9153810" cy="572113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3254" y="-35273"/>
            <a:ext cx="9167254" cy="5178773"/>
          </a:xfrm>
          <a:prstGeom prst="rect">
            <a:avLst/>
          </a:prstGeom>
          <a:solidFill>
            <a:srgbClr val="3C0B2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26"/>
          <p:cNvSpPr/>
          <p:nvPr/>
        </p:nvSpPr>
        <p:spPr>
          <a:xfrm rot="5400000">
            <a:off x="265949" y="3103290"/>
            <a:ext cx="531270" cy="601918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  <a:gd name="connsiteX0-17" fmla="*/ 369815 w 1135134"/>
              <a:gd name="connsiteY0-18" fmla="*/ 675524 h 675524"/>
              <a:gd name="connsiteX1-19" fmla="*/ 0 w 1135134"/>
              <a:gd name="connsiteY1-20" fmla="*/ 0 h 675524"/>
              <a:gd name="connsiteX2-21" fmla="*/ 1135134 w 1135134"/>
              <a:gd name="connsiteY2-22" fmla="*/ 391312 h 675524"/>
              <a:gd name="connsiteX3-23" fmla="*/ 369815 w 1135134"/>
              <a:gd name="connsiteY3-24" fmla="*/ 675524 h 675524"/>
              <a:gd name="connsiteX0-25" fmla="*/ 369815 w 1199659"/>
              <a:gd name="connsiteY0-26" fmla="*/ 675524 h 1359189"/>
              <a:gd name="connsiteX1-27" fmla="*/ 0 w 1199659"/>
              <a:gd name="connsiteY1-28" fmla="*/ 0 h 1359189"/>
              <a:gd name="connsiteX2-29" fmla="*/ 1199659 w 1199659"/>
              <a:gd name="connsiteY2-30" fmla="*/ 1359189 h 1359189"/>
              <a:gd name="connsiteX3-31" fmla="*/ 369815 w 1199659"/>
              <a:gd name="connsiteY3-32" fmla="*/ 675524 h 13591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99659" h="1359189">
                <a:moveTo>
                  <a:pt x="369815" y="675524"/>
                </a:moveTo>
                <a:lnTo>
                  <a:pt x="0" y="0"/>
                </a:lnTo>
                <a:lnTo>
                  <a:pt x="1199659" y="1359189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9810" y="2629023"/>
            <a:ext cx="9153810" cy="2514477"/>
          </a:xfrm>
          <a:prstGeom prst="rect">
            <a:avLst/>
          </a:prstGeom>
          <a:solidFill>
            <a:srgbClr val="3C0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 hidden="1"/>
          <p:cNvSpPr txBox="1"/>
          <p:nvPr/>
        </p:nvSpPr>
        <p:spPr>
          <a:xfrm>
            <a:off x="1842934" y="1755112"/>
            <a:ext cx="5544616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 ORALD   EFENSE</a:t>
            </a:r>
            <a:endParaRPr lang="zh-CN" altLang="en-US" sz="4800" b="1" dirty="0">
              <a:solidFill>
                <a:schemeClr val="bg1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38" name="TextBox 32"/>
          <p:cNvSpPr>
            <a:spLocks noChangeArrowheads="1"/>
          </p:cNvSpPr>
          <p:nvPr/>
        </p:nvSpPr>
        <p:spPr bwMode="auto">
          <a:xfrm>
            <a:off x="3198399" y="3715227"/>
            <a:ext cx="28336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pc="300" dirty="0">
                <a:solidFill>
                  <a:srgbClr val="FFFFFF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微软雅黑" panose="020B0503020204020204" pitchFamily="34" charset="-122"/>
              </a:rPr>
              <a:t>南开大学大学XX学院</a:t>
            </a:r>
            <a:endParaRPr lang="zh-CN" altLang="en-US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9" name="TextBox 25"/>
          <p:cNvSpPr>
            <a:spLocks noChangeArrowheads="1"/>
          </p:cNvSpPr>
          <p:nvPr/>
        </p:nvSpPr>
        <p:spPr bwMode="auto">
          <a:xfrm>
            <a:off x="2483768" y="4479003"/>
            <a:ext cx="389866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导师：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53"/>
          <p:cNvSpPr>
            <a:spLocks noChangeArrowheads="1"/>
          </p:cNvSpPr>
          <p:nvPr/>
        </p:nvSpPr>
        <p:spPr bwMode="auto">
          <a:xfrm>
            <a:off x="3309524" y="4086702"/>
            <a:ext cx="26114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专业：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XX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学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5616" y="2711475"/>
            <a:ext cx="7200800" cy="8553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>
            <a:spLocks noChangeArrowheads="1"/>
          </p:cNvSpPr>
          <p:nvPr/>
        </p:nvSpPr>
        <p:spPr bwMode="auto">
          <a:xfrm>
            <a:off x="1475656" y="2855449"/>
            <a:ext cx="6480720" cy="55399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 anchorCtr="1">
            <a:spAutoFit/>
          </a:bodyPr>
          <a:lstStyle/>
          <a:p>
            <a:r>
              <a:rPr lang="en-US" altLang="zh-CN" sz="3600" spc="300" dirty="0">
                <a:solidFill>
                  <a:srgbClr val="FFFFFF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微软雅黑" panose="020B0503020204020204" pitchFamily="34" charset="-122"/>
              </a:rPr>
              <a:t>南开大学汇报</a:t>
            </a:r>
            <a:endParaRPr lang="zh-CN" altLang="en-US" sz="3600" spc="300" dirty="0">
              <a:solidFill>
                <a:srgbClr val="FFFFFF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180528" y="-1792024"/>
            <a:ext cx="10585176" cy="1756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3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45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1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0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9" dur="500" tmFilter="0,0; .5, 1; 1, 1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 bldLvl="0" autoUpdateAnimBg="0"/>
      <p:bldP spid="39" grpId="0" bldLvl="0" autoUpdateAnimBg="0"/>
      <p:bldP spid="40" grpId="0" bldLvl="0" autoUpdateAnimBg="0"/>
      <p:bldP spid="7" grpId="0" animBg="1"/>
      <p:bldP spid="33" grpId="0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平行四边形 10"/>
          <p:cNvSpPr>
            <a:spLocks noChangeArrowheads="1"/>
          </p:cNvSpPr>
          <p:nvPr/>
        </p:nvSpPr>
        <p:spPr bwMode="auto">
          <a:xfrm rot="5400000">
            <a:off x="6463903" y="4104085"/>
            <a:ext cx="912019" cy="685800"/>
          </a:xfrm>
          <a:prstGeom prst="parallelogram">
            <a:avLst>
              <a:gd name="adj" fmla="val 24996"/>
            </a:avLst>
          </a:prstGeom>
          <a:solidFill>
            <a:srgbClr val="7517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2291" name="矩形 1"/>
          <p:cNvSpPr>
            <a:spLocks noChangeArrowheads="1"/>
          </p:cNvSpPr>
          <p:nvPr/>
        </p:nvSpPr>
        <p:spPr bwMode="auto">
          <a:xfrm>
            <a:off x="0" y="-4763"/>
            <a:ext cx="9144000" cy="447675"/>
          </a:xfrm>
          <a:prstGeom prst="rect">
            <a:avLst/>
          </a:prstGeom>
          <a:solidFill>
            <a:srgbClr val="701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2292" name="文本框 5"/>
          <p:cNvSpPr>
            <a:spLocks noChangeArrowheads="1"/>
          </p:cNvSpPr>
          <p:nvPr/>
        </p:nvSpPr>
        <p:spPr bwMode="auto">
          <a:xfrm>
            <a:off x="1004887" y="-21431"/>
            <a:ext cx="233838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700">
                <a:solidFill>
                  <a:srgbClr val="FAFAFA"/>
                </a:solidFill>
                <a:sym typeface="Arial" panose="020B0604020202020204" pitchFamily="34" charset="0"/>
              </a:rPr>
              <a:t>主要结论</a:t>
            </a:r>
            <a:endParaRPr lang="zh-CN" altLang="en-US" sz="2700">
              <a:solidFill>
                <a:srgbClr val="FAFAFA"/>
              </a:solidFill>
              <a:sym typeface="Arial" panose="020B0604020202020204" pitchFamily="34" charset="0"/>
            </a:endParaRPr>
          </a:p>
        </p:txBody>
      </p:sp>
      <p:grpSp>
        <p:nvGrpSpPr>
          <p:cNvPr id="12293" name="Group 5"/>
          <p:cNvGrpSpPr/>
          <p:nvPr/>
        </p:nvGrpSpPr>
        <p:grpSpPr bwMode="auto">
          <a:xfrm>
            <a:off x="411956" y="750094"/>
            <a:ext cx="6096000" cy="4064794"/>
            <a:chOff x="0" y="0"/>
            <a:chExt cx="8128000" cy="5418667"/>
          </a:xfrm>
        </p:grpSpPr>
        <p:sp>
          <p:nvSpPr>
            <p:cNvPr id="12299" name="AutoShape 6"/>
            <p:cNvSpPr>
              <a:spLocks noChangeArrowheads="1"/>
            </p:cNvSpPr>
            <p:nvPr/>
          </p:nvSpPr>
          <p:spPr bwMode="auto">
            <a:xfrm>
              <a:off x="0" y="734852"/>
              <a:ext cx="8128000" cy="1183746"/>
            </a:xfrm>
            <a:prstGeom prst="rightArrow">
              <a:avLst>
                <a:gd name="adj1" fmla="val 50000"/>
                <a:gd name="adj2" fmla="val 49972"/>
              </a:avLst>
            </a:prstGeom>
            <a:solidFill>
              <a:srgbClr val="DE2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2300" name="Rectangle 7"/>
            <p:cNvSpPr>
              <a:spLocks noChangeArrowheads="1"/>
            </p:cNvSpPr>
            <p:nvPr/>
          </p:nvSpPr>
          <p:spPr bwMode="auto">
            <a:xfrm>
              <a:off x="0" y="1030789"/>
              <a:ext cx="7832064" cy="591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0008" tIns="60008" rIns="190500" bIns="14094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zh-CN" altLang="en-US" sz="1575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在这里输入文字</a:t>
              </a:r>
              <a:endParaRPr lang="zh-CN" altLang="en-US" sz="1575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01" name="Rectangle 8"/>
            <p:cNvSpPr>
              <a:spLocks noChangeArrowheads="1"/>
            </p:cNvSpPr>
            <p:nvPr/>
          </p:nvSpPr>
          <p:spPr bwMode="auto">
            <a:xfrm>
              <a:off x="0" y="1647691"/>
              <a:ext cx="2503424" cy="22803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2302" name="Rectangle 9"/>
            <p:cNvSpPr>
              <a:spLocks noChangeArrowheads="1"/>
            </p:cNvSpPr>
            <p:nvPr/>
          </p:nvSpPr>
          <p:spPr bwMode="auto">
            <a:xfrm>
              <a:off x="0" y="1647691"/>
              <a:ext cx="2503424" cy="2280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0008" tIns="60008" rIns="60008" bIns="60008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US" altLang="zh-CN" sz="1575" dirty="0">
                  <a:solidFill>
                    <a:srgbClr val="370A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This is a sample text.
Insert your desired text here.</a:t>
              </a:r>
              <a:endParaRPr lang="zh-CN" altLang="en-US" sz="1575" dirty="0">
                <a:solidFill>
                  <a:srgbClr val="3A38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endParaRPr lang="en-US" altLang="zh-CN" sz="1575" dirty="0">
                <a:solidFill>
                  <a:srgbClr val="370A2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endParaRPr>
            </a:p>
          </p:txBody>
        </p:sp>
        <p:sp>
          <p:nvSpPr>
            <p:cNvPr id="12303" name="AutoShape 10"/>
            <p:cNvSpPr>
              <a:spLocks noChangeArrowheads="1"/>
            </p:cNvSpPr>
            <p:nvPr/>
          </p:nvSpPr>
          <p:spPr bwMode="auto">
            <a:xfrm>
              <a:off x="2503423" y="1129434"/>
              <a:ext cx="5624576" cy="1183746"/>
            </a:xfrm>
            <a:prstGeom prst="rightArrow">
              <a:avLst>
                <a:gd name="adj1" fmla="val 50000"/>
                <a:gd name="adj2" fmla="val 49979"/>
              </a:avLst>
            </a:prstGeom>
            <a:solidFill>
              <a:srgbClr val="AF2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2503423" y="1425371"/>
              <a:ext cx="5328640" cy="591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0008" tIns="60008" rIns="190500" bIns="14094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zh-CN" altLang="en-US" sz="1575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在这里输入文字</a:t>
              </a:r>
              <a:endParaRPr lang="zh-CN" altLang="en-US" sz="1575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2503423" y="2042273"/>
              <a:ext cx="2503424" cy="22803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2306" name="Rectangle 13"/>
            <p:cNvSpPr>
              <a:spLocks noChangeArrowheads="1"/>
            </p:cNvSpPr>
            <p:nvPr/>
          </p:nvSpPr>
          <p:spPr bwMode="auto">
            <a:xfrm>
              <a:off x="2503423" y="2042273"/>
              <a:ext cx="2503424" cy="2280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0008" tIns="60008" rIns="60008" bIns="60008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US" altLang="zh-CN" sz="1575" dirty="0">
                  <a:solidFill>
                    <a:srgbClr val="370A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This is a sample text.
Insert your desired text here.</a:t>
              </a:r>
              <a:endParaRPr lang="zh-CN" altLang="en-US" sz="1575" dirty="0">
                <a:solidFill>
                  <a:srgbClr val="3A38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endParaRPr lang="en-US" altLang="zh-CN" sz="1575" dirty="0">
                <a:solidFill>
                  <a:srgbClr val="370A2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endParaRPr>
            </a:p>
          </p:txBody>
        </p:sp>
        <p:sp>
          <p:nvSpPr>
            <p:cNvPr id="12307" name="AutoShape 14"/>
            <p:cNvSpPr>
              <a:spLocks noChangeArrowheads="1"/>
            </p:cNvSpPr>
            <p:nvPr/>
          </p:nvSpPr>
          <p:spPr bwMode="auto">
            <a:xfrm>
              <a:off x="5006848" y="1524016"/>
              <a:ext cx="3121152" cy="1183746"/>
            </a:xfrm>
            <a:prstGeom prst="rightArrow">
              <a:avLst>
                <a:gd name="adj1" fmla="val 50000"/>
                <a:gd name="adj2" fmla="val 49999"/>
              </a:avLst>
            </a:prstGeom>
            <a:solidFill>
              <a:srgbClr val="7517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2308" name="Rectangle 15"/>
            <p:cNvSpPr>
              <a:spLocks noChangeArrowheads="1"/>
            </p:cNvSpPr>
            <p:nvPr/>
          </p:nvSpPr>
          <p:spPr bwMode="auto">
            <a:xfrm>
              <a:off x="5006848" y="1819953"/>
              <a:ext cx="2825216" cy="591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0008" tIns="60008" rIns="190500" bIns="14094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zh-CN" altLang="en-US" sz="1575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在这里输入文字</a:t>
              </a:r>
              <a:endParaRPr lang="zh-CN" altLang="en-US" sz="1575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09" name="Rectangle 16"/>
            <p:cNvSpPr>
              <a:spLocks noChangeArrowheads="1"/>
            </p:cNvSpPr>
            <p:nvPr/>
          </p:nvSpPr>
          <p:spPr bwMode="auto">
            <a:xfrm>
              <a:off x="5006848" y="2436855"/>
              <a:ext cx="2503424" cy="22469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2310" name="Rectangle 17"/>
            <p:cNvSpPr>
              <a:spLocks noChangeArrowheads="1"/>
            </p:cNvSpPr>
            <p:nvPr/>
          </p:nvSpPr>
          <p:spPr bwMode="auto">
            <a:xfrm>
              <a:off x="5006848" y="2436855"/>
              <a:ext cx="2503424" cy="2246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0008" tIns="60008" rIns="60008" bIns="60008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US" altLang="zh-CN" sz="1575" dirty="0">
                  <a:solidFill>
                    <a:srgbClr val="7517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This is a sample text.
Insert your desired text here.</a:t>
              </a:r>
              <a:endParaRPr lang="zh-CN" altLang="en-US" sz="1575" dirty="0">
                <a:solidFill>
                  <a:srgbClr val="1E4E79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endParaRPr lang="en-US" altLang="zh-CN" sz="1575" dirty="0">
                <a:solidFill>
                  <a:srgbClr val="75175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endParaRPr>
            </a:p>
          </p:txBody>
        </p:sp>
      </p:grpSp>
      <p:sp>
        <p:nvSpPr>
          <p:cNvPr id="12294" name="矩形 7"/>
          <p:cNvSpPr>
            <a:spLocks noChangeArrowheads="1"/>
          </p:cNvSpPr>
          <p:nvPr/>
        </p:nvSpPr>
        <p:spPr bwMode="auto">
          <a:xfrm>
            <a:off x="6577013" y="921544"/>
            <a:ext cx="2286000" cy="3774281"/>
          </a:xfrm>
          <a:prstGeom prst="rect">
            <a:avLst/>
          </a:prstGeom>
          <a:solidFill>
            <a:srgbClr val="AF22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2295" name="文本框 8"/>
          <p:cNvSpPr>
            <a:spLocks noChangeArrowheads="1"/>
          </p:cNvSpPr>
          <p:nvPr/>
        </p:nvSpPr>
        <p:spPr bwMode="auto">
          <a:xfrm>
            <a:off x="7010400" y="1785937"/>
            <a:ext cx="194786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>
                <a:solidFill>
                  <a:schemeClr val="bg1"/>
                </a:solidFill>
                <a:sym typeface="Arial" panose="020B0604020202020204" pitchFamily="34" charset="0"/>
              </a:rPr>
              <a:t>在这里输入你的结论</a:t>
            </a:r>
            <a:endParaRPr lang="zh-CN" altLang="en-US" sz="3600">
              <a:solidFill>
                <a:schemeClr val="bg1"/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6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grpSp>
        <p:nvGrpSpPr>
          <p:cNvPr id="12296" name="组合 11"/>
          <p:cNvGrpSpPr/>
          <p:nvPr/>
        </p:nvGrpSpPr>
        <p:grpSpPr bwMode="auto">
          <a:xfrm rot="16200000">
            <a:off x="423268" y="-16073"/>
            <a:ext cx="927497" cy="950119"/>
            <a:chOff x="0" y="0"/>
            <a:chExt cx="3915508" cy="3999911"/>
          </a:xfrm>
        </p:grpSpPr>
        <p:sp>
          <p:nvSpPr>
            <p:cNvPr id="12297" name="流程图: 数据 12"/>
            <p:cNvSpPr>
              <a:spLocks noChangeArrowheads="1"/>
            </p:cNvSpPr>
            <p:nvPr/>
          </p:nvSpPr>
          <p:spPr bwMode="auto">
            <a:xfrm rot="-5400000">
              <a:off x="-496744" y="1486081"/>
              <a:ext cx="3010573" cy="2017084"/>
            </a:xfrm>
            <a:prstGeom prst="flowChartInputOutput">
              <a:avLst/>
            </a:prstGeom>
            <a:solidFill>
              <a:srgbClr val="7517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2298" name="矩形 13"/>
            <p:cNvSpPr>
              <a:spLocks noChangeArrowheads="1"/>
            </p:cNvSpPr>
            <p:nvPr/>
          </p:nvSpPr>
          <p:spPr bwMode="auto">
            <a:xfrm>
              <a:off x="0" y="0"/>
              <a:ext cx="3915508" cy="3423138"/>
            </a:xfrm>
            <a:prstGeom prst="rect">
              <a:avLst/>
            </a:prstGeom>
            <a:solidFill>
              <a:srgbClr val="AF2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950">
                  <a:solidFill>
                    <a:srgbClr val="FFFFFF"/>
                  </a:solidFill>
                  <a:sym typeface="Arial" panose="020B0604020202020204" pitchFamily="34" charset="0"/>
                </a:rPr>
                <a:t>4</a:t>
              </a:r>
              <a:endParaRPr lang="zh-CN" altLang="en-US" sz="495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pic>
        <p:nvPicPr>
          <p:cNvPr id="12311" name="Picture 12310" descr="59-南开大学-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2440" y="4576584"/>
            <a:ext cx="452133" cy="4521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1"/>
          <p:cNvSpPr>
            <a:spLocks noChangeArrowheads="1"/>
          </p:cNvSpPr>
          <p:nvPr/>
        </p:nvSpPr>
        <p:spPr bwMode="auto">
          <a:xfrm>
            <a:off x="0" y="-4763"/>
            <a:ext cx="9144000" cy="447675"/>
          </a:xfrm>
          <a:prstGeom prst="rect">
            <a:avLst/>
          </a:prstGeom>
          <a:solidFill>
            <a:srgbClr val="701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3315" name="文本框 5"/>
          <p:cNvSpPr>
            <a:spLocks noChangeArrowheads="1"/>
          </p:cNvSpPr>
          <p:nvPr/>
        </p:nvSpPr>
        <p:spPr bwMode="auto">
          <a:xfrm>
            <a:off x="1004887" y="-21431"/>
            <a:ext cx="233838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700">
                <a:solidFill>
                  <a:srgbClr val="FAFAFA"/>
                </a:solidFill>
                <a:sym typeface="Arial" panose="020B0604020202020204" pitchFamily="34" charset="0"/>
              </a:rPr>
              <a:t>分析与讨论</a:t>
            </a:r>
            <a:endParaRPr lang="zh-CN" altLang="en-US" sz="2700">
              <a:solidFill>
                <a:srgbClr val="FAFAFA"/>
              </a:solidFill>
              <a:sym typeface="Arial" panose="020B0604020202020204" pitchFamily="34" charset="0"/>
            </a:endParaRPr>
          </a:p>
        </p:txBody>
      </p:sp>
      <p:grpSp>
        <p:nvGrpSpPr>
          <p:cNvPr id="13316" name="Group 4"/>
          <p:cNvGrpSpPr/>
          <p:nvPr/>
        </p:nvGrpSpPr>
        <p:grpSpPr bwMode="auto">
          <a:xfrm>
            <a:off x="2409826" y="1166812"/>
            <a:ext cx="4269581" cy="3090863"/>
            <a:chOff x="0" y="0"/>
            <a:chExt cx="5691669" cy="4121147"/>
          </a:xfrm>
        </p:grpSpPr>
        <p:sp>
          <p:nvSpPr>
            <p:cNvPr id="13328" name="Rectangle 6"/>
            <p:cNvSpPr>
              <a:spLocks noChangeArrowheads="1"/>
            </p:cNvSpPr>
            <p:nvPr/>
          </p:nvSpPr>
          <p:spPr bwMode="auto">
            <a:xfrm>
              <a:off x="3086303" y="907816"/>
              <a:ext cx="1174526" cy="1153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6670" tIns="26670" rIns="26670" bIns="2667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zh-CN" altLang="en-US" sz="210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输入文字</a:t>
              </a:r>
              <a:endParaRPr lang="zh-CN" altLang="en-US" sz="21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29" name="Rectangle 8"/>
            <p:cNvSpPr>
              <a:spLocks noChangeArrowheads="1"/>
            </p:cNvSpPr>
            <p:nvPr/>
          </p:nvSpPr>
          <p:spPr bwMode="auto">
            <a:xfrm>
              <a:off x="1975371" y="2561062"/>
              <a:ext cx="1562480" cy="1082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6670" tIns="26670" rIns="26670" bIns="2667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zh-CN" altLang="en-US" sz="210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输入文字</a:t>
              </a:r>
              <a:endParaRPr lang="zh-CN" altLang="en-US" sz="21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30" name="Rectangle 10"/>
            <p:cNvSpPr>
              <a:spLocks noChangeArrowheads="1"/>
            </p:cNvSpPr>
            <p:nvPr/>
          </p:nvSpPr>
          <p:spPr bwMode="auto">
            <a:xfrm>
              <a:off x="1396633" y="1052056"/>
              <a:ext cx="1174526" cy="1153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6670" tIns="26670" rIns="26670" bIns="2667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zh-CN" altLang="en-US" sz="210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输入文字</a:t>
              </a:r>
              <a:endParaRPr lang="zh-CN" altLang="en-US" sz="21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cxnSp>
        <p:nvCxnSpPr>
          <p:cNvPr id="13317" name="肘形连接符 8"/>
          <p:cNvCxnSpPr>
            <a:cxnSpLocks noChangeShapeType="1"/>
          </p:cNvCxnSpPr>
          <p:nvPr/>
        </p:nvCxnSpPr>
        <p:spPr bwMode="auto">
          <a:xfrm flipV="1">
            <a:off x="5504260" y="1231107"/>
            <a:ext cx="1020365" cy="579835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rgbClr val="75175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8" name="肘形连接符 10"/>
          <p:cNvCxnSpPr>
            <a:cxnSpLocks noChangeShapeType="1"/>
          </p:cNvCxnSpPr>
          <p:nvPr/>
        </p:nvCxnSpPr>
        <p:spPr bwMode="auto">
          <a:xfrm>
            <a:off x="4544616" y="4062413"/>
            <a:ext cx="1618059" cy="351235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rgbClr val="75175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9" name="肘形连接符 12"/>
          <p:cNvCxnSpPr>
            <a:cxnSpLocks noChangeShapeType="1"/>
          </p:cNvCxnSpPr>
          <p:nvPr/>
        </p:nvCxnSpPr>
        <p:spPr bwMode="auto">
          <a:xfrm rot="10800000">
            <a:off x="1934766" y="2075260"/>
            <a:ext cx="1408509" cy="523875"/>
          </a:xfrm>
          <a:prstGeom prst="bentConnector3">
            <a:avLst>
              <a:gd name="adj1" fmla="val 98662"/>
            </a:avLst>
          </a:prstGeom>
          <a:noFill/>
          <a:ln w="6350">
            <a:solidFill>
              <a:srgbClr val="75175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0" name="文本框 13"/>
          <p:cNvSpPr>
            <a:spLocks noChangeArrowheads="1"/>
          </p:cNvSpPr>
          <p:nvPr/>
        </p:nvSpPr>
        <p:spPr bwMode="auto">
          <a:xfrm>
            <a:off x="6523435" y="1034653"/>
            <a:ext cx="489942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595959"/>
                </a:solidFill>
                <a:sym typeface="Arial" panose="020B0604020202020204" pitchFamily="34" charset="0"/>
              </a:rPr>
              <a:t>在这里输入你的文字</a:t>
            </a:r>
            <a:endParaRPr lang="zh-CN" altLang="en-US" sz="210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13321" name="文本框 14"/>
          <p:cNvSpPr>
            <a:spLocks noChangeArrowheads="1"/>
          </p:cNvSpPr>
          <p:nvPr/>
        </p:nvSpPr>
        <p:spPr bwMode="auto">
          <a:xfrm>
            <a:off x="6162676" y="4237435"/>
            <a:ext cx="48982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595959"/>
                </a:solidFill>
                <a:sym typeface="Arial" panose="020B0604020202020204" pitchFamily="34" charset="0"/>
              </a:rPr>
              <a:t>在这里输入你的文字</a:t>
            </a:r>
            <a:endParaRPr lang="zh-CN" altLang="en-US" sz="210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13322" name="文本框 15"/>
          <p:cNvSpPr>
            <a:spLocks noChangeArrowheads="1"/>
          </p:cNvSpPr>
          <p:nvPr/>
        </p:nvSpPr>
        <p:spPr bwMode="auto">
          <a:xfrm>
            <a:off x="189310" y="1465660"/>
            <a:ext cx="489942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595959"/>
                </a:solidFill>
                <a:sym typeface="Arial" panose="020B0604020202020204" pitchFamily="34" charset="0"/>
              </a:rPr>
              <a:t>在这里输入你的文字</a:t>
            </a:r>
            <a:endParaRPr lang="zh-CN" altLang="en-US" sz="210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13323" name="文本框 17"/>
          <p:cNvSpPr>
            <a:spLocks noChangeArrowheads="1"/>
          </p:cNvSpPr>
          <p:nvPr/>
        </p:nvSpPr>
        <p:spPr bwMode="auto">
          <a:xfrm>
            <a:off x="189310" y="3574257"/>
            <a:ext cx="5855494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75175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Click to edit title style
</a:t>
            </a:r>
            <a:endParaRPr lang="zh-CN" altLang="en-US" sz="2400" b="1" dirty="0">
              <a:solidFill>
                <a:srgbClr val="1E4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500" dirty="0">
              <a:solidFill>
                <a:srgbClr val="1E4E79"/>
              </a:solidFill>
              <a:sym typeface="Arial" panose="020B0604020202020204" pitchFamily="34" charset="0"/>
            </a:endParaRPr>
          </a:p>
        </p:txBody>
      </p:sp>
      <p:sp>
        <p:nvSpPr>
          <p:cNvPr id="13324" name="矩形 18"/>
          <p:cNvSpPr>
            <a:spLocks noChangeArrowheads="1"/>
          </p:cNvSpPr>
          <p:nvPr/>
        </p:nvSpPr>
        <p:spPr bwMode="auto">
          <a:xfrm>
            <a:off x="209550" y="4007644"/>
            <a:ext cx="457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75175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This is a sample text.
Insert your desired text here.</a:t>
            </a:r>
            <a:endParaRPr lang="zh-CN" altLang="en-US" sz="1800" dirty="0">
              <a:solidFill>
                <a:srgbClr val="1E4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 dirty="0">
              <a:solidFill>
                <a:srgbClr val="75175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34" charset="-122"/>
            </a:endParaRPr>
          </a:p>
        </p:txBody>
      </p:sp>
      <p:grpSp>
        <p:nvGrpSpPr>
          <p:cNvPr id="13325" name="组合 16"/>
          <p:cNvGrpSpPr/>
          <p:nvPr/>
        </p:nvGrpSpPr>
        <p:grpSpPr bwMode="auto">
          <a:xfrm rot="16200000">
            <a:off x="423268" y="-16073"/>
            <a:ext cx="927497" cy="950119"/>
            <a:chOff x="0" y="0"/>
            <a:chExt cx="3915508" cy="3999911"/>
          </a:xfrm>
        </p:grpSpPr>
        <p:sp>
          <p:nvSpPr>
            <p:cNvPr id="13326" name="流程图: 数据 19"/>
            <p:cNvSpPr>
              <a:spLocks noChangeArrowheads="1"/>
            </p:cNvSpPr>
            <p:nvPr/>
          </p:nvSpPr>
          <p:spPr bwMode="auto">
            <a:xfrm rot="-5400000">
              <a:off x="-496744" y="1486081"/>
              <a:ext cx="3010573" cy="2017084"/>
            </a:xfrm>
            <a:prstGeom prst="flowChartInputOutput">
              <a:avLst/>
            </a:prstGeom>
            <a:solidFill>
              <a:srgbClr val="7517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3327" name="矩形 20"/>
            <p:cNvSpPr>
              <a:spLocks noChangeArrowheads="1"/>
            </p:cNvSpPr>
            <p:nvPr/>
          </p:nvSpPr>
          <p:spPr bwMode="auto">
            <a:xfrm>
              <a:off x="0" y="0"/>
              <a:ext cx="3915508" cy="3423138"/>
            </a:xfrm>
            <a:prstGeom prst="rect">
              <a:avLst/>
            </a:prstGeom>
            <a:solidFill>
              <a:srgbClr val="AF2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950">
                  <a:solidFill>
                    <a:srgbClr val="FFFFFF"/>
                  </a:solidFill>
                  <a:sym typeface="Arial" panose="020B0604020202020204" pitchFamily="34" charset="0"/>
                </a:rPr>
                <a:t>5</a:t>
              </a:r>
              <a:endParaRPr lang="zh-CN" altLang="en-US" sz="495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pic>
        <p:nvPicPr>
          <p:cNvPr id="13331" name="Picture 13330" descr="59-南开大学-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2440" y="4576584"/>
            <a:ext cx="452133" cy="4521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1"/>
          <p:cNvSpPr>
            <a:spLocks noChangeArrowheads="1"/>
          </p:cNvSpPr>
          <p:nvPr/>
        </p:nvSpPr>
        <p:spPr bwMode="auto">
          <a:xfrm>
            <a:off x="0" y="-4763"/>
            <a:ext cx="9144000" cy="447675"/>
          </a:xfrm>
          <a:prstGeom prst="rect">
            <a:avLst/>
          </a:prstGeom>
          <a:solidFill>
            <a:srgbClr val="701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4339" name="文本框 5"/>
          <p:cNvSpPr>
            <a:spLocks noChangeArrowheads="1"/>
          </p:cNvSpPr>
          <p:nvPr/>
        </p:nvSpPr>
        <p:spPr bwMode="auto">
          <a:xfrm>
            <a:off x="1004887" y="-21431"/>
            <a:ext cx="233838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700">
                <a:solidFill>
                  <a:srgbClr val="FAFAFA"/>
                </a:solidFill>
                <a:sym typeface="Arial" panose="020B0604020202020204" pitchFamily="34" charset="0"/>
              </a:rPr>
              <a:t>分析与讨论</a:t>
            </a:r>
            <a:endParaRPr lang="zh-CN" altLang="en-US" sz="2700">
              <a:solidFill>
                <a:srgbClr val="FAFAFA"/>
              </a:solidFill>
              <a:sym typeface="Arial" panose="020B0604020202020204" pitchFamily="34" charset="0"/>
            </a:endParaRPr>
          </a:p>
        </p:txBody>
      </p:sp>
      <p:grpSp>
        <p:nvGrpSpPr>
          <p:cNvPr id="14340" name="Group 4"/>
          <p:cNvGrpSpPr/>
          <p:nvPr/>
        </p:nvGrpSpPr>
        <p:grpSpPr bwMode="auto">
          <a:xfrm>
            <a:off x="1421606" y="1225154"/>
            <a:ext cx="6300788" cy="4063603"/>
            <a:chOff x="0" y="0"/>
            <a:chExt cx="8401539" cy="5418667"/>
          </a:xfrm>
        </p:grpSpPr>
        <p:sp>
          <p:nvSpPr>
            <p:cNvPr id="14362" name="Freeform 5"/>
            <p:cNvSpPr/>
            <p:nvPr/>
          </p:nvSpPr>
          <p:spPr bwMode="auto">
            <a:xfrm rot="5400000">
              <a:off x="392180" y="2253299"/>
              <a:ext cx="1168193" cy="1943848"/>
            </a:xfrm>
            <a:custGeom>
              <a:avLst/>
              <a:gdLst>
                <a:gd name="T0" fmla="*/ 0 w 1168193"/>
                <a:gd name="T1" fmla="*/ 0 h 1943848"/>
                <a:gd name="T2" fmla="*/ 188195 w 1168193"/>
                <a:gd name="T3" fmla="*/ 0 h 1943848"/>
                <a:gd name="T4" fmla="*/ 188195 w 1168193"/>
                <a:gd name="T5" fmla="*/ 1755535 h 1943848"/>
                <a:gd name="T6" fmla="*/ 1168193 w 1168193"/>
                <a:gd name="T7" fmla="*/ 1755535 h 1943848"/>
                <a:gd name="T8" fmla="*/ 1168193 w 1168193"/>
                <a:gd name="T9" fmla="*/ 1943848 h 1943848"/>
                <a:gd name="T10" fmla="*/ 0 w 1168193"/>
                <a:gd name="T11" fmla="*/ 1943848 h 19438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8193"/>
                <a:gd name="T19" fmla="*/ 0 h 1943848"/>
                <a:gd name="T20" fmla="*/ 1168193 w 1168193"/>
                <a:gd name="T21" fmla="*/ 1943848 h 19438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8193" h="1943848">
                  <a:moveTo>
                    <a:pt x="0" y="0"/>
                  </a:moveTo>
                  <a:lnTo>
                    <a:pt x="188195" y="0"/>
                  </a:lnTo>
                  <a:lnTo>
                    <a:pt x="188195" y="1755535"/>
                  </a:lnTo>
                  <a:lnTo>
                    <a:pt x="1168193" y="1755535"/>
                  </a:lnTo>
                  <a:lnTo>
                    <a:pt x="1168193" y="1943848"/>
                  </a:lnTo>
                  <a:lnTo>
                    <a:pt x="0" y="1943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2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363" name="Rectangle 6"/>
            <p:cNvSpPr>
              <a:spLocks noChangeArrowheads="1"/>
            </p:cNvSpPr>
            <p:nvPr/>
          </p:nvSpPr>
          <p:spPr bwMode="auto">
            <a:xfrm>
              <a:off x="197182" y="2834093"/>
              <a:ext cx="1754916" cy="1538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4364" name="Rectangle 7"/>
            <p:cNvSpPr>
              <a:spLocks noChangeArrowheads="1"/>
            </p:cNvSpPr>
            <p:nvPr/>
          </p:nvSpPr>
          <p:spPr bwMode="auto">
            <a:xfrm>
              <a:off x="197182" y="2834093"/>
              <a:ext cx="1754916" cy="1538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1435" tIns="51435" rIns="51435" bIns="51435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zh-CN" altLang="en-US" sz="1350">
                  <a:solidFill>
                    <a:srgbClr val="75175C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在这里输入文字</a:t>
              </a:r>
              <a:endParaRPr lang="zh-CN" altLang="en-US" sz="1350">
                <a:solidFill>
                  <a:srgbClr val="75175C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65" name="AutoShape 8"/>
            <p:cNvSpPr>
              <a:spLocks noChangeArrowheads="1"/>
            </p:cNvSpPr>
            <p:nvPr/>
          </p:nvSpPr>
          <p:spPr bwMode="auto">
            <a:xfrm>
              <a:off x="1620983" y="2110193"/>
              <a:ext cx="331116" cy="331116"/>
            </a:xfrm>
            <a:prstGeom prst="triangle">
              <a:avLst>
                <a:gd name="adj" fmla="val 100000"/>
              </a:avLst>
            </a:prstGeom>
            <a:solidFill>
              <a:srgbClr val="DE2CAF"/>
            </a:solidFill>
            <a:ln w="12700">
              <a:solidFill>
                <a:srgbClr val="A72183">
                  <a:alpha val="81960"/>
                </a:srgbClr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4366" name="Freeform 9"/>
            <p:cNvSpPr/>
            <p:nvPr/>
          </p:nvSpPr>
          <p:spPr bwMode="auto">
            <a:xfrm rot="5400000">
              <a:off x="2540541" y="1721685"/>
              <a:ext cx="1168193" cy="1943848"/>
            </a:xfrm>
            <a:custGeom>
              <a:avLst/>
              <a:gdLst>
                <a:gd name="T0" fmla="*/ 0 w 1168193"/>
                <a:gd name="T1" fmla="*/ 0 h 1943848"/>
                <a:gd name="T2" fmla="*/ 188195 w 1168193"/>
                <a:gd name="T3" fmla="*/ 0 h 1943848"/>
                <a:gd name="T4" fmla="*/ 188195 w 1168193"/>
                <a:gd name="T5" fmla="*/ 1755535 h 1943848"/>
                <a:gd name="T6" fmla="*/ 1168193 w 1168193"/>
                <a:gd name="T7" fmla="*/ 1755535 h 1943848"/>
                <a:gd name="T8" fmla="*/ 1168193 w 1168193"/>
                <a:gd name="T9" fmla="*/ 1943848 h 1943848"/>
                <a:gd name="T10" fmla="*/ 0 w 1168193"/>
                <a:gd name="T11" fmla="*/ 1943848 h 19438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8193"/>
                <a:gd name="T19" fmla="*/ 0 h 1943848"/>
                <a:gd name="T20" fmla="*/ 1168193 w 1168193"/>
                <a:gd name="T21" fmla="*/ 1943848 h 19438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8193" h="1943848">
                  <a:moveTo>
                    <a:pt x="0" y="0"/>
                  </a:moveTo>
                  <a:lnTo>
                    <a:pt x="188195" y="0"/>
                  </a:lnTo>
                  <a:lnTo>
                    <a:pt x="188195" y="1755535"/>
                  </a:lnTo>
                  <a:lnTo>
                    <a:pt x="1168193" y="1755535"/>
                  </a:lnTo>
                  <a:lnTo>
                    <a:pt x="1168193" y="1943848"/>
                  </a:lnTo>
                  <a:lnTo>
                    <a:pt x="0" y="1943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2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367" name="Rectangle 10"/>
            <p:cNvSpPr>
              <a:spLocks noChangeArrowheads="1"/>
            </p:cNvSpPr>
            <p:nvPr/>
          </p:nvSpPr>
          <p:spPr bwMode="auto">
            <a:xfrm>
              <a:off x="2345543" y="2302479"/>
              <a:ext cx="1754916" cy="1538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4368" name="Rectangle 11"/>
            <p:cNvSpPr>
              <a:spLocks noChangeArrowheads="1"/>
            </p:cNvSpPr>
            <p:nvPr/>
          </p:nvSpPr>
          <p:spPr bwMode="auto">
            <a:xfrm>
              <a:off x="2345543" y="2302479"/>
              <a:ext cx="1754916" cy="1538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1435" tIns="51435" rIns="51435" bIns="51435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zh-CN" altLang="en-US" sz="1350">
                  <a:solidFill>
                    <a:srgbClr val="75175C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在这里输入文字</a:t>
              </a:r>
              <a:endParaRPr lang="zh-CN" altLang="en-US" sz="1350">
                <a:solidFill>
                  <a:srgbClr val="75175C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69" name="AutoShape 12"/>
            <p:cNvSpPr>
              <a:spLocks noChangeArrowheads="1"/>
            </p:cNvSpPr>
            <p:nvPr/>
          </p:nvSpPr>
          <p:spPr bwMode="auto">
            <a:xfrm>
              <a:off x="3769344" y="1578579"/>
              <a:ext cx="331116" cy="331116"/>
            </a:xfrm>
            <a:prstGeom prst="triangle">
              <a:avLst>
                <a:gd name="adj" fmla="val 100000"/>
              </a:avLst>
            </a:prstGeom>
            <a:solidFill>
              <a:srgbClr val="DE2CAF"/>
            </a:solidFill>
            <a:ln w="12700">
              <a:solidFill>
                <a:srgbClr val="A72183">
                  <a:alpha val="67842"/>
                </a:srgbClr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4370" name="Freeform 13"/>
            <p:cNvSpPr/>
            <p:nvPr/>
          </p:nvSpPr>
          <p:spPr bwMode="auto">
            <a:xfrm rot="5400000">
              <a:off x="4688902" y="1190071"/>
              <a:ext cx="1168193" cy="1943848"/>
            </a:xfrm>
            <a:custGeom>
              <a:avLst/>
              <a:gdLst>
                <a:gd name="T0" fmla="*/ 0 w 1168193"/>
                <a:gd name="T1" fmla="*/ 0 h 1943848"/>
                <a:gd name="T2" fmla="*/ 188195 w 1168193"/>
                <a:gd name="T3" fmla="*/ 0 h 1943848"/>
                <a:gd name="T4" fmla="*/ 188195 w 1168193"/>
                <a:gd name="T5" fmla="*/ 1755535 h 1943848"/>
                <a:gd name="T6" fmla="*/ 1168193 w 1168193"/>
                <a:gd name="T7" fmla="*/ 1755535 h 1943848"/>
                <a:gd name="T8" fmla="*/ 1168193 w 1168193"/>
                <a:gd name="T9" fmla="*/ 1943848 h 1943848"/>
                <a:gd name="T10" fmla="*/ 0 w 1168193"/>
                <a:gd name="T11" fmla="*/ 1943848 h 19438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8193"/>
                <a:gd name="T19" fmla="*/ 0 h 1943848"/>
                <a:gd name="T20" fmla="*/ 1168193 w 1168193"/>
                <a:gd name="T21" fmla="*/ 1943848 h 19438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8193" h="1943848">
                  <a:moveTo>
                    <a:pt x="0" y="0"/>
                  </a:moveTo>
                  <a:lnTo>
                    <a:pt x="188195" y="0"/>
                  </a:lnTo>
                  <a:lnTo>
                    <a:pt x="188195" y="1755535"/>
                  </a:lnTo>
                  <a:lnTo>
                    <a:pt x="1168193" y="1755535"/>
                  </a:lnTo>
                  <a:lnTo>
                    <a:pt x="1168193" y="1943848"/>
                  </a:lnTo>
                  <a:lnTo>
                    <a:pt x="0" y="1943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2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371" name="Rectangle 14"/>
            <p:cNvSpPr>
              <a:spLocks noChangeArrowheads="1"/>
            </p:cNvSpPr>
            <p:nvPr/>
          </p:nvSpPr>
          <p:spPr bwMode="auto">
            <a:xfrm>
              <a:off x="4493904" y="1770864"/>
              <a:ext cx="1754916" cy="1538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4372" name="Rectangle 15"/>
            <p:cNvSpPr>
              <a:spLocks noChangeArrowheads="1"/>
            </p:cNvSpPr>
            <p:nvPr/>
          </p:nvSpPr>
          <p:spPr bwMode="auto">
            <a:xfrm>
              <a:off x="4493904" y="1770864"/>
              <a:ext cx="1754916" cy="1538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1435" tIns="51435" rIns="51435" bIns="51435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zh-CN" altLang="en-US" sz="1350">
                  <a:solidFill>
                    <a:srgbClr val="75175C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在这里输入文字</a:t>
              </a:r>
              <a:endParaRPr lang="zh-CN" altLang="en-US" sz="1350">
                <a:solidFill>
                  <a:srgbClr val="75175C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73" name="AutoShape 16"/>
            <p:cNvSpPr>
              <a:spLocks noChangeArrowheads="1"/>
            </p:cNvSpPr>
            <p:nvPr/>
          </p:nvSpPr>
          <p:spPr bwMode="auto">
            <a:xfrm>
              <a:off x="5917705" y="1046964"/>
              <a:ext cx="331116" cy="331116"/>
            </a:xfrm>
            <a:prstGeom prst="triangle">
              <a:avLst>
                <a:gd name="adj" fmla="val 100000"/>
              </a:avLst>
            </a:prstGeom>
            <a:solidFill>
              <a:srgbClr val="DE2CAF"/>
            </a:solidFill>
            <a:ln w="12700">
              <a:solidFill>
                <a:srgbClr val="A72183">
                  <a:alpha val="54901"/>
                </a:srgbClr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4374" name="Freeform 17"/>
            <p:cNvSpPr/>
            <p:nvPr/>
          </p:nvSpPr>
          <p:spPr bwMode="auto">
            <a:xfrm rot="5400000">
              <a:off x="6837263" y="658457"/>
              <a:ext cx="1168193" cy="1943848"/>
            </a:xfrm>
            <a:custGeom>
              <a:avLst/>
              <a:gdLst>
                <a:gd name="T0" fmla="*/ 0 w 1168193"/>
                <a:gd name="T1" fmla="*/ 0 h 1943848"/>
                <a:gd name="T2" fmla="*/ 188195 w 1168193"/>
                <a:gd name="T3" fmla="*/ 0 h 1943848"/>
                <a:gd name="T4" fmla="*/ 188195 w 1168193"/>
                <a:gd name="T5" fmla="*/ 1755535 h 1943848"/>
                <a:gd name="T6" fmla="*/ 1168193 w 1168193"/>
                <a:gd name="T7" fmla="*/ 1755535 h 1943848"/>
                <a:gd name="T8" fmla="*/ 1168193 w 1168193"/>
                <a:gd name="T9" fmla="*/ 1943848 h 1943848"/>
                <a:gd name="T10" fmla="*/ 0 w 1168193"/>
                <a:gd name="T11" fmla="*/ 1943848 h 19438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8193"/>
                <a:gd name="T19" fmla="*/ 0 h 1943848"/>
                <a:gd name="T20" fmla="*/ 1168193 w 1168193"/>
                <a:gd name="T21" fmla="*/ 1943848 h 19438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8193" h="1943848">
                  <a:moveTo>
                    <a:pt x="0" y="0"/>
                  </a:moveTo>
                  <a:lnTo>
                    <a:pt x="188195" y="0"/>
                  </a:lnTo>
                  <a:lnTo>
                    <a:pt x="188195" y="1755535"/>
                  </a:lnTo>
                  <a:lnTo>
                    <a:pt x="1168193" y="1755535"/>
                  </a:lnTo>
                  <a:lnTo>
                    <a:pt x="1168193" y="1943848"/>
                  </a:lnTo>
                  <a:lnTo>
                    <a:pt x="0" y="1943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2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375" name="Rectangle 18"/>
            <p:cNvSpPr>
              <a:spLocks noChangeArrowheads="1"/>
            </p:cNvSpPr>
            <p:nvPr/>
          </p:nvSpPr>
          <p:spPr bwMode="auto">
            <a:xfrm>
              <a:off x="6642266" y="1239250"/>
              <a:ext cx="1754916" cy="1538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4376" name="Rectangle 19"/>
            <p:cNvSpPr>
              <a:spLocks noChangeArrowheads="1"/>
            </p:cNvSpPr>
            <p:nvPr/>
          </p:nvSpPr>
          <p:spPr bwMode="auto">
            <a:xfrm>
              <a:off x="6642266" y="1239250"/>
              <a:ext cx="1754916" cy="1538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1435" tIns="51435" rIns="51435" bIns="51435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zh-CN" altLang="en-US" sz="1350">
                  <a:solidFill>
                    <a:srgbClr val="75175C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在这里输入文字</a:t>
              </a:r>
              <a:endParaRPr lang="zh-CN" altLang="en-US" sz="1350">
                <a:solidFill>
                  <a:srgbClr val="75175C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4341" name="文本框 11"/>
          <p:cNvSpPr>
            <a:spLocks noChangeArrowheads="1"/>
          </p:cNvSpPr>
          <p:nvPr/>
        </p:nvSpPr>
        <p:spPr bwMode="auto">
          <a:xfrm>
            <a:off x="4536282" y="4242197"/>
            <a:ext cx="5855494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 dirty="0">
                <a:solidFill>
                  <a:srgbClr val="75175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Click to edit title style
</a:t>
            </a:r>
            <a:endParaRPr lang="zh-CN" altLang="en-US" sz="2700" b="1" dirty="0">
              <a:solidFill>
                <a:srgbClr val="1E4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1E4E79"/>
              </a:solidFill>
              <a:sym typeface="Arial" panose="020B0604020202020204" pitchFamily="34" charset="0"/>
            </a:endParaRPr>
          </a:p>
        </p:txBody>
      </p:sp>
      <p:sp>
        <p:nvSpPr>
          <p:cNvPr id="14342" name="文本框 12"/>
          <p:cNvSpPr>
            <a:spLocks noChangeArrowheads="1"/>
          </p:cNvSpPr>
          <p:nvPr/>
        </p:nvSpPr>
        <p:spPr bwMode="auto">
          <a:xfrm>
            <a:off x="1362076" y="4221957"/>
            <a:ext cx="489942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700">
                <a:solidFill>
                  <a:srgbClr val="75175C"/>
                </a:solidFill>
                <a:sym typeface="Arial" panose="020B0604020202020204" pitchFamily="34" charset="0"/>
              </a:rPr>
              <a:t>在这里输入你的文字</a:t>
            </a:r>
            <a:endParaRPr lang="zh-CN" altLang="en-US" sz="2700">
              <a:solidFill>
                <a:srgbClr val="75175C"/>
              </a:solidFill>
              <a:sym typeface="Arial" panose="020B0604020202020204" pitchFamily="34" charset="0"/>
            </a:endParaRPr>
          </a:p>
        </p:txBody>
      </p:sp>
      <p:grpSp>
        <p:nvGrpSpPr>
          <p:cNvPr id="14343" name="组合 16"/>
          <p:cNvGrpSpPr/>
          <p:nvPr/>
        </p:nvGrpSpPr>
        <p:grpSpPr bwMode="auto">
          <a:xfrm rot="16200000">
            <a:off x="423268" y="-16073"/>
            <a:ext cx="927497" cy="950119"/>
            <a:chOff x="0" y="0"/>
            <a:chExt cx="3915508" cy="3999911"/>
          </a:xfrm>
        </p:grpSpPr>
        <p:sp>
          <p:nvSpPr>
            <p:cNvPr id="14360" name="流程图: 数据 17"/>
            <p:cNvSpPr>
              <a:spLocks noChangeArrowheads="1"/>
            </p:cNvSpPr>
            <p:nvPr/>
          </p:nvSpPr>
          <p:spPr bwMode="auto">
            <a:xfrm rot="-5400000">
              <a:off x="-496744" y="1486081"/>
              <a:ext cx="3010573" cy="2017084"/>
            </a:xfrm>
            <a:prstGeom prst="flowChartInputOutput">
              <a:avLst/>
            </a:prstGeom>
            <a:solidFill>
              <a:srgbClr val="7517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4361" name="矩形 18"/>
            <p:cNvSpPr>
              <a:spLocks noChangeArrowheads="1"/>
            </p:cNvSpPr>
            <p:nvPr/>
          </p:nvSpPr>
          <p:spPr bwMode="auto">
            <a:xfrm>
              <a:off x="0" y="0"/>
              <a:ext cx="3915508" cy="3423138"/>
            </a:xfrm>
            <a:prstGeom prst="rect">
              <a:avLst/>
            </a:prstGeom>
            <a:solidFill>
              <a:srgbClr val="AF2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950">
                  <a:solidFill>
                    <a:srgbClr val="FFFFFF"/>
                  </a:solidFill>
                  <a:sym typeface="Arial" panose="020B0604020202020204" pitchFamily="34" charset="0"/>
                </a:rPr>
                <a:t>5</a:t>
              </a:r>
              <a:endParaRPr lang="zh-CN" altLang="en-US" sz="495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4344" name="组合 27"/>
          <p:cNvGrpSpPr/>
          <p:nvPr/>
        </p:nvGrpSpPr>
        <p:grpSpPr bwMode="auto">
          <a:xfrm>
            <a:off x="6707981" y="682229"/>
            <a:ext cx="725091" cy="1150144"/>
            <a:chOff x="0" y="0"/>
            <a:chExt cx="966787" cy="1533524"/>
          </a:xfrm>
        </p:grpSpPr>
        <p:sp>
          <p:nvSpPr>
            <p:cNvPr id="14357" name="Freeform 5"/>
            <p:cNvSpPr>
              <a:spLocks noEditPoints="1" noChangeArrowheads="1"/>
            </p:cNvSpPr>
            <p:nvPr/>
          </p:nvSpPr>
          <p:spPr bwMode="auto">
            <a:xfrm>
              <a:off x="0" y="93662"/>
              <a:ext cx="966787" cy="1439862"/>
            </a:xfrm>
            <a:custGeom>
              <a:avLst/>
              <a:gdLst>
                <a:gd name="T0" fmla="*/ 2147483646 w 703"/>
                <a:gd name="T1" fmla="*/ 2147483646 h 1050"/>
                <a:gd name="T2" fmla="*/ 2147483646 w 703"/>
                <a:gd name="T3" fmla="*/ 2147483646 h 1050"/>
                <a:gd name="T4" fmla="*/ 2147483646 w 703"/>
                <a:gd name="T5" fmla="*/ 2147483646 h 1050"/>
                <a:gd name="T6" fmla="*/ 2147483646 w 703"/>
                <a:gd name="T7" fmla="*/ 0 h 1050"/>
                <a:gd name="T8" fmla="*/ 2147483646 w 703"/>
                <a:gd name="T9" fmla="*/ 0 h 1050"/>
                <a:gd name="T10" fmla="*/ 2147483646 w 703"/>
                <a:gd name="T11" fmla="*/ 2147483646 h 1050"/>
                <a:gd name="T12" fmla="*/ 2147483646 w 703"/>
                <a:gd name="T13" fmla="*/ 2147483646 h 1050"/>
                <a:gd name="T14" fmla="*/ 2147483646 w 703"/>
                <a:gd name="T15" fmla="*/ 2147483646 h 1050"/>
                <a:gd name="T16" fmla="*/ 2147483646 w 703"/>
                <a:gd name="T17" fmla="*/ 2147483646 h 1050"/>
                <a:gd name="T18" fmla="*/ 2147483646 w 703"/>
                <a:gd name="T19" fmla="*/ 2147483646 h 1050"/>
                <a:gd name="T20" fmla="*/ 2147483646 w 703"/>
                <a:gd name="T21" fmla="*/ 2147483646 h 1050"/>
                <a:gd name="T22" fmla="*/ 2147483646 w 703"/>
                <a:gd name="T23" fmla="*/ 2147483646 h 1050"/>
                <a:gd name="T24" fmla="*/ 2147483646 w 703"/>
                <a:gd name="T25" fmla="*/ 2147483646 h 1050"/>
                <a:gd name="T26" fmla="*/ 2147483646 w 703"/>
                <a:gd name="T27" fmla="*/ 2147483646 h 1050"/>
                <a:gd name="T28" fmla="*/ 2147483646 w 703"/>
                <a:gd name="T29" fmla="*/ 2147483646 h 1050"/>
                <a:gd name="T30" fmla="*/ 2147483646 w 703"/>
                <a:gd name="T31" fmla="*/ 2147483646 h 1050"/>
                <a:gd name="T32" fmla="*/ 2147483646 w 703"/>
                <a:gd name="T33" fmla="*/ 2147483646 h 1050"/>
                <a:gd name="T34" fmla="*/ 2147483646 w 703"/>
                <a:gd name="T35" fmla="*/ 2147483646 h 1050"/>
                <a:gd name="T36" fmla="*/ 2147483646 w 703"/>
                <a:gd name="T37" fmla="*/ 2147483646 h 1050"/>
                <a:gd name="T38" fmla="*/ 2147483646 w 703"/>
                <a:gd name="T39" fmla="*/ 2147483646 h 1050"/>
                <a:gd name="T40" fmla="*/ 2147483646 w 703"/>
                <a:gd name="T41" fmla="*/ 2147483646 h 1050"/>
                <a:gd name="T42" fmla="*/ 2147483646 w 703"/>
                <a:gd name="T43" fmla="*/ 2147483646 h 1050"/>
                <a:gd name="T44" fmla="*/ 2147483646 w 703"/>
                <a:gd name="T45" fmla="*/ 2147483646 h 1050"/>
                <a:gd name="T46" fmla="*/ 2147483646 w 703"/>
                <a:gd name="T47" fmla="*/ 2147483646 h 1050"/>
                <a:gd name="T48" fmla="*/ 2147483646 w 703"/>
                <a:gd name="T49" fmla="*/ 2147483646 h 1050"/>
                <a:gd name="T50" fmla="*/ 2147483646 w 703"/>
                <a:gd name="T51" fmla="*/ 2147483646 h 1050"/>
                <a:gd name="T52" fmla="*/ 2147483646 w 703"/>
                <a:gd name="T53" fmla="*/ 2147483646 h 1050"/>
                <a:gd name="T54" fmla="*/ 2147483646 w 703"/>
                <a:gd name="T55" fmla="*/ 2147483646 h 105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703"/>
                <a:gd name="T85" fmla="*/ 0 h 1050"/>
                <a:gd name="T86" fmla="*/ 703 w 703"/>
                <a:gd name="T87" fmla="*/ 1050 h 105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703" h="1050">
                  <a:moveTo>
                    <a:pt x="697" y="965"/>
                  </a:moveTo>
                  <a:cubicBezTo>
                    <a:pt x="495" y="392"/>
                    <a:pt x="495" y="392"/>
                    <a:pt x="495" y="392"/>
                  </a:cubicBezTo>
                  <a:cubicBezTo>
                    <a:pt x="498" y="79"/>
                    <a:pt x="498" y="79"/>
                    <a:pt x="498" y="79"/>
                  </a:cubicBezTo>
                  <a:cubicBezTo>
                    <a:pt x="498" y="36"/>
                    <a:pt x="463" y="0"/>
                    <a:pt x="419" y="0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241" y="0"/>
                    <a:pt x="205" y="36"/>
                    <a:pt x="205" y="79"/>
                  </a:cubicBezTo>
                  <a:cubicBezTo>
                    <a:pt x="201" y="392"/>
                    <a:pt x="201" y="392"/>
                    <a:pt x="201" y="392"/>
                  </a:cubicBezTo>
                  <a:cubicBezTo>
                    <a:pt x="7" y="966"/>
                    <a:pt x="7" y="966"/>
                    <a:pt x="7" y="966"/>
                  </a:cubicBezTo>
                  <a:cubicBezTo>
                    <a:pt x="6" y="966"/>
                    <a:pt x="6" y="966"/>
                    <a:pt x="6" y="966"/>
                  </a:cubicBezTo>
                  <a:cubicBezTo>
                    <a:pt x="0" y="988"/>
                    <a:pt x="4" y="1010"/>
                    <a:pt x="16" y="1026"/>
                  </a:cubicBezTo>
                  <a:cubicBezTo>
                    <a:pt x="28" y="1041"/>
                    <a:pt x="46" y="1050"/>
                    <a:pt x="67" y="1050"/>
                  </a:cubicBezTo>
                  <a:cubicBezTo>
                    <a:pt x="637" y="1050"/>
                    <a:pt x="637" y="1050"/>
                    <a:pt x="637" y="1050"/>
                  </a:cubicBezTo>
                  <a:cubicBezTo>
                    <a:pt x="658" y="1050"/>
                    <a:pt x="676" y="1041"/>
                    <a:pt x="688" y="1026"/>
                  </a:cubicBezTo>
                  <a:cubicBezTo>
                    <a:pt x="700" y="1010"/>
                    <a:pt x="703" y="988"/>
                    <a:pt x="697" y="966"/>
                  </a:cubicBezTo>
                  <a:lnTo>
                    <a:pt x="697" y="965"/>
                  </a:lnTo>
                  <a:close/>
                  <a:moveTo>
                    <a:pt x="649" y="996"/>
                  </a:moveTo>
                  <a:cubicBezTo>
                    <a:pt x="646" y="1000"/>
                    <a:pt x="641" y="1001"/>
                    <a:pt x="637" y="1001"/>
                  </a:cubicBezTo>
                  <a:cubicBezTo>
                    <a:pt x="67" y="1001"/>
                    <a:pt x="67" y="1001"/>
                    <a:pt x="67" y="1001"/>
                  </a:cubicBezTo>
                  <a:cubicBezTo>
                    <a:pt x="63" y="1001"/>
                    <a:pt x="58" y="1000"/>
                    <a:pt x="55" y="996"/>
                  </a:cubicBezTo>
                  <a:cubicBezTo>
                    <a:pt x="52" y="993"/>
                    <a:pt x="52" y="987"/>
                    <a:pt x="53" y="980"/>
                  </a:cubicBezTo>
                  <a:cubicBezTo>
                    <a:pt x="250" y="401"/>
                    <a:pt x="250" y="401"/>
                    <a:pt x="250" y="401"/>
                  </a:cubicBezTo>
                  <a:cubicBezTo>
                    <a:pt x="254" y="79"/>
                    <a:pt x="254" y="79"/>
                    <a:pt x="254" y="79"/>
                  </a:cubicBezTo>
                  <a:cubicBezTo>
                    <a:pt x="254" y="63"/>
                    <a:pt x="268" y="49"/>
                    <a:pt x="285" y="49"/>
                  </a:cubicBezTo>
                  <a:cubicBezTo>
                    <a:pt x="419" y="49"/>
                    <a:pt x="419" y="49"/>
                    <a:pt x="419" y="49"/>
                  </a:cubicBezTo>
                  <a:cubicBezTo>
                    <a:pt x="436" y="49"/>
                    <a:pt x="449" y="63"/>
                    <a:pt x="449" y="79"/>
                  </a:cubicBezTo>
                  <a:cubicBezTo>
                    <a:pt x="446" y="401"/>
                    <a:pt x="446" y="401"/>
                    <a:pt x="446" y="401"/>
                  </a:cubicBezTo>
                  <a:cubicBezTo>
                    <a:pt x="650" y="980"/>
                    <a:pt x="650" y="980"/>
                    <a:pt x="650" y="980"/>
                  </a:cubicBezTo>
                  <a:cubicBezTo>
                    <a:pt x="652" y="987"/>
                    <a:pt x="651" y="993"/>
                    <a:pt x="649" y="996"/>
                  </a:cubicBezTo>
                  <a:close/>
                </a:path>
              </a:pathLst>
            </a:custGeom>
            <a:solidFill>
              <a:srgbClr val="E82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358" name="Freeform 6"/>
            <p:cNvSpPr>
              <a:spLocks noChangeArrowheads="1"/>
            </p:cNvSpPr>
            <p:nvPr/>
          </p:nvSpPr>
          <p:spPr bwMode="auto">
            <a:xfrm>
              <a:off x="257174" y="0"/>
              <a:ext cx="455612" cy="133350"/>
            </a:xfrm>
            <a:custGeom>
              <a:avLst/>
              <a:gdLst>
                <a:gd name="T0" fmla="*/ 2147483646 w 332"/>
                <a:gd name="T1" fmla="*/ 0 h 97"/>
                <a:gd name="T2" fmla="*/ 2147483646 w 332"/>
                <a:gd name="T3" fmla="*/ 0 h 97"/>
                <a:gd name="T4" fmla="*/ 0 w 332"/>
                <a:gd name="T5" fmla="*/ 2147483646 h 97"/>
                <a:gd name="T6" fmla="*/ 2147483646 w 332"/>
                <a:gd name="T7" fmla="*/ 2147483646 h 97"/>
                <a:gd name="T8" fmla="*/ 2147483646 w 332"/>
                <a:gd name="T9" fmla="*/ 2147483646 h 97"/>
                <a:gd name="T10" fmla="*/ 2147483646 w 332"/>
                <a:gd name="T11" fmla="*/ 2147483646 h 97"/>
                <a:gd name="T12" fmla="*/ 2147483646 w 332"/>
                <a:gd name="T13" fmla="*/ 0 h 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2"/>
                <a:gd name="T22" fmla="*/ 0 h 97"/>
                <a:gd name="T23" fmla="*/ 332 w 332"/>
                <a:gd name="T24" fmla="*/ 97 h 9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2" h="97">
                  <a:moveTo>
                    <a:pt x="297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21"/>
                    <a:pt x="0" y="48"/>
                  </a:cubicBezTo>
                  <a:cubicBezTo>
                    <a:pt x="0" y="76"/>
                    <a:pt x="15" y="97"/>
                    <a:pt x="34" y="97"/>
                  </a:cubicBezTo>
                  <a:cubicBezTo>
                    <a:pt x="297" y="97"/>
                    <a:pt x="297" y="97"/>
                    <a:pt x="297" y="97"/>
                  </a:cubicBezTo>
                  <a:cubicBezTo>
                    <a:pt x="316" y="97"/>
                    <a:pt x="332" y="76"/>
                    <a:pt x="332" y="48"/>
                  </a:cubicBezTo>
                  <a:cubicBezTo>
                    <a:pt x="332" y="21"/>
                    <a:pt x="316" y="0"/>
                    <a:pt x="297" y="0"/>
                  </a:cubicBezTo>
                  <a:close/>
                </a:path>
              </a:pathLst>
            </a:custGeom>
            <a:solidFill>
              <a:srgbClr val="E82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359" name="Freeform 7"/>
            <p:cNvSpPr>
              <a:spLocks noChangeArrowheads="1"/>
            </p:cNvSpPr>
            <p:nvPr/>
          </p:nvSpPr>
          <p:spPr bwMode="auto">
            <a:xfrm>
              <a:off x="130174" y="647700"/>
              <a:ext cx="709612" cy="771525"/>
            </a:xfrm>
            <a:custGeom>
              <a:avLst/>
              <a:gdLst>
                <a:gd name="T0" fmla="*/ 2147483646 w 447"/>
                <a:gd name="T1" fmla="*/ 0 h 486"/>
                <a:gd name="T2" fmla="*/ 2147483646 w 447"/>
                <a:gd name="T3" fmla="*/ 0 h 486"/>
                <a:gd name="T4" fmla="*/ 2147483646 w 447"/>
                <a:gd name="T5" fmla="*/ 2147483646 h 486"/>
                <a:gd name="T6" fmla="*/ 0 w 447"/>
                <a:gd name="T7" fmla="*/ 2147483646 h 486"/>
                <a:gd name="T8" fmla="*/ 2147483646 w 447"/>
                <a:gd name="T9" fmla="*/ 2147483646 h 486"/>
                <a:gd name="T10" fmla="*/ 2147483646 w 447"/>
                <a:gd name="T11" fmla="*/ 2147483646 h 486"/>
                <a:gd name="T12" fmla="*/ 2147483646 w 447"/>
                <a:gd name="T13" fmla="*/ 0 h 4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7"/>
                <a:gd name="T22" fmla="*/ 0 h 486"/>
                <a:gd name="T23" fmla="*/ 447 w 447"/>
                <a:gd name="T24" fmla="*/ 486 h 48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7" h="486">
                  <a:moveTo>
                    <a:pt x="274" y="0"/>
                  </a:moveTo>
                  <a:lnTo>
                    <a:pt x="165" y="0"/>
                  </a:lnTo>
                  <a:lnTo>
                    <a:pt x="165" y="3"/>
                  </a:lnTo>
                  <a:lnTo>
                    <a:pt x="0" y="486"/>
                  </a:lnTo>
                  <a:lnTo>
                    <a:pt x="447" y="486"/>
                  </a:lnTo>
                  <a:lnTo>
                    <a:pt x="274" y="2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E82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grpSp>
        <p:nvGrpSpPr>
          <p:cNvPr id="14345" name="组合 29"/>
          <p:cNvGrpSpPr/>
          <p:nvPr/>
        </p:nvGrpSpPr>
        <p:grpSpPr bwMode="auto">
          <a:xfrm>
            <a:off x="5011342" y="1168004"/>
            <a:ext cx="725090" cy="1150144"/>
            <a:chOff x="0" y="0"/>
            <a:chExt cx="966787" cy="1533524"/>
          </a:xfrm>
        </p:grpSpPr>
        <p:sp>
          <p:nvSpPr>
            <p:cNvPr id="14354" name="Freeform 5"/>
            <p:cNvSpPr>
              <a:spLocks noEditPoints="1" noChangeArrowheads="1"/>
            </p:cNvSpPr>
            <p:nvPr/>
          </p:nvSpPr>
          <p:spPr bwMode="auto">
            <a:xfrm>
              <a:off x="0" y="93662"/>
              <a:ext cx="966787" cy="1439862"/>
            </a:xfrm>
            <a:custGeom>
              <a:avLst/>
              <a:gdLst>
                <a:gd name="T0" fmla="*/ 2147483646 w 703"/>
                <a:gd name="T1" fmla="*/ 2147483646 h 1050"/>
                <a:gd name="T2" fmla="*/ 2147483646 w 703"/>
                <a:gd name="T3" fmla="*/ 2147483646 h 1050"/>
                <a:gd name="T4" fmla="*/ 2147483646 w 703"/>
                <a:gd name="T5" fmla="*/ 2147483646 h 1050"/>
                <a:gd name="T6" fmla="*/ 2147483646 w 703"/>
                <a:gd name="T7" fmla="*/ 0 h 1050"/>
                <a:gd name="T8" fmla="*/ 2147483646 w 703"/>
                <a:gd name="T9" fmla="*/ 0 h 1050"/>
                <a:gd name="T10" fmla="*/ 2147483646 w 703"/>
                <a:gd name="T11" fmla="*/ 2147483646 h 1050"/>
                <a:gd name="T12" fmla="*/ 2147483646 w 703"/>
                <a:gd name="T13" fmla="*/ 2147483646 h 1050"/>
                <a:gd name="T14" fmla="*/ 2147483646 w 703"/>
                <a:gd name="T15" fmla="*/ 2147483646 h 1050"/>
                <a:gd name="T16" fmla="*/ 2147483646 w 703"/>
                <a:gd name="T17" fmla="*/ 2147483646 h 1050"/>
                <a:gd name="T18" fmla="*/ 2147483646 w 703"/>
                <a:gd name="T19" fmla="*/ 2147483646 h 1050"/>
                <a:gd name="T20" fmla="*/ 2147483646 w 703"/>
                <a:gd name="T21" fmla="*/ 2147483646 h 1050"/>
                <a:gd name="T22" fmla="*/ 2147483646 w 703"/>
                <a:gd name="T23" fmla="*/ 2147483646 h 1050"/>
                <a:gd name="T24" fmla="*/ 2147483646 w 703"/>
                <a:gd name="T25" fmla="*/ 2147483646 h 1050"/>
                <a:gd name="T26" fmla="*/ 2147483646 w 703"/>
                <a:gd name="T27" fmla="*/ 2147483646 h 1050"/>
                <a:gd name="T28" fmla="*/ 2147483646 w 703"/>
                <a:gd name="T29" fmla="*/ 2147483646 h 1050"/>
                <a:gd name="T30" fmla="*/ 2147483646 w 703"/>
                <a:gd name="T31" fmla="*/ 2147483646 h 1050"/>
                <a:gd name="T32" fmla="*/ 2147483646 w 703"/>
                <a:gd name="T33" fmla="*/ 2147483646 h 1050"/>
                <a:gd name="T34" fmla="*/ 2147483646 w 703"/>
                <a:gd name="T35" fmla="*/ 2147483646 h 1050"/>
                <a:gd name="T36" fmla="*/ 2147483646 w 703"/>
                <a:gd name="T37" fmla="*/ 2147483646 h 1050"/>
                <a:gd name="T38" fmla="*/ 2147483646 w 703"/>
                <a:gd name="T39" fmla="*/ 2147483646 h 1050"/>
                <a:gd name="T40" fmla="*/ 2147483646 w 703"/>
                <a:gd name="T41" fmla="*/ 2147483646 h 1050"/>
                <a:gd name="T42" fmla="*/ 2147483646 w 703"/>
                <a:gd name="T43" fmla="*/ 2147483646 h 1050"/>
                <a:gd name="T44" fmla="*/ 2147483646 w 703"/>
                <a:gd name="T45" fmla="*/ 2147483646 h 1050"/>
                <a:gd name="T46" fmla="*/ 2147483646 w 703"/>
                <a:gd name="T47" fmla="*/ 2147483646 h 1050"/>
                <a:gd name="T48" fmla="*/ 2147483646 w 703"/>
                <a:gd name="T49" fmla="*/ 2147483646 h 1050"/>
                <a:gd name="T50" fmla="*/ 2147483646 w 703"/>
                <a:gd name="T51" fmla="*/ 2147483646 h 1050"/>
                <a:gd name="T52" fmla="*/ 2147483646 w 703"/>
                <a:gd name="T53" fmla="*/ 2147483646 h 1050"/>
                <a:gd name="T54" fmla="*/ 2147483646 w 703"/>
                <a:gd name="T55" fmla="*/ 2147483646 h 105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703"/>
                <a:gd name="T85" fmla="*/ 0 h 1050"/>
                <a:gd name="T86" fmla="*/ 703 w 703"/>
                <a:gd name="T87" fmla="*/ 1050 h 105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703" h="1050">
                  <a:moveTo>
                    <a:pt x="697" y="965"/>
                  </a:moveTo>
                  <a:cubicBezTo>
                    <a:pt x="495" y="392"/>
                    <a:pt x="495" y="392"/>
                    <a:pt x="495" y="392"/>
                  </a:cubicBezTo>
                  <a:cubicBezTo>
                    <a:pt x="498" y="79"/>
                    <a:pt x="498" y="79"/>
                    <a:pt x="498" y="79"/>
                  </a:cubicBezTo>
                  <a:cubicBezTo>
                    <a:pt x="498" y="36"/>
                    <a:pt x="463" y="0"/>
                    <a:pt x="419" y="0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241" y="0"/>
                    <a:pt x="205" y="36"/>
                    <a:pt x="205" y="79"/>
                  </a:cubicBezTo>
                  <a:cubicBezTo>
                    <a:pt x="201" y="392"/>
                    <a:pt x="201" y="392"/>
                    <a:pt x="201" y="392"/>
                  </a:cubicBezTo>
                  <a:cubicBezTo>
                    <a:pt x="7" y="966"/>
                    <a:pt x="7" y="966"/>
                    <a:pt x="7" y="966"/>
                  </a:cubicBezTo>
                  <a:cubicBezTo>
                    <a:pt x="6" y="966"/>
                    <a:pt x="6" y="966"/>
                    <a:pt x="6" y="966"/>
                  </a:cubicBezTo>
                  <a:cubicBezTo>
                    <a:pt x="0" y="988"/>
                    <a:pt x="4" y="1010"/>
                    <a:pt x="16" y="1026"/>
                  </a:cubicBezTo>
                  <a:cubicBezTo>
                    <a:pt x="28" y="1041"/>
                    <a:pt x="46" y="1050"/>
                    <a:pt x="67" y="1050"/>
                  </a:cubicBezTo>
                  <a:cubicBezTo>
                    <a:pt x="637" y="1050"/>
                    <a:pt x="637" y="1050"/>
                    <a:pt x="637" y="1050"/>
                  </a:cubicBezTo>
                  <a:cubicBezTo>
                    <a:pt x="658" y="1050"/>
                    <a:pt x="676" y="1041"/>
                    <a:pt x="688" y="1026"/>
                  </a:cubicBezTo>
                  <a:cubicBezTo>
                    <a:pt x="700" y="1010"/>
                    <a:pt x="703" y="988"/>
                    <a:pt x="697" y="966"/>
                  </a:cubicBezTo>
                  <a:lnTo>
                    <a:pt x="697" y="965"/>
                  </a:lnTo>
                  <a:close/>
                  <a:moveTo>
                    <a:pt x="649" y="996"/>
                  </a:moveTo>
                  <a:cubicBezTo>
                    <a:pt x="646" y="1000"/>
                    <a:pt x="641" y="1001"/>
                    <a:pt x="637" y="1001"/>
                  </a:cubicBezTo>
                  <a:cubicBezTo>
                    <a:pt x="67" y="1001"/>
                    <a:pt x="67" y="1001"/>
                    <a:pt x="67" y="1001"/>
                  </a:cubicBezTo>
                  <a:cubicBezTo>
                    <a:pt x="63" y="1001"/>
                    <a:pt x="58" y="1000"/>
                    <a:pt x="55" y="996"/>
                  </a:cubicBezTo>
                  <a:cubicBezTo>
                    <a:pt x="52" y="993"/>
                    <a:pt x="52" y="987"/>
                    <a:pt x="53" y="980"/>
                  </a:cubicBezTo>
                  <a:cubicBezTo>
                    <a:pt x="250" y="401"/>
                    <a:pt x="250" y="401"/>
                    <a:pt x="250" y="401"/>
                  </a:cubicBezTo>
                  <a:cubicBezTo>
                    <a:pt x="254" y="79"/>
                    <a:pt x="254" y="79"/>
                    <a:pt x="254" y="79"/>
                  </a:cubicBezTo>
                  <a:cubicBezTo>
                    <a:pt x="254" y="63"/>
                    <a:pt x="268" y="49"/>
                    <a:pt x="285" y="49"/>
                  </a:cubicBezTo>
                  <a:cubicBezTo>
                    <a:pt x="419" y="49"/>
                    <a:pt x="419" y="49"/>
                    <a:pt x="419" y="49"/>
                  </a:cubicBezTo>
                  <a:cubicBezTo>
                    <a:pt x="436" y="49"/>
                    <a:pt x="449" y="63"/>
                    <a:pt x="449" y="79"/>
                  </a:cubicBezTo>
                  <a:cubicBezTo>
                    <a:pt x="446" y="401"/>
                    <a:pt x="446" y="401"/>
                    <a:pt x="446" y="401"/>
                  </a:cubicBezTo>
                  <a:cubicBezTo>
                    <a:pt x="650" y="980"/>
                    <a:pt x="650" y="980"/>
                    <a:pt x="650" y="980"/>
                  </a:cubicBezTo>
                  <a:cubicBezTo>
                    <a:pt x="652" y="987"/>
                    <a:pt x="651" y="993"/>
                    <a:pt x="649" y="996"/>
                  </a:cubicBezTo>
                  <a:close/>
                </a:path>
              </a:pathLst>
            </a:custGeom>
            <a:solidFill>
              <a:srgbClr val="E82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355" name="Freeform 6"/>
            <p:cNvSpPr>
              <a:spLocks noChangeArrowheads="1"/>
            </p:cNvSpPr>
            <p:nvPr/>
          </p:nvSpPr>
          <p:spPr bwMode="auto">
            <a:xfrm>
              <a:off x="257174" y="0"/>
              <a:ext cx="455612" cy="133350"/>
            </a:xfrm>
            <a:custGeom>
              <a:avLst/>
              <a:gdLst>
                <a:gd name="T0" fmla="*/ 2147483646 w 332"/>
                <a:gd name="T1" fmla="*/ 0 h 97"/>
                <a:gd name="T2" fmla="*/ 2147483646 w 332"/>
                <a:gd name="T3" fmla="*/ 0 h 97"/>
                <a:gd name="T4" fmla="*/ 0 w 332"/>
                <a:gd name="T5" fmla="*/ 2147483646 h 97"/>
                <a:gd name="T6" fmla="*/ 2147483646 w 332"/>
                <a:gd name="T7" fmla="*/ 2147483646 h 97"/>
                <a:gd name="T8" fmla="*/ 2147483646 w 332"/>
                <a:gd name="T9" fmla="*/ 2147483646 h 97"/>
                <a:gd name="T10" fmla="*/ 2147483646 w 332"/>
                <a:gd name="T11" fmla="*/ 2147483646 h 97"/>
                <a:gd name="T12" fmla="*/ 2147483646 w 332"/>
                <a:gd name="T13" fmla="*/ 0 h 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2"/>
                <a:gd name="T22" fmla="*/ 0 h 97"/>
                <a:gd name="T23" fmla="*/ 332 w 332"/>
                <a:gd name="T24" fmla="*/ 97 h 9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2" h="97">
                  <a:moveTo>
                    <a:pt x="297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21"/>
                    <a:pt x="0" y="48"/>
                  </a:cubicBezTo>
                  <a:cubicBezTo>
                    <a:pt x="0" y="76"/>
                    <a:pt x="15" y="97"/>
                    <a:pt x="34" y="97"/>
                  </a:cubicBezTo>
                  <a:cubicBezTo>
                    <a:pt x="297" y="97"/>
                    <a:pt x="297" y="97"/>
                    <a:pt x="297" y="97"/>
                  </a:cubicBezTo>
                  <a:cubicBezTo>
                    <a:pt x="316" y="97"/>
                    <a:pt x="332" y="76"/>
                    <a:pt x="332" y="48"/>
                  </a:cubicBezTo>
                  <a:cubicBezTo>
                    <a:pt x="332" y="21"/>
                    <a:pt x="316" y="0"/>
                    <a:pt x="297" y="0"/>
                  </a:cubicBezTo>
                  <a:close/>
                </a:path>
              </a:pathLst>
            </a:custGeom>
            <a:solidFill>
              <a:srgbClr val="E82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356" name="Freeform 7"/>
            <p:cNvSpPr>
              <a:spLocks noChangeArrowheads="1"/>
            </p:cNvSpPr>
            <p:nvPr/>
          </p:nvSpPr>
          <p:spPr bwMode="auto">
            <a:xfrm>
              <a:off x="130174" y="647700"/>
              <a:ext cx="709612" cy="771525"/>
            </a:xfrm>
            <a:custGeom>
              <a:avLst/>
              <a:gdLst>
                <a:gd name="T0" fmla="*/ 2147483646 w 447"/>
                <a:gd name="T1" fmla="*/ 0 h 486"/>
                <a:gd name="T2" fmla="*/ 2147483646 w 447"/>
                <a:gd name="T3" fmla="*/ 0 h 486"/>
                <a:gd name="T4" fmla="*/ 2147483646 w 447"/>
                <a:gd name="T5" fmla="*/ 2147483646 h 486"/>
                <a:gd name="T6" fmla="*/ 0 w 447"/>
                <a:gd name="T7" fmla="*/ 2147483646 h 486"/>
                <a:gd name="T8" fmla="*/ 2147483646 w 447"/>
                <a:gd name="T9" fmla="*/ 2147483646 h 486"/>
                <a:gd name="T10" fmla="*/ 2147483646 w 447"/>
                <a:gd name="T11" fmla="*/ 2147483646 h 486"/>
                <a:gd name="T12" fmla="*/ 2147483646 w 447"/>
                <a:gd name="T13" fmla="*/ 0 h 4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7"/>
                <a:gd name="T22" fmla="*/ 0 h 486"/>
                <a:gd name="T23" fmla="*/ 447 w 447"/>
                <a:gd name="T24" fmla="*/ 486 h 48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7" h="486">
                  <a:moveTo>
                    <a:pt x="274" y="0"/>
                  </a:moveTo>
                  <a:lnTo>
                    <a:pt x="165" y="0"/>
                  </a:lnTo>
                  <a:lnTo>
                    <a:pt x="165" y="3"/>
                  </a:lnTo>
                  <a:lnTo>
                    <a:pt x="0" y="486"/>
                  </a:lnTo>
                  <a:lnTo>
                    <a:pt x="447" y="486"/>
                  </a:lnTo>
                  <a:lnTo>
                    <a:pt x="274" y="2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E82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grpSp>
        <p:nvGrpSpPr>
          <p:cNvPr id="14346" name="组合 33"/>
          <p:cNvGrpSpPr/>
          <p:nvPr/>
        </p:nvGrpSpPr>
        <p:grpSpPr bwMode="auto">
          <a:xfrm>
            <a:off x="3309938" y="1528763"/>
            <a:ext cx="725091" cy="1150144"/>
            <a:chOff x="0" y="0"/>
            <a:chExt cx="966787" cy="1533524"/>
          </a:xfrm>
        </p:grpSpPr>
        <p:sp>
          <p:nvSpPr>
            <p:cNvPr id="14351" name="Freeform 5"/>
            <p:cNvSpPr>
              <a:spLocks noEditPoints="1" noChangeArrowheads="1"/>
            </p:cNvSpPr>
            <p:nvPr/>
          </p:nvSpPr>
          <p:spPr bwMode="auto">
            <a:xfrm>
              <a:off x="0" y="93662"/>
              <a:ext cx="966787" cy="1439862"/>
            </a:xfrm>
            <a:custGeom>
              <a:avLst/>
              <a:gdLst>
                <a:gd name="T0" fmla="*/ 2147483646 w 703"/>
                <a:gd name="T1" fmla="*/ 2147483646 h 1050"/>
                <a:gd name="T2" fmla="*/ 2147483646 w 703"/>
                <a:gd name="T3" fmla="*/ 2147483646 h 1050"/>
                <a:gd name="T4" fmla="*/ 2147483646 w 703"/>
                <a:gd name="T5" fmla="*/ 2147483646 h 1050"/>
                <a:gd name="T6" fmla="*/ 2147483646 w 703"/>
                <a:gd name="T7" fmla="*/ 0 h 1050"/>
                <a:gd name="T8" fmla="*/ 2147483646 w 703"/>
                <a:gd name="T9" fmla="*/ 0 h 1050"/>
                <a:gd name="T10" fmla="*/ 2147483646 w 703"/>
                <a:gd name="T11" fmla="*/ 2147483646 h 1050"/>
                <a:gd name="T12" fmla="*/ 2147483646 w 703"/>
                <a:gd name="T13" fmla="*/ 2147483646 h 1050"/>
                <a:gd name="T14" fmla="*/ 2147483646 w 703"/>
                <a:gd name="T15" fmla="*/ 2147483646 h 1050"/>
                <a:gd name="T16" fmla="*/ 2147483646 w 703"/>
                <a:gd name="T17" fmla="*/ 2147483646 h 1050"/>
                <a:gd name="T18" fmla="*/ 2147483646 w 703"/>
                <a:gd name="T19" fmla="*/ 2147483646 h 1050"/>
                <a:gd name="T20" fmla="*/ 2147483646 w 703"/>
                <a:gd name="T21" fmla="*/ 2147483646 h 1050"/>
                <a:gd name="T22" fmla="*/ 2147483646 w 703"/>
                <a:gd name="T23" fmla="*/ 2147483646 h 1050"/>
                <a:gd name="T24" fmla="*/ 2147483646 w 703"/>
                <a:gd name="T25" fmla="*/ 2147483646 h 1050"/>
                <a:gd name="T26" fmla="*/ 2147483646 w 703"/>
                <a:gd name="T27" fmla="*/ 2147483646 h 1050"/>
                <a:gd name="T28" fmla="*/ 2147483646 w 703"/>
                <a:gd name="T29" fmla="*/ 2147483646 h 1050"/>
                <a:gd name="T30" fmla="*/ 2147483646 w 703"/>
                <a:gd name="T31" fmla="*/ 2147483646 h 1050"/>
                <a:gd name="T32" fmla="*/ 2147483646 w 703"/>
                <a:gd name="T33" fmla="*/ 2147483646 h 1050"/>
                <a:gd name="T34" fmla="*/ 2147483646 w 703"/>
                <a:gd name="T35" fmla="*/ 2147483646 h 1050"/>
                <a:gd name="T36" fmla="*/ 2147483646 w 703"/>
                <a:gd name="T37" fmla="*/ 2147483646 h 1050"/>
                <a:gd name="T38" fmla="*/ 2147483646 w 703"/>
                <a:gd name="T39" fmla="*/ 2147483646 h 1050"/>
                <a:gd name="T40" fmla="*/ 2147483646 w 703"/>
                <a:gd name="T41" fmla="*/ 2147483646 h 1050"/>
                <a:gd name="T42" fmla="*/ 2147483646 w 703"/>
                <a:gd name="T43" fmla="*/ 2147483646 h 1050"/>
                <a:gd name="T44" fmla="*/ 2147483646 w 703"/>
                <a:gd name="T45" fmla="*/ 2147483646 h 1050"/>
                <a:gd name="T46" fmla="*/ 2147483646 w 703"/>
                <a:gd name="T47" fmla="*/ 2147483646 h 1050"/>
                <a:gd name="T48" fmla="*/ 2147483646 w 703"/>
                <a:gd name="T49" fmla="*/ 2147483646 h 1050"/>
                <a:gd name="T50" fmla="*/ 2147483646 w 703"/>
                <a:gd name="T51" fmla="*/ 2147483646 h 1050"/>
                <a:gd name="T52" fmla="*/ 2147483646 w 703"/>
                <a:gd name="T53" fmla="*/ 2147483646 h 1050"/>
                <a:gd name="T54" fmla="*/ 2147483646 w 703"/>
                <a:gd name="T55" fmla="*/ 2147483646 h 105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703"/>
                <a:gd name="T85" fmla="*/ 0 h 1050"/>
                <a:gd name="T86" fmla="*/ 703 w 703"/>
                <a:gd name="T87" fmla="*/ 1050 h 105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703" h="1050">
                  <a:moveTo>
                    <a:pt x="697" y="965"/>
                  </a:moveTo>
                  <a:cubicBezTo>
                    <a:pt x="495" y="392"/>
                    <a:pt x="495" y="392"/>
                    <a:pt x="495" y="392"/>
                  </a:cubicBezTo>
                  <a:cubicBezTo>
                    <a:pt x="498" y="79"/>
                    <a:pt x="498" y="79"/>
                    <a:pt x="498" y="79"/>
                  </a:cubicBezTo>
                  <a:cubicBezTo>
                    <a:pt x="498" y="36"/>
                    <a:pt x="463" y="0"/>
                    <a:pt x="419" y="0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241" y="0"/>
                    <a:pt x="205" y="36"/>
                    <a:pt x="205" y="79"/>
                  </a:cubicBezTo>
                  <a:cubicBezTo>
                    <a:pt x="201" y="392"/>
                    <a:pt x="201" y="392"/>
                    <a:pt x="201" y="392"/>
                  </a:cubicBezTo>
                  <a:cubicBezTo>
                    <a:pt x="7" y="966"/>
                    <a:pt x="7" y="966"/>
                    <a:pt x="7" y="966"/>
                  </a:cubicBezTo>
                  <a:cubicBezTo>
                    <a:pt x="6" y="966"/>
                    <a:pt x="6" y="966"/>
                    <a:pt x="6" y="966"/>
                  </a:cubicBezTo>
                  <a:cubicBezTo>
                    <a:pt x="0" y="988"/>
                    <a:pt x="4" y="1010"/>
                    <a:pt x="16" y="1026"/>
                  </a:cubicBezTo>
                  <a:cubicBezTo>
                    <a:pt x="28" y="1041"/>
                    <a:pt x="46" y="1050"/>
                    <a:pt x="67" y="1050"/>
                  </a:cubicBezTo>
                  <a:cubicBezTo>
                    <a:pt x="637" y="1050"/>
                    <a:pt x="637" y="1050"/>
                    <a:pt x="637" y="1050"/>
                  </a:cubicBezTo>
                  <a:cubicBezTo>
                    <a:pt x="658" y="1050"/>
                    <a:pt x="676" y="1041"/>
                    <a:pt x="688" y="1026"/>
                  </a:cubicBezTo>
                  <a:cubicBezTo>
                    <a:pt x="700" y="1010"/>
                    <a:pt x="703" y="988"/>
                    <a:pt x="697" y="966"/>
                  </a:cubicBezTo>
                  <a:lnTo>
                    <a:pt x="697" y="965"/>
                  </a:lnTo>
                  <a:close/>
                  <a:moveTo>
                    <a:pt x="649" y="996"/>
                  </a:moveTo>
                  <a:cubicBezTo>
                    <a:pt x="646" y="1000"/>
                    <a:pt x="641" y="1001"/>
                    <a:pt x="637" y="1001"/>
                  </a:cubicBezTo>
                  <a:cubicBezTo>
                    <a:pt x="67" y="1001"/>
                    <a:pt x="67" y="1001"/>
                    <a:pt x="67" y="1001"/>
                  </a:cubicBezTo>
                  <a:cubicBezTo>
                    <a:pt x="63" y="1001"/>
                    <a:pt x="58" y="1000"/>
                    <a:pt x="55" y="996"/>
                  </a:cubicBezTo>
                  <a:cubicBezTo>
                    <a:pt x="52" y="993"/>
                    <a:pt x="52" y="987"/>
                    <a:pt x="53" y="980"/>
                  </a:cubicBezTo>
                  <a:cubicBezTo>
                    <a:pt x="250" y="401"/>
                    <a:pt x="250" y="401"/>
                    <a:pt x="250" y="401"/>
                  </a:cubicBezTo>
                  <a:cubicBezTo>
                    <a:pt x="254" y="79"/>
                    <a:pt x="254" y="79"/>
                    <a:pt x="254" y="79"/>
                  </a:cubicBezTo>
                  <a:cubicBezTo>
                    <a:pt x="254" y="63"/>
                    <a:pt x="268" y="49"/>
                    <a:pt x="285" y="49"/>
                  </a:cubicBezTo>
                  <a:cubicBezTo>
                    <a:pt x="419" y="49"/>
                    <a:pt x="419" y="49"/>
                    <a:pt x="419" y="49"/>
                  </a:cubicBezTo>
                  <a:cubicBezTo>
                    <a:pt x="436" y="49"/>
                    <a:pt x="449" y="63"/>
                    <a:pt x="449" y="79"/>
                  </a:cubicBezTo>
                  <a:cubicBezTo>
                    <a:pt x="446" y="401"/>
                    <a:pt x="446" y="401"/>
                    <a:pt x="446" y="401"/>
                  </a:cubicBezTo>
                  <a:cubicBezTo>
                    <a:pt x="650" y="980"/>
                    <a:pt x="650" y="980"/>
                    <a:pt x="650" y="980"/>
                  </a:cubicBezTo>
                  <a:cubicBezTo>
                    <a:pt x="652" y="987"/>
                    <a:pt x="651" y="993"/>
                    <a:pt x="649" y="996"/>
                  </a:cubicBezTo>
                  <a:close/>
                </a:path>
              </a:pathLst>
            </a:custGeom>
            <a:solidFill>
              <a:srgbClr val="E82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352" name="Freeform 6"/>
            <p:cNvSpPr>
              <a:spLocks noChangeArrowheads="1"/>
            </p:cNvSpPr>
            <p:nvPr/>
          </p:nvSpPr>
          <p:spPr bwMode="auto">
            <a:xfrm>
              <a:off x="257174" y="0"/>
              <a:ext cx="455612" cy="133350"/>
            </a:xfrm>
            <a:custGeom>
              <a:avLst/>
              <a:gdLst>
                <a:gd name="T0" fmla="*/ 2147483646 w 332"/>
                <a:gd name="T1" fmla="*/ 0 h 97"/>
                <a:gd name="T2" fmla="*/ 2147483646 w 332"/>
                <a:gd name="T3" fmla="*/ 0 h 97"/>
                <a:gd name="T4" fmla="*/ 0 w 332"/>
                <a:gd name="T5" fmla="*/ 2147483646 h 97"/>
                <a:gd name="T6" fmla="*/ 2147483646 w 332"/>
                <a:gd name="T7" fmla="*/ 2147483646 h 97"/>
                <a:gd name="T8" fmla="*/ 2147483646 w 332"/>
                <a:gd name="T9" fmla="*/ 2147483646 h 97"/>
                <a:gd name="T10" fmla="*/ 2147483646 w 332"/>
                <a:gd name="T11" fmla="*/ 2147483646 h 97"/>
                <a:gd name="T12" fmla="*/ 2147483646 w 332"/>
                <a:gd name="T13" fmla="*/ 0 h 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2"/>
                <a:gd name="T22" fmla="*/ 0 h 97"/>
                <a:gd name="T23" fmla="*/ 332 w 332"/>
                <a:gd name="T24" fmla="*/ 97 h 9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2" h="97">
                  <a:moveTo>
                    <a:pt x="297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21"/>
                    <a:pt x="0" y="48"/>
                  </a:cubicBezTo>
                  <a:cubicBezTo>
                    <a:pt x="0" y="76"/>
                    <a:pt x="15" y="97"/>
                    <a:pt x="34" y="97"/>
                  </a:cubicBezTo>
                  <a:cubicBezTo>
                    <a:pt x="297" y="97"/>
                    <a:pt x="297" y="97"/>
                    <a:pt x="297" y="97"/>
                  </a:cubicBezTo>
                  <a:cubicBezTo>
                    <a:pt x="316" y="97"/>
                    <a:pt x="332" y="76"/>
                    <a:pt x="332" y="48"/>
                  </a:cubicBezTo>
                  <a:cubicBezTo>
                    <a:pt x="332" y="21"/>
                    <a:pt x="316" y="0"/>
                    <a:pt x="297" y="0"/>
                  </a:cubicBezTo>
                  <a:close/>
                </a:path>
              </a:pathLst>
            </a:custGeom>
            <a:solidFill>
              <a:srgbClr val="E82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353" name="Freeform 7"/>
            <p:cNvSpPr>
              <a:spLocks noChangeArrowheads="1"/>
            </p:cNvSpPr>
            <p:nvPr/>
          </p:nvSpPr>
          <p:spPr bwMode="auto">
            <a:xfrm>
              <a:off x="130174" y="647700"/>
              <a:ext cx="709612" cy="771525"/>
            </a:xfrm>
            <a:custGeom>
              <a:avLst/>
              <a:gdLst>
                <a:gd name="T0" fmla="*/ 2147483646 w 447"/>
                <a:gd name="T1" fmla="*/ 0 h 486"/>
                <a:gd name="T2" fmla="*/ 2147483646 w 447"/>
                <a:gd name="T3" fmla="*/ 0 h 486"/>
                <a:gd name="T4" fmla="*/ 2147483646 w 447"/>
                <a:gd name="T5" fmla="*/ 2147483646 h 486"/>
                <a:gd name="T6" fmla="*/ 0 w 447"/>
                <a:gd name="T7" fmla="*/ 2147483646 h 486"/>
                <a:gd name="T8" fmla="*/ 2147483646 w 447"/>
                <a:gd name="T9" fmla="*/ 2147483646 h 486"/>
                <a:gd name="T10" fmla="*/ 2147483646 w 447"/>
                <a:gd name="T11" fmla="*/ 2147483646 h 486"/>
                <a:gd name="T12" fmla="*/ 2147483646 w 447"/>
                <a:gd name="T13" fmla="*/ 0 h 4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7"/>
                <a:gd name="T22" fmla="*/ 0 h 486"/>
                <a:gd name="T23" fmla="*/ 447 w 447"/>
                <a:gd name="T24" fmla="*/ 486 h 48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7" h="486">
                  <a:moveTo>
                    <a:pt x="274" y="0"/>
                  </a:moveTo>
                  <a:lnTo>
                    <a:pt x="165" y="0"/>
                  </a:lnTo>
                  <a:lnTo>
                    <a:pt x="165" y="3"/>
                  </a:lnTo>
                  <a:lnTo>
                    <a:pt x="0" y="486"/>
                  </a:lnTo>
                  <a:lnTo>
                    <a:pt x="447" y="486"/>
                  </a:lnTo>
                  <a:lnTo>
                    <a:pt x="274" y="2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E82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grpSp>
        <p:nvGrpSpPr>
          <p:cNvPr id="14347" name="组合 37"/>
          <p:cNvGrpSpPr/>
          <p:nvPr/>
        </p:nvGrpSpPr>
        <p:grpSpPr bwMode="auto">
          <a:xfrm>
            <a:off x="1719263" y="1969294"/>
            <a:ext cx="725091" cy="1150144"/>
            <a:chOff x="0" y="0"/>
            <a:chExt cx="966787" cy="1533524"/>
          </a:xfrm>
        </p:grpSpPr>
        <p:sp>
          <p:nvSpPr>
            <p:cNvPr id="14348" name="Freeform 5"/>
            <p:cNvSpPr>
              <a:spLocks noEditPoints="1" noChangeArrowheads="1"/>
            </p:cNvSpPr>
            <p:nvPr/>
          </p:nvSpPr>
          <p:spPr bwMode="auto">
            <a:xfrm>
              <a:off x="0" y="93662"/>
              <a:ext cx="966787" cy="1439862"/>
            </a:xfrm>
            <a:custGeom>
              <a:avLst/>
              <a:gdLst>
                <a:gd name="T0" fmla="*/ 2147483646 w 703"/>
                <a:gd name="T1" fmla="*/ 2147483646 h 1050"/>
                <a:gd name="T2" fmla="*/ 2147483646 w 703"/>
                <a:gd name="T3" fmla="*/ 2147483646 h 1050"/>
                <a:gd name="T4" fmla="*/ 2147483646 w 703"/>
                <a:gd name="T5" fmla="*/ 2147483646 h 1050"/>
                <a:gd name="T6" fmla="*/ 2147483646 w 703"/>
                <a:gd name="T7" fmla="*/ 0 h 1050"/>
                <a:gd name="T8" fmla="*/ 2147483646 w 703"/>
                <a:gd name="T9" fmla="*/ 0 h 1050"/>
                <a:gd name="T10" fmla="*/ 2147483646 w 703"/>
                <a:gd name="T11" fmla="*/ 2147483646 h 1050"/>
                <a:gd name="T12" fmla="*/ 2147483646 w 703"/>
                <a:gd name="T13" fmla="*/ 2147483646 h 1050"/>
                <a:gd name="T14" fmla="*/ 2147483646 w 703"/>
                <a:gd name="T15" fmla="*/ 2147483646 h 1050"/>
                <a:gd name="T16" fmla="*/ 2147483646 w 703"/>
                <a:gd name="T17" fmla="*/ 2147483646 h 1050"/>
                <a:gd name="T18" fmla="*/ 2147483646 w 703"/>
                <a:gd name="T19" fmla="*/ 2147483646 h 1050"/>
                <a:gd name="T20" fmla="*/ 2147483646 w 703"/>
                <a:gd name="T21" fmla="*/ 2147483646 h 1050"/>
                <a:gd name="T22" fmla="*/ 2147483646 w 703"/>
                <a:gd name="T23" fmla="*/ 2147483646 h 1050"/>
                <a:gd name="T24" fmla="*/ 2147483646 w 703"/>
                <a:gd name="T25" fmla="*/ 2147483646 h 1050"/>
                <a:gd name="T26" fmla="*/ 2147483646 w 703"/>
                <a:gd name="T27" fmla="*/ 2147483646 h 1050"/>
                <a:gd name="T28" fmla="*/ 2147483646 w 703"/>
                <a:gd name="T29" fmla="*/ 2147483646 h 1050"/>
                <a:gd name="T30" fmla="*/ 2147483646 w 703"/>
                <a:gd name="T31" fmla="*/ 2147483646 h 1050"/>
                <a:gd name="T32" fmla="*/ 2147483646 w 703"/>
                <a:gd name="T33" fmla="*/ 2147483646 h 1050"/>
                <a:gd name="T34" fmla="*/ 2147483646 w 703"/>
                <a:gd name="T35" fmla="*/ 2147483646 h 1050"/>
                <a:gd name="T36" fmla="*/ 2147483646 w 703"/>
                <a:gd name="T37" fmla="*/ 2147483646 h 1050"/>
                <a:gd name="T38" fmla="*/ 2147483646 w 703"/>
                <a:gd name="T39" fmla="*/ 2147483646 h 1050"/>
                <a:gd name="T40" fmla="*/ 2147483646 w 703"/>
                <a:gd name="T41" fmla="*/ 2147483646 h 1050"/>
                <a:gd name="T42" fmla="*/ 2147483646 w 703"/>
                <a:gd name="T43" fmla="*/ 2147483646 h 1050"/>
                <a:gd name="T44" fmla="*/ 2147483646 w 703"/>
                <a:gd name="T45" fmla="*/ 2147483646 h 1050"/>
                <a:gd name="T46" fmla="*/ 2147483646 w 703"/>
                <a:gd name="T47" fmla="*/ 2147483646 h 1050"/>
                <a:gd name="T48" fmla="*/ 2147483646 w 703"/>
                <a:gd name="T49" fmla="*/ 2147483646 h 1050"/>
                <a:gd name="T50" fmla="*/ 2147483646 w 703"/>
                <a:gd name="T51" fmla="*/ 2147483646 h 1050"/>
                <a:gd name="T52" fmla="*/ 2147483646 w 703"/>
                <a:gd name="T53" fmla="*/ 2147483646 h 1050"/>
                <a:gd name="T54" fmla="*/ 2147483646 w 703"/>
                <a:gd name="T55" fmla="*/ 2147483646 h 105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703"/>
                <a:gd name="T85" fmla="*/ 0 h 1050"/>
                <a:gd name="T86" fmla="*/ 703 w 703"/>
                <a:gd name="T87" fmla="*/ 1050 h 105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703" h="1050">
                  <a:moveTo>
                    <a:pt x="697" y="965"/>
                  </a:moveTo>
                  <a:cubicBezTo>
                    <a:pt x="495" y="392"/>
                    <a:pt x="495" y="392"/>
                    <a:pt x="495" y="392"/>
                  </a:cubicBezTo>
                  <a:cubicBezTo>
                    <a:pt x="498" y="79"/>
                    <a:pt x="498" y="79"/>
                    <a:pt x="498" y="79"/>
                  </a:cubicBezTo>
                  <a:cubicBezTo>
                    <a:pt x="498" y="36"/>
                    <a:pt x="463" y="0"/>
                    <a:pt x="419" y="0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241" y="0"/>
                    <a:pt x="205" y="36"/>
                    <a:pt x="205" y="79"/>
                  </a:cubicBezTo>
                  <a:cubicBezTo>
                    <a:pt x="201" y="392"/>
                    <a:pt x="201" y="392"/>
                    <a:pt x="201" y="392"/>
                  </a:cubicBezTo>
                  <a:cubicBezTo>
                    <a:pt x="7" y="966"/>
                    <a:pt x="7" y="966"/>
                    <a:pt x="7" y="966"/>
                  </a:cubicBezTo>
                  <a:cubicBezTo>
                    <a:pt x="6" y="966"/>
                    <a:pt x="6" y="966"/>
                    <a:pt x="6" y="966"/>
                  </a:cubicBezTo>
                  <a:cubicBezTo>
                    <a:pt x="0" y="988"/>
                    <a:pt x="4" y="1010"/>
                    <a:pt x="16" y="1026"/>
                  </a:cubicBezTo>
                  <a:cubicBezTo>
                    <a:pt x="28" y="1041"/>
                    <a:pt x="46" y="1050"/>
                    <a:pt x="67" y="1050"/>
                  </a:cubicBezTo>
                  <a:cubicBezTo>
                    <a:pt x="637" y="1050"/>
                    <a:pt x="637" y="1050"/>
                    <a:pt x="637" y="1050"/>
                  </a:cubicBezTo>
                  <a:cubicBezTo>
                    <a:pt x="658" y="1050"/>
                    <a:pt x="676" y="1041"/>
                    <a:pt x="688" y="1026"/>
                  </a:cubicBezTo>
                  <a:cubicBezTo>
                    <a:pt x="700" y="1010"/>
                    <a:pt x="703" y="988"/>
                    <a:pt x="697" y="966"/>
                  </a:cubicBezTo>
                  <a:lnTo>
                    <a:pt x="697" y="965"/>
                  </a:lnTo>
                  <a:close/>
                  <a:moveTo>
                    <a:pt x="649" y="996"/>
                  </a:moveTo>
                  <a:cubicBezTo>
                    <a:pt x="646" y="1000"/>
                    <a:pt x="641" y="1001"/>
                    <a:pt x="637" y="1001"/>
                  </a:cubicBezTo>
                  <a:cubicBezTo>
                    <a:pt x="67" y="1001"/>
                    <a:pt x="67" y="1001"/>
                    <a:pt x="67" y="1001"/>
                  </a:cubicBezTo>
                  <a:cubicBezTo>
                    <a:pt x="63" y="1001"/>
                    <a:pt x="58" y="1000"/>
                    <a:pt x="55" y="996"/>
                  </a:cubicBezTo>
                  <a:cubicBezTo>
                    <a:pt x="52" y="993"/>
                    <a:pt x="52" y="987"/>
                    <a:pt x="53" y="980"/>
                  </a:cubicBezTo>
                  <a:cubicBezTo>
                    <a:pt x="250" y="401"/>
                    <a:pt x="250" y="401"/>
                    <a:pt x="250" y="401"/>
                  </a:cubicBezTo>
                  <a:cubicBezTo>
                    <a:pt x="254" y="79"/>
                    <a:pt x="254" y="79"/>
                    <a:pt x="254" y="79"/>
                  </a:cubicBezTo>
                  <a:cubicBezTo>
                    <a:pt x="254" y="63"/>
                    <a:pt x="268" y="49"/>
                    <a:pt x="285" y="49"/>
                  </a:cubicBezTo>
                  <a:cubicBezTo>
                    <a:pt x="419" y="49"/>
                    <a:pt x="419" y="49"/>
                    <a:pt x="419" y="49"/>
                  </a:cubicBezTo>
                  <a:cubicBezTo>
                    <a:pt x="436" y="49"/>
                    <a:pt x="449" y="63"/>
                    <a:pt x="449" y="79"/>
                  </a:cubicBezTo>
                  <a:cubicBezTo>
                    <a:pt x="446" y="401"/>
                    <a:pt x="446" y="401"/>
                    <a:pt x="446" y="401"/>
                  </a:cubicBezTo>
                  <a:cubicBezTo>
                    <a:pt x="650" y="980"/>
                    <a:pt x="650" y="980"/>
                    <a:pt x="650" y="980"/>
                  </a:cubicBezTo>
                  <a:cubicBezTo>
                    <a:pt x="652" y="987"/>
                    <a:pt x="651" y="993"/>
                    <a:pt x="649" y="996"/>
                  </a:cubicBezTo>
                  <a:close/>
                </a:path>
              </a:pathLst>
            </a:custGeom>
            <a:solidFill>
              <a:srgbClr val="E82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349" name="Freeform 6"/>
            <p:cNvSpPr>
              <a:spLocks noChangeArrowheads="1"/>
            </p:cNvSpPr>
            <p:nvPr/>
          </p:nvSpPr>
          <p:spPr bwMode="auto">
            <a:xfrm>
              <a:off x="257174" y="0"/>
              <a:ext cx="455612" cy="133350"/>
            </a:xfrm>
            <a:custGeom>
              <a:avLst/>
              <a:gdLst>
                <a:gd name="T0" fmla="*/ 2147483646 w 332"/>
                <a:gd name="T1" fmla="*/ 0 h 97"/>
                <a:gd name="T2" fmla="*/ 2147483646 w 332"/>
                <a:gd name="T3" fmla="*/ 0 h 97"/>
                <a:gd name="T4" fmla="*/ 0 w 332"/>
                <a:gd name="T5" fmla="*/ 2147483646 h 97"/>
                <a:gd name="T6" fmla="*/ 2147483646 w 332"/>
                <a:gd name="T7" fmla="*/ 2147483646 h 97"/>
                <a:gd name="T8" fmla="*/ 2147483646 w 332"/>
                <a:gd name="T9" fmla="*/ 2147483646 h 97"/>
                <a:gd name="T10" fmla="*/ 2147483646 w 332"/>
                <a:gd name="T11" fmla="*/ 2147483646 h 97"/>
                <a:gd name="T12" fmla="*/ 2147483646 w 332"/>
                <a:gd name="T13" fmla="*/ 0 h 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2"/>
                <a:gd name="T22" fmla="*/ 0 h 97"/>
                <a:gd name="T23" fmla="*/ 332 w 332"/>
                <a:gd name="T24" fmla="*/ 97 h 9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2" h="97">
                  <a:moveTo>
                    <a:pt x="297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21"/>
                    <a:pt x="0" y="48"/>
                  </a:cubicBezTo>
                  <a:cubicBezTo>
                    <a:pt x="0" y="76"/>
                    <a:pt x="15" y="97"/>
                    <a:pt x="34" y="97"/>
                  </a:cubicBezTo>
                  <a:cubicBezTo>
                    <a:pt x="297" y="97"/>
                    <a:pt x="297" y="97"/>
                    <a:pt x="297" y="97"/>
                  </a:cubicBezTo>
                  <a:cubicBezTo>
                    <a:pt x="316" y="97"/>
                    <a:pt x="332" y="76"/>
                    <a:pt x="332" y="48"/>
                  </a:cubicBezTo>
                  <a:cubicBezTo>
                    <a:pt x="332" y="21"/>
                    <a:pt x="316" y="0"/>
                    <a:pt x="297" y="0"/>
                  </a:cubicBezTo>
                  <a:close/>
                </a:path>
              </a:pathLst>
            </a:custGeom>
            <a:solidFill>
              <a:srgbClr val="E82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350" name="Freeform 7"/>
            <p:cNvSpPr>
              <a:spLocks noChangeArrowheads="1"/>
            </p:cNvSpPr>
            <p:nvPr/>
          </p:nvSpPr>
          <p:spPr bwMode="auto">
            <a:xfrm>
              <a:off x="130174" y="647700"/>
              <a:ext cx="709612" cy="771525"/>
            </a:xfrm>
            <a:custGeom>
              <a:avLst/>
              <a:gdLst>
                <a:gd name="T0" fmla="*/ 2147483646 w 447"/>
                <a:gd name="T1" fmla="*/ 0 h 486"/>
                <a:gd name="T2" fmla="*/ 2147483646 w 447"/>
                <a:gd name="T3" fmla="*/ 0 h 486"/>
                <a:gd name="T4" fmla="*/ 2147483646 w 447"/>
                <a:gd name="T5" fmla="*/ 2147483646 h 486"/>
                <a:gd name="T6" fmla="*/ 0 w 447"/>
                <a:gd name="T7" fmla="*/ 2147483646 h 486"/>
                <a:gd name="T8" fmla="*/ 2147483646 w 447"/>
                <a:gd name="T9" fmla="*/ 2147483646 h 486"/>
                <a:gd name="T10" fmla="*/ 2147483646 w 447"/>
                <a:gd name="T11" fmla="*/ 2147483646 h 486"/>
                <a:gd name="T12" fmla="*/ 2147483646 w 447"/>
                <a:gd name="T13" fmla="*/ 0 h 4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7"/>
                <a:gd name="T22" fmla="*/ 0 h 486"/>
                <a:gd name="T23" fmla="*/ 447 w 447"/>
                <a:gd name="T24" fmla="*/ 486 h 48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7" h="486">
                  <a:moveTo>
                    <a:pt x="274" y="0"/>
                  </a:moveTo>
                  <a:lnTo>
                    <a:pt x="165" y="0"/>
                  </a:lnTo>
                  <a:lnTo>
                    <a:pt x="165" y="3"/>
                  </a:lnTo>
                  <a:lnTo>
                    <a:pt x="0" y="486"/>
                  </a:lnTo>
                  <a:lnTo>
                    <a:pt x="447" y="486"/>
                  </a:lnTo>
                  <a:lnTo>
                    <a:pt x="274" y="2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E82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pic>
        <p:nvPicPr>
          <p:cNvPr id="14377" name="Picture 14376" descr="59-南开大学-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2440" y="4576584"/>
            <a:ext cx="452133" cy="4521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"/>
          <p:cNvSpPr>
            <a:spLocks noChangeArrowheads="1"/>
          </p:cNvSpPr>
          <p:nvPr/>
        </p:nvSpPr>
        <p:spPr bwMode="auto">
          <a:xfrm>
            <a:off x="0" y="-4763"/>
            <a:ext cx="9144000" cy="447675"/>
          </a:xfrm>
          <a:prstGeom prst="rect">
            <a:avLst/>
          </a:prstGeom>
          <a:solidFill>
            <a:srgbClr val="701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5363" name="文本框 5"/>
          <p:cNvSpPr>
            <a:spLocks noChangeArrowheads="1"/>
          </p:cNvSpPr>
          <p:nvPr/>
        </p:nvSpPr>
        <p:spPr bwMode="auto">
          <a:xfrm>
            <a:off x="1004887" y="-21431"/>
            <a:ext cx="233838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700">
                <a:solidFill>
                  <a:srgbClr val="FAFAFA"/>
                </a:solidFill>
                <a:sym typeface="Arial" panose="020B0604020202020204" pitchFamily="34" charset="0"/>
              </a:rPr>
              <a:t>分析与讨论</a:t>
            </a:r>
            <a:endParaRPr lang="zh-CN" altLang="en-US" sz="2700">
              <a:solidFill>
                <a:srgbClr val="FAFAFA"/>
              </a:solidFill>
              <a:sym typeface="Arial" panose="020B0604020202020204" pitchFamily="34" charset="0"/>
            </a:endParaRPr>
          </a:p>
        </p:txBody>
      </p:sp>
      <p:grpSp>
        <p:nvGrpSpPr>
          <p:cNvPr id="15364" name="Group 4"/>
          <p:cNvGrpSpPr/>
          <p:nvPr/>
        </p:nvGrpSpPr>
        <p:grpSpPr bwMode="auto">
          <a:xfrm>
            <a:off x="2031206" y="1195388"/>
            <a:ext cx="5025629" cy="3350419"/>
            <a:chOff x="0" y="0"/>
            <a:chExt cx="6700818" cy="4467212"/>
          </a:xfrm>
        </p:grpSpPr>
        <p:sp>
          <p:nvSpPr>
            <p:cNvPr id="15383" name="Oval 5"/>
            <p:cNvSpPr>
              <a:spLocks noChangeArrowheads="1"/>
            </p:cNvSpPr>
            <p:nvPr/>
          </p:nvSpPr>
          <p:spPr bwMode="auto">
            <a:xfrm>
              <a:off x="2676400" y="440"/>
              <a:ext cx="1348016" cy="1348016"/>
            </a:xfrm>
            <a:prstGeom prst="ellipse">
              <a:avLst/>
            </a:prstGeom>
            <a:solidFill>
              <a:srgbClr val="AF2289"/>
            </a:solidFill>
            <a:ln w="12700">
              <a:solidFill>
                <a:srgbClr val="FFFFFF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5384" name="Rectangle 6"/>
            <p:cNvSpPr>
              <a:spLocks noChangeArrowheads="1"/>
            </p:cNvSpPr>
            <p:nvPr/>
          </p:nvSpPr>
          <p:spPr bwMode="auto">
            <a:xfrm>
              <a:off x="2873812" y="197852"/>
              <a:ext cx="953192" cy="953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623" tIns="27623" rIns="27623" bIns="27623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endParaRPr lang="zh-CN" altLang="zh-CN" sz="2175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385" name="AutoShape 7"/>
            <p:cNvSpPr>
              <a:spLocks noChangeArrowheads="1"/>
            </p:cNvSpPr>
            <p:nvPr/>
          </p:nvSpPr>
          <p:spPr bwMode="auto">
            <a:xfrm rot="2160000">
              <a:off x="3982101" y="1036534"/>
              <a:ext cx="359545" cy="45495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E12C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5386" name="Rectangle 8"/>
            <p:cNvSpPr>
              <a:spLocks noChangeArrowheads="1"/>
            </p:cNvSpPr>
            <p:nvPr/>
          </p:nvSpPr>
          <p:spPr bwMode="auto">
            <a:xfrm rot="2160000">
              <a:off x="3992401" y="1095825"/>
              <a:ext cx="251682" cy="272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endParaRPr lang="zh-CN" altLang="zh-CN" sz="1425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387" name="Oval 9"/>
            <p:cNvSpPr>
              <a:spLocks noChangeArrowheads="1"/>
            </p:cNvSpPr>
            <p:nvPr/>
          </p:nvSpPr>
          <p:spPr bwMode="auto">
            <a:xfrm>
              <a:off x="4315795" y="1191530"/>
              <a:ext cx="1348016" cy="1348016"/>
            </a:xfrm>
            <a:prstGeom prst="ellipse">
              <a:avLst/>
            </a:prstGeom>
            <a:solidFill>
              <a:srgbClr val="AF2289"/>
            </a:solidFill>
            <a:ln w="12700">
              <a:solidFill>
                <a:srgbClr val="FFFFFF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5388" name="Rectangle 10"/>
            <p:cNvSpPr>
              <a:spLocks noChangeArrowheads="1"/>
            </p:cNvSpPr>
            <p:nvPr/>
          </p:nvSpPr>
          <p:spPr bwMode="auto">
            <a:xfrm>
              <a:off x="4513207" y="1388942"/>
              <a:ext cx="953192" cy="953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623" tIns="27623" rIns="27623" bIns="27623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endParaRPr lang="zh-CN" altLang="zh-CN" sz="2175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389" name="AutoShape 11"/>
            <p:cNvSpPr>
              <a:spLocks noChangeArrowheads="1"/>
            </p:cNvSpPr>
            <p:nvPr/>
          </p:nvSpPr>
          <p:spPr bwMode="auto">
            <a:xfrm rot="6480000">
              <a:off x="4500076" y="2591992"/>
              <a:ext cx="359545" cy="45495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E12C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5390" name="Rectangle 12"/>
            <p:cNvSpPr>
              <a:spLocks noChangeArrowheads="1"/>
            </p:cNvSpPr>
            <p:nvPr/>
          </p:nvSpPr>
          <p:spPr bwMode="auto">
            <a:xfrm rot="-4320000">
              <a:off x="4570674" y="2631691"/>
              <a:ext cx="251682" cy="272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endParaRPr lang="zh-CN" altLang="zh-CN" sz="1425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391" name="Oval 13"/>
            <p:cNvSpPr>
              <a:spLocks noChangeArrowheads="1"/>
            </p:cNvSpPr>
            <p:nvPr/>
          </p:nvSpPr>
          <p:spPr bwMode="auto">
            <a:xfrm>
              <a:off x="3689602" y="3118755"/>
              <a:ext cx="1348016" cy="1348016"/>
            </a:xfrm>
            <a:prstGeom prst="ellipse">
              <a:avLst/>
            </a:prstGeom>
            <a:solidFill>
              <a:srgbClr val="AF2289"/>
            </a:solidFill>
            <a:ln w="12700">
              <a:solidFill>
                <a:srgbClr val="FFFFFF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5392" name="Rectangle 14"/>
            <p:cNvSpPr>
              <a:spLocks noChangeArrowheads="1"/>
            </p:cNvSpPr>
            <p:nvPr/>
          </p:nvSpPr>
          <p:spPr bwMode="auto">
            <a:xfrm>
              <a:off x="3887014" y="3316167"/>
              <a:ext cx="953192" cy="953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623" tIns="27623" rIns="27623" bIns="27623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endParaRPr lang="zh-CN" altLang="zh-CN" sz="2175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393" name="AutoShape 15"/>
            <p:cNvSpPr>
              <a:spLocks noChangeArrowheads="1"/>
            </p:cNvSpPr>
            <p:nvPr/>
          </p:nvSpPr>
          <p:spPr bwMode="auto">
            <a:xfrm rot="10800000">
              <a:off x="3180812" y="3565285"/>
              <a:ext cx="359545" cy="45495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E12C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5394" name="Rectangle 16"/>
            <p:cNvSpPr>
              <a:spLocks noChangeArrowheads="1"/>
            </p:cNvSpPr>
            <p:nvPr/>
          </p:nvSpPr>
          <p:spPr bwMode="auto">
            <a:xfrm>
              <a:off x="3288675" y="3656276"/>
              <a:ext cx="251682" cy="272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endParaRPr lang="zh-CN" altLang="zh-CN" sz="1425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395" name="Oval 17"/>
            <p:cNvSpPr>
              <a:spLocks noChangeArrowheads="1"/>
            </p:cNvSpPr>
            <p:nvPr/>
          </p:nvSpPr>
          <p:spPr bwMode="auto">
            <a:xfrm>
              <a:off x="1663199" y="3118755"/>
              <a:ext cx="1348016" cy="1348016"/>
            </a:xfrm>
            <a:prstGeom prst="ellipse">
              <a:avLst/>
            </a:prstGeom>
            <a:solidFill>
              <a:srgbClr val="AF2289"/>
            </a:solidFill>
            <a:ln w="12700">
              <a:solidFill>
                <a:srgbClr val="FFFFFF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5396" name="Rectangle 18"/>
            <p:cNvSpPr>
              <a:spLocks noChangeArrowheads="1"/>
            </p:cNvSpPr>
            <p:nvPr/>
          </p:nvSpPr>
          <p:spPr bwMode="auto">
            <a:xfrm>
              <a:off x="1860611" y="3316167"/>
              <a:ext cx="953192" cy="953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623" tIns="27623" rIns="27623" bIns="27623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endParaRPr lang="zh-CN" altLang="zh-CN" sz="2175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397" name="AutoShape 19"/>
            <p:cNvSpPr>
              <a:spLocks noChangeArrowheads="1"/>
            </p:cNvSpPr>
            <p:nvPr/>
          </p:nvSpPr>
          <p:spPr bwMode="auto">
            <a:xfrm rot="-6480000">
              <a:off x="1847479" y="2611348"/>
              <a:ext cx="359545" cy="45495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E12C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5398" name="Rectangle 20"/>
            <p:cNvSpPr>
              <a:spLocks noChangeArrowheads="1"/>
            </p:cNvSpPr>
            <p:nvPr/>
          </p:nvSpPr>
          <p:spPr bwMode="auto">
            <a:xfrm rot="4320000">
              <a:off x="1918077" y="2753631"/>
              <a:ext cx="251682" cy="272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endParaRPr lang="zh-CN" altLang="zh-CN" sz="1425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399" name="Oval 21"/>
            <p:cNvSpPr>
              <a:spLocks noChangeArrowheads="1"/>
            </p:cNvSpPr>
            <p:nvPr/>
          </p:nvSpPr>
          <p:spPr bwMode="auto">
            <a:xfrm>
              <a:off x="1037006" y="1191530"/>
              <a:ext cx="1348016" cy="1348016"/>
            </a:xfrm>
            <a:prstGeom prst="ellipse">
              <a:avLst/>
            </a:prstGeom>
            <a:solidFill>
              <a:srgbClr val="AF2289"/>
            </a:solidFill>
            <a:ln w="12700">
              <a:solidFill>
                <a:srgbClr val="FFFFFF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5400" name="Rectangle 22"/>
            <p:cNvSpPr>
              <a:spLocks noChangeArrowheads="1"/>
            </p:cNvSpPr>
            <p:nvPr/>
          </p:nvSpPr>
          <p:spPr bwMode="auto">
            <a:xfrm>
              <a:off x="1234418" y="1388942"/>
              <a:ext cx="953192" cy="953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623" tIns="27623" rIns="27623" bIns="27623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endParaRPr lang="zh-CN" altLang="zh-CN" sz="2175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401" name="AutoShape 23"/>
            <p:cNvSpPr>
              <a:spLocks noChangeArrowheads="1"/>
            </p:cNvSpPr>
            <p:nvPr/>
          </p:nvSpPr>
          <p:spPr bwMode="auto">
            <a:xfrm rot="-2160000">
              <a:off x="2342706" y="1048497"/>
              <a:ext cx="359545" cy="45495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E12C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5402" name="Rectangle 24"/>
            <p:cNvSpPr>
              <a:spLocks noChangeArrowheads="1"/>
            </p:cNvSpPr>
            <p:nvPr/>
          </p:nvSpPr>
          <p:spPr bwMode="auto">
            <a:xfrm rot="-2160000">
              <a:off x="2353006" y="1171188"/>
              <a:ext cx="251682" cy="272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endParaRPr lang="zh-CN" altLang="zh-CN" sz="1425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365" name="组合 7"/>
          <p:cNvGrpSpPr/>
          <p:nvPr/>
        </p:nvGrpSpPr>
        <p:grpSpPr bwMode="auto">
          <a:xfrm>
            <a:off x="5586413" y="1208485"/>
            <a:ext cx="2190750" cy="722709"/>
            <a:chOff x="0" y="0"/>
            <a:chExt cx="2920666" cy="962492"/>
          </a:xfrm>
        </p:grpSpPr>
        <p:sp>
          <p:nvSpPr>
            <p:cNvPr id="15381" name="矩形 8"/>
            <p:cNvSpPr>
              <a:spLocks noChangeArrowheads="1"/>
            </p:cNvSpPr>
            <p:nvPr/>
          </p:nvSpPr>
          <p:spPr bwMode="auto">
            <a:xfrm>
              <a:off x="0" y="0"/>
              <a:ext cx="2920666" cy="962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5382" name="矩形 9"/>
            <p:cNvSpPr>
              <a:spLocks noChangeArrowheads="1"/>
            </p:cNvSpPr>
            <p:nvPr/>
          </p:nvSpPr>
          <p:spPr bwMode="auto">
            <a:xfrm>
              <a:off x="0" y="0"/>
              <a:ext cx="2920666" cy="962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9528" tIns="29528" rIns="29528" bIns="29528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zh-CN" altLang="en-US" sz="2325">
                  <a:solidFill>
                    <a:srgbClr val="75175C"/>
                  </a:solidFill>
                  <a:sym typeface="Arial" panose="020B0604020202020204" pitchFamily="34" charset="0"/>
                </a:rPr>
                <a:t>在这里输入文字</a:t>
              </a:r>
              <a:endParaRPr lang="zh-CN" altLang="en-US" sz="2325">
                <a:solidFill>
                  <a:srgbClr val="75175C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5366" name="组合 10"/>
          <p:cNvGrpSpPr/>
          <p:nvPr/>
        </p:nvGrpSpPr>
        <p:grpSpPr bwMode="auto">
          <a:xfrm>
            <a:off x="6466285" y="2334816"/>
            <a:ext cx="2189559" cy="722709"/>
            <a:chOff x="0" y="0"/>
            <a:chExt cx="2920666" cy="962492"/>
          </a:xfrm>
        </p:grpSpPr>
        <p:sp>
          <p:nvSpPr>
            <p:cNvPr id="15379" name="矩形 11"/>
            <p:cNvSpPr>
              <a:spLocks noChangeArrowheads="1"/>
            </p:cNvSpPr>
            <p:nvPr/>
          </p:nvSpPr>
          <p:spPr bwMode="auto">
            <a:xfrm>
              <a:off x="0" y="0"/>
              <a:ext cx="2920666" cy="962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5380" name="矩形 12"/>
            <p:cNvSpPr>
              <a:spLocks noChangeArrowheads="1"/>
            </p:cNvSpPr>
            <p:nvPr/>
          </p:nvSpPr>
          <p:spPr bwMode="auto">
            <a:xfrm>
              <a:off x="0" y="0"/>
              <a:ext cx="2920666" cy="962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9528" tIns="29528" rIns="29528" bIns="29528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zh-CN" altLang="en-US" sz="2325">
                  <a:solidFill>
                    <a:srgbClr val="75175C"/>
                  </a:solidFill>
                  <a:sym typeface="Arial" panose="020B0604020202020204" pitchFamily="34" charset="0"/>
                </a:rPr>
                <a:t>在这里输入文字</a:t>
              </a:r>
              <a:endParaRPr lang="zh-CN" altLang="en-US" sz="2325">
                <a:solidFill>
                  <a:srgbClr val="75175C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5367" name="组合 13"/>
          <p:cNvGrpSpPr/>
          <p:nvPr/>
        </p:nvGrpSpPr>
        <p:grpSpPr bwMode="auto">
          <a:xfrm>
            <a:off x="5991225" y="3823098"/>
            <a:ext cx="2190750" cy="721519"/>
            <a:chOff x="0" y="0"/>
            <a:chExt cx="2920666" cy="962492"/>
          </a:xfrm>
        </p:grpSpPr>
        <p:sp>
          <p:nvSpPr>
            <p:cNvPr id="15377" name="矩形 14"/>
            <p:cNvSpPr>
              <a:spLocks noChangeArrowheads="1"/>
            </p:cNvSpPr>
            <p:nvPr/>
          </p:nvSpPr>
          <p:spPr bwMode="auto">
            <a:xfrm>
              <a:off x="0" y="0"/>
              <a:ext cx="2920666" cy="962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5378" name="矩形 15"/>
            <p:cNvSpPr>
              <a:spLocks noChangeArrowheads="1"/>
            </p:cNvSpPr>
            <p:nvPr/>
          </p:nvSpPr>
          <p:spPr bwMode="auto">
            <a:xfrm>
              <a:off x="0" y="0"/>
              <a:ext cx="2920666" cy="962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9528" tIns="29528" rIns="29528" bIns="29528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zh-CN" altLang="en-US" sz="2325">
                  <a:solidFill>
                    <a:srgbClr val="75175C"/>
                  </a:solidFill>
                  <a:sym typeface="Arial" panose="020B0604020202020204" pitchFamily="34" charset="0"/>
                </a:rPr>
                <a:t>在这里输入文字</a:t>
              </a:r>
              <a:endParaRPr lang="zh-CN" altLang="en-US" sz="2325">
                <a:solidFill>
                  <a:srgbClr val="75175C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5368" name="组合 16"/>
          <p:cNvGrpSpPr/>
          <p:nvPr/>
        </p:nvGrpSpPr>
        <p:grpSpPr bwMode="auto">
          <a:xfrm>
            <a:off x="1004888" y="3652838"/>
            <a:ext cx="2190750" cy="721519"/>
            <a:chOff x="0" y="0"/>
            <a:chExt cx="2920666" cy="962492"/>
          </a:xfrm>
        </p:grpSpPr>
        <p:sp>
          <p:nvSpPr>
            <p:cNvPr id="15375" name="矩形 17"/>
            <p:cNvSpPr>
              <a:spLocks noChangeArrowheads="1"/>
            </p:cNvSpPr>
            <p:nvPr/>
          </p:nvSpPr>
          <p:spPr bwMode="auto">
            <a:xfrm>
              <a:off x="0" y="0"/>
              <a:ext cx="2920666" cy="962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5376" name="矩形 18"/>
            <p:cNvSpPr>
              <a:spLocks noChangeArrowheads="1"/>
            </p:cNvSpPr>
            <p:nvPr/>
          </p:nvSpPr>
          <p:spPr bwMode="auto">
            <a:xfrm>
              <a:off x="0" y="0"/>
              <a:ext cx="2920666" cy="962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9528" tIns="29528" rIns="29528" bIns="29528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zh-CN" altLang="en-US" sz="2325">
                  <a:solidFill>
                    <a:srgbClr val="75175C"/>
                  </a:solidFill>
                  <a:sym typeface="Arial" panose="020B0604020202020204" pitchFamily="34" charset="0"/>
                </a:rPr>
                <a:t>在这里输入文字</a:t>
              </a:r>
              <a:endParaRPr lang="zh-CN" altLang="en-US" sz="2325">
                <a:solidFill>
                  <a:srgbClr val="75175C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5369" name="组合 19"/>
          <p:cNvGrpSpPr/>
          <p:nvPr/>
        </p:nvGrpSpPr>
        <p:grpSpPr bwMode="auto">
          <a:xfrm>
            <a:off x="819150" y="1695450"/>
            <a:ext cx="2189560" cy="721519"/>
            <a:chOff x="0" y="0"/>
            <a:chExt cx="2920666" cy="962492"/>
          </a:xfrm>
        </p:grpSpPr>
        <p:sp>
          <p:nvSpPr>
            <p:cNvPr id="15373" name="矩形 20"/>
            <p:cNvSpPr>
              <a:spLocks noChangeArrowheads="1"/>
            </p:cNvSpPr>
            <p:nvPr/>
          </p:nvSpPr>
          <p:spPr bwMode="auto">
            <a:xfrm>
              <a:off x="0" y="0"/>
              <a:ext cx="2920666" cy="962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5374" name="矩形 21"/>
            <p:cNvSpPr>
              <a:spLocks noChangeArrowheads="1"/>
            </p:cNvSpPr>
            <p:nvPr/>
          </p:nvSpPr>
          <p:spPr bwMode="auto">
            <a:xfrm>
              <a:off x="0" y="0"/>
              <a:ext cx="2920666" cy="962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9528" tIns="29528" rIns="29528" bIns="29528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zh-CN" altLang="en-US" sz="2325">
                  <a:solidFill>
                    <a:srgbClr val="75175C"/>
                  </a:solidFill>
                  <a:sym typeface="Arial" panose="020B0604020202020204" pitchFamily="34" charset="0"/>
                </a:rPr>
                <a:t>在这里输入文字</a:t>
              </a:r>
              <a:endParaRPr lang="zh-CN" altLang="en-US" sz="2325">
                <a:solidFill>
                  <a:srgbClr val="75175C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5370" name="组合 22"/>
          <p:cNvGrpSpPr/>
          <p:nvPr/>
        </p:nvGrpSpPr>
        <p:grpSpPr bwMode="auto">
          <a:xfrm rot="16200000">
            <a:off x="423268" y="-16073"/>
            <a:ext cx="927497" cy="950119"/>
            <a:chOff x="0" y="0"/>
            <a:chExt cx="3915508" cy="3999911"/>
          </a:xfrm>
        </p:grpSpPr>
        <p:sp>
          <p:nvSpPr>
            <p:cNvPr id="15371" name="流程图: 数据 23"/>
            <p:cNvSpPr>
              <a:spLocks noChangeArrowheads="1"/>
            </p:cNvSpPr>
            <p:nvPr/>
          </p:nvSpPr>
          <p:spPr bwMode="auto">
            <a:xfrm rot="-5400000">
              <a:off x="-496744" y="1486081"/>
              <a:ext cx="3010573" cy="2017084"/>
            </a:xfrm>
            <a:prstGeom prst="flowChartInputOutput">
              <a:avLst/>
            </a:prstGeom>
            <a:solidFill>
              <a:srgbClr val="7517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5372" name="矩形 24"/>
            <p:cNvSpPr>
              <a:spLocks noChangeArrowheads="1"/>
            </p:cNvSpPr>
            <p:nvPr/>
          </p:nvSpPr>
          <p:spPr bwMode="auto">
            <a:xfrm>
              <a:off x="0" y="0"/>
              <a:ext cx="3915508" cy="3423138"/>
            </a:xfrm>
            <a:prstGeom prst="rect">
              <a:avLst/>
            </a:prstGeom>
            <a:solidFill>
              <a:srgbClr val="AF2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950">
                  <a:solidFill>
                    <a:srgbClr val="FFFFFF"/>
                  </a:solidFill>
                  <a:sym typeface="Arial" panose="020B0604020202020204" pitchFamily="34" charset="0"/>
                </a:rPr>
                <a:t>5</a:t>
              </a:r>
              <a:endParaRPr lang="zh-CN" altLang="en-US" sz="495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pic>
        <p:nvPicPr>
          <p:cNvPr id="15403" name="Picture 15402" descr="59-南开大学-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2440" y="4576584"/>
            <a:ext cx="452133" cy="4521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1"/>
          <p:cNvSpPr>
            <a:spLocks noChangeArrowheads="1"/>
          </p:cNvSpPr>
          <p:nvPr/>
        </p:nvSpPr>
        <p:spPr bwMode="auto">
          <a:xfrm>
            <a:off x="0" y="-4763"/>
            <a:ext cx="9144000" cy="447675"/>
          </a:xfrm>
          <a:prstGeom prst="rect">
            <a:avLst/>
          </a:prstGeom>
          <a:solidFill>
            <a:srgbClr val="701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6387" name="文本框 5"/>
          <p:cNvSpPr>
            <a:spLocks noChangeArrowheads="1"/>
          </p:cNvSpPr>
          <p:nvPr/>
        </p:nvSpPr>
        <p:spPr bwMode="auto">
          <a:xfrm>
            <a:off x="1004887" y="-21431"/>
            <a:ext cx="233838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700">
                <a:solidFill>
                  <a:srgbClr val="FAFAFA"/>
                </a:solidFill>
                <a:sym typeface="Arial" panose="020B0604020202020204" pitchFamily="34" charset="0"/>
              </a:rPr>
              <a:t>分析与讨论</a:t>
            </a:r>
            <a:endParaRPr lang="zh-CN" altLang="en-US" sz="2700">
              <a:solidFill>
                <a:srgbClr val="FAFAFA"/>
              </a:solidFill>
              <a:sym typeface="Arial" panose="020B0604020202020204" pitchFamily="34" charset="0"/>
            </a:endParaRPr>
          </a:p>
        </p:txBody>
      </p:sp>
      <p:grpSp>
        <p:nvGrpSpPr>
          <p:cNvPr id="16388" name="Group 4"/>
          <p:cNvGrpSpPr/>
          <p:nvPr/>
        </p:nvGrpSpPr>
        <p:grpSpPr bwMode="auto">
          <a:xfrm>
            <a:off x="1496616" y="1214437"/>
            <a:ext cx="6096000" cy="4063604"/>
            <a:chOff x="0" y="0"/>
            <a:chExt cx="8128000" cy="5418667"/>
          </a:xfrm>
        </p:grpSpPr>
        <p:sp>
          <p:nvSpPr>
            <p:cNvPr id="16392" name="Rectangle 5"/>
            <p:cNvSpPr>
              <a:spLocks noChangeArrowheads="1"/>
            </p:cNvSpPr>
            <p:nvPr/>
          </p:nvSpPr>
          <p:spPr bwMode="auto">
            <a:xfrm>
              <a:off x="195729" y="1313340"/>
              <a:ext cx="2920666" cy="962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6393" name="Rectangle 6"/>
            <p:cNvSpPr>
              <a:spLocks noChangeArrowheads="1"/>
            </p:cNvSpPr>
            <p:nvPr/>
          </p:nvSpPr>
          <p:spPr bwMode="auto">
            <a:xfrm>
              <a:off x="195729" y="1313340"/>
              <a:ext cx="2920666" cy="962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9528" tIns="29528" rIns="29528" bIns="29528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zh-CN" altLang="en-US" sz="2325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在这里输入文字</a:t>
              </a:r>
              <a:endParaRPr lang="zh-CN" altLang="en-US" sz="2325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394" name="Rectangle 7"/>
            <p:cNvSpPr>
              <a:spLocks noChangeArrowheads="1"/>
            </p:cNvSpPr>
            <p:nvPr/>
          </p:nvSpPr>
          <p:spPr bwMode="auto">
            <a:xfrm>
              <a:off x="195729" y="3342904"/>
              <a:ext cx="2920666" cy="1803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6395" name="Rectangle 8"/>
            <p:cNvSpPr>
              <a:spLocks noChangeArrowheads="1"/>
            </p:cNvSpPr>
            <p:nvPr/>
          </p:nvSpPr>
          <p:spPr bwMode="auto">
            <a:xfrm>
              <a:off x="195729" y="3342904"/>
              <a:ext cx="2920666" cy="1803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6670" tIns="26670" rIns="26670" bIns="2667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zh-CN" altLang="en-US" sz="21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在这里输入文字</a:t>
              </a:r>
              <a:endParaRPr lang="zh-CN" altLang="en-US" sz="2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396" name="Oval 9"/>
            <p:cNvSpPr>
              <a:spLocks noChangeArrowheads="1"/>
            </p:cNvSpPr>
            <p:nvPr/>
          </p:nvSpPr>
          <p:spPr bwMode="auto">
            <a:xfrm>
              <a:off x="192410" y="1020609"/>
              <a:ext cx="232325" cy="232325"/>
            </a:xfrm>
            <a:prstGeom prst="ellipse">
              <a:avLst/>
            </a:prstGeom>
            <a:solidFill>
              <a:srgbClr val="AC2287"/>
            </a:solidFill>
            <a:ln w="12700">
              <a:solidFill>
                <a:srgbClr val="FFFFFF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6397" name="Oval 10"/>
            <p:cNvSpPr>
              <a:spLocks noChangeArrowheads="1"/>
            </p:cNvSpPr>
            <p:nvPr/>
          </p:nvSpPr>
          <p:spPr bwMode="auto">
            <a:xfrm>
              <a:off x="355038" y="695353"/>
              <a:ext cx="232325" cy="232325"/>
            </a:xfrm>
            <a:prstGeom prst="ellipse">
              <a:avLst/>
            </a:prstGeom>
            <a:solidFill>
              <a:srgbClr val="AF2289"/>
            </a:solidFill>
            <a:ln w="12700">
              <a:solidFill>
                <a:srgbClr val="FFFFFF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6398" name="Oval 11"/>
            <p:cNvSpPr>
              <a:spLocks noChangeArrowheads="1"/>
            </p:cNvSpPr>
            <p:nvPr/>
          </p:nvSpPr>
          <p:spPr bwMode="auto">
            <a:xfrm>
              <a:off x="745345" y="760404"/>
              <a:ext cx="365083" cy="365083"/>
            </a:xfrm>
            <a:prstGeom prst="ellipse">
              <a:avLst/>
            </a:prstGeom>
            <a:solidFill>
              <a:srgbClr val="B4238D"/>
            </a:solidFill>
            <a:ln w="12700">
              <a:solidFill>
                <a:srgbClr val="FFFFFF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6399" name="Oval 12"/>
            <p:cNvSpPr>
              <a:spLocks noChangeArrowheads="1"/>
            </p:cNvSpPr>
            <p:nvPr/>
          </p:nvSpPr>
          <p:spPr bwMode="auto">
            <a:xfrm>
              <a:off x="1070601" y="402623"/>
              <a:ext cx="232325" cy="232325"/>
            </a:xfrm>
            <a:prstGeom prst="ellipse">
              <a:avLst/>
            </a:prstGeom>
            <a:solidFill>
              <a:srgbClr val="B92491"/>
            </a:solidFill>
            <a:ln w="12700">
              <a:solidFill>
                <a:srgbClr val="FFFFFF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6400" name="Oval 13"/>
            <p:cNvSpPr>
              <a:spLocks noChangeArrowheads="1"/>
            </p:cNvSpPr>
            <p:nvPr/>
          </p:nvSpPr>
          <p:spPr bwMode="auto">
            <a:xfrm>
              <a:off x="1493434" y="272520"/>
              <a:ext cx="232325" cy="232325"/>
            </a:xfrm>
            <a:prstGeom prst="ellipse">
              <a:avLst/>
            </a:prstGeom>
            <a:solidFill>
              <a:srgbClr val="B92491"/>
            </a:solidFill>
            <a:ln w="12700">
              <a:solidFill>
                <a:srgbClr val="FFFFFF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6401" name="Oval 14"/>
            <p:cNvSpPr>
              <a:spLocks noChangeArrowheads="1"/>
            </p:cNvSpPr>
            <p:nvPr/>
          </p:nvSpPr>
          <p:spPr bwMode="auto">
            <a:xfrm>
              <a:off x="2013843" y="500200"/>
              <a:ext cx="232325" cy="232325"/>
            </a:xfrm>
            <a:prstGeom prst="ellipse">
              <a:avLst/>
            </a:prstGeom>
            <a:solidFill>
              <a:srgbClr val="BB2593"/>
            </a:solidFill>
            <a:ln w="12700">
              <a:solidFill>
                <a:srgbClr val="FFFFFF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6402" name="Oval 15"/>
            <p:cNvSpPr>
              <a:spLocks noChangeArrowheads="1"/>
            </p:cNvSpPr>
            <p:nvPr/>
          </p:nvSpPr>
          <p:spPr bwMode="auto">
            <a:xfrm>
              <a:off x="2339099" y="662828"/>
              <a:ext cx="365083" cy="365083"/>
            </a:xfrm>
            <a:prstGeom prst="ellipse">
              <a:avLst/>
            </a:prstGeom>
            <a:solidFill>
              <a:srgbClr val="BB2593"/>
            </a:solidFill>
            <a:ln w="12700">
              <a:solidFill>
                <a:srgbClr val="FFFFFF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6403" name="Oval 16"/>
            <p:cNvSpPr>
              <a:spLocks noChangeArrowheads="1"/>
            </p:cNvSpPr>
            <p:nvPr/>
          </p:nvSpPr>
          <p:spPr bwMode="auto">
            <a:xfrm>
              <a:off x="2794458" y="1020609"/>
              <a:ext cx="232325" cy="232325"/>
            </a:xfrm>
            <a:prstGeom prst="ellipse">
              <a:avLst/>
            </a:prstGeom>
            <a:solidFill>
              <a:srgbClr val="BE2595"/>
            </a:solidFill>
            <a:ln w="12700">
              <a:solidFill>
                <a:srgbClr val="FFFFFF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6404" name="Oval 17"/>
            <p:cNvSpPr>
              <a:spLocks noChangeArrowheads="1"/>
            </p:cNvSpPr>
            <p:nvPr/>
          </p:nvSpPr>
          <p:spPr bwMode="auto">
            <a:xfrm>
              <a:off x="2989611" y="1378391"/>
              <a:ext cx="232325" cy="232325"/>
            </a:xfrm>
            <a:prstGeom prst="ellipse">
              <a:avLst/>
            </a:prstGeom>
            <a:solidFill>
              <a:srgbClr val="C02697"/>
            </a:solidFill>
            <a:ln w="12700">
              <a:solidFill>
                <a:srgbClr val="FFFFFF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6405" name="Oval 18"/>
            <p:cNvSpPr>
              <a:spLocks noChangeArrowheads="1"/>
            </p:cNvSpPr>
            <p:nvPr/>
          </p:nvSpPr>
          <p:spPr bwMode="auto">
            <a:xfrm>
              <a:off x="1298280" y="695353"/>
              <a:ext cx="597408" cy="597408"/>
            </a:xfrm>
            <a:prstGeom prst="ellipse">
              <a:avLst/>
            </a:prstGeom>
            <a:solidFill>
              <a:srgbClr val="C32699"/>
            </a:solidFill>
            <a:ln w="12700">
              <a:solidFill>
                <a:srgbClr val="FFFFFF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6406" name="Oval 19"/>
            <p:cNvSpPr>
              <a:spLocks noChangeArrowheads="1"/>
            </p:cNvSpPr>
            <p:nvPr/>
          </p:nvSpPr>
          <p:spPr bwMode="auto">
            <a:xfrm>
              <a:off x="29782" y="1931326"/>
              <a:ext cx="232325" cy="232325"/>
            </a:xfrm>
            <a:prstGeom prst="ellipse">
              <a:avLst/>
            </a:prstGeom>
            <a:solidFill>
              <a:srgbClr val="C32699"/>
            </a:solidFill>
            <a:ln w="12700">
              <a:solidFill>
                <a:srgbClr val="FFFFFF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6407" name="Oval 20"/>
            <p:cNvSpPr>
              <a:spLocks noChangeArrowheads="1"/>
            </p:cNvSpPr>
            <p:nvPr/>
          </p:nvSpPr>
          <p:spPr bwMode="auto">
            <a:xfrm>
              <a:off x="224935" y="2224056"/>
              <a:ext cx="365083" cy="365083"/>
            </a:xfrm>
            <a:prstGeom prst="ellipse">
              <a:avLst/>
            </a:prstGeom>
            <a:solidFill>
              <a:srgbClr val="C5279B"/>
            </a:solidFill>
            <a:ln w="12700">
              <a:solidFill>
                <a:srgbClr val="FFFFFF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6408" name="Oval 21"/>
            <p:cNvSpPr>
              <a:spLocks noChangeArrowheads="1"/>
            </p:cNvSpPr>
            <p:nvPr/>
          </p:nvSpPr>
          <p:spPr bwMode="auto">
            <a:xfrm>
              <a:off x="712819" y="2484261"/>
              <a:ext cx="531030" cy="531030"/>
            </a:xfrm>
            <a:prstGeom prst="ellipse">
              <a:avLst/>
            </a:prstGeom>
            <a:solidFill>
              <a:srgbClr val="C8279D"/>
            </a:solidFill>
            <a:ln w="12700">
              <a:solidFill>
                <a:srgbClr val="FFFFFF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6409" name="Oval 22"/>
            <p:cNvSpPr>
              <a:spLocks noChangeArrowheads="1"/>
            </p:cNvSpPr>
            <p:nvPr/>
          </p:nvSpPr>
          <p:spPr bwMode="auto">
            <a:xfrm>
              <a:off x="1395857" y="2907094"/>
              <a:ext cx="232325" cy="232325"/>
            </a:xfrm>
            <a:prstGeom prst="ellipse">
              <a:avLst/>
            </a:prstGeom>
            <a:solidFill>
              <a:srgbClr val="C8279D"/>
            </a:solidFill>
            <a:ln w="12700">
              <a:solidFill>
                <a:srgbClr val="FFFFFF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6410" name="Oval 23"/>
            <p:cNvSpPr>
              <a:spLocks noChangeArrowheads="1"/>
            </p:cNvSpPr>
            <p:nvPr/>
          </p:nvSpPr>
          <p:spPr bwMode="auto">
            <a:xfrm>
              <a:off x="1525959" y="2484261"/>
              <a:ext cx="365083" cy="365083"/>
            </a:xfrm>
            <a:prstGeom prst="ellipse">
              <a:avLst/>
            </a:prstGeom>
            <a:solidFill>
              <a:srgbClr val="CA289F"/>
            </a:solidFill>
            <a:ln w="12700">
              <a:solidFill>
                <a:srgbClr val="FFFFFF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6411" name="Oval 24"/>
            <p:cNvSpPr>
              <a:spLocks noChangeArrowheads="1"/>
            </p:cNvSpPr>
            <p:nvPr/>
          </p:nvSpPr>
          <p:spPr bwMode="auto">
            <a:xfrm>
              <a:off x="1851215" y="2939620"/>
              <a:ext cx="232325" cy="232325"/>
            </a:xfrm>
            <a:prstGeom prst="ellipse">
              <a:avLst/>
            </a:prstGeom>
            <a:solidFill>
              <a:srgbClr val="CD28A1"/>
            </a:solidFill>
            <a:ln w="12700">
              <a:solidFill>
                <a:srgbClr val="FFFFFF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6412" name="Oval 25"/>
            <p:cNvSpPr>
              <a:spLocks noChangeArrowheads="1"/>
            </p:cNvSpPr>
            <p:nvPr/>
          </p:nvSpPr>
          <p:spPr bwMode="auto">
            <a:xfrm>
              <a:off x="2143946" y="2419210"/>
              <a:ext cx="531030" cy="531030"/>
            </a:xfrm>
            <a:prstGeom prst="ellipse">
              <a:avLst/>
            </a:prstGeom>
            <a:solidFill>
              <a:srgbClr val="CD28A1"/>
            </a:solidFill>
            <a:ln w="12700">
              <a:solidFill>
                <a:srgbClr val="FFFFFF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6413" name="Oval 26"/>
            <p:cNvSpPr>
              <a:spLocks noChangeArrowheads="1"/>
            </p:cNvSpPr>
            <p:nvPr/>
          </p:nvSpPr>
          <p:spPr bwMode="auto">
            <a:xfrm>
              <a:off x="2859509" y="2289108"/>
              <a:ext cx="365083" cy="365083"/>
            </a:xfrm>
            <a:prstGeom prst="ellipse">
              <a:avLst/>
            </a:prstGeom>
            <a:solidFill>
              <a:srgbClr val="CF29A3"/>
            </a:solidFill>
            <a:ln w="12700">
              <a:solidFill>
                <a:srgbClr val="FFFFFF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6414" name="AutoShape 27"/>
            <p:cNvSpPr>
              <a:spLocks noChangeArrowheads="1"/>
            </p:cNvSpPr>
            <p:nvPr/>
          </p:nvSpPr>
          <p:spPr bwMode="auto">
            <a:xfrm>
              <a:off x="3224592" y="759863"/>
              <a:ext cx="1072197" cy="2046942"/>
            </a:xfrm>
            <a:prstGeom prst="chevron">
              <a:avLst>
                <a:gd name="adj" fmla="val 62306"/>
              </a:avLst>
            </a:prstGeom>
            <a:solidFill>
              <a:srgbClr val="B42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6415" name="AutoShape 28"/>
            <p:cNvSpPr>
              <a:spLocks noChangeArrowheads="1"/>
            </p:cNvSpPr>
            <p:nvPr/>
          </p:nvSpPr>
          <p:spPr bwMode="auto">
            <a:xfrm>
              <a:off x="4101845" y="759863"/>
              <a:ext cx="1072197" cy="2046942"/>
            </a:xfrm>
            <a:prstGeom prst="chevron">
              <a:avLst>
                <a:gd name="adj" fmla="val 62306"/>
              </a:avLst>
            </a:prstGeom>
            <a:solidFill>
              <a:srgbClr val="CF29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6416" name="Oval 29"/>
            <p:cNvSpPr>
              <a:spLocks noChangeArrowheads="1"/>
            </p:cNvSpPr>
            <p:nvPr/>
          </p:nvSpPr>
          <p:spPr bwMode="auto">
            <a:xfrm>
              <a:off x="5393355" y="614649"/>
              <a:ext cx="2485548" cy="2485548"/>
            </a:xfrm>
            <a:prstGeom prst="ellipse">
              <a:avLst/>
            </a:prstGeom>
            <a:solidFill>
              <a:srgbClr val="CF29A3"/>
            </a:solidFill>
            <a:ln w="12700">
              <a:solidFill>
                <a:srgbClr val="FFFFFF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6417" name="Rectangle 30"/>
            <p:cNvSpPr>
              <a:spLocks noChangeArrowheads="1"/>
            </p:cNvSpPr>
            <p:nvPr/>
          </p:nvSpPr>
          <p:spPr bwMode="auto">
            <a:xfrm>
              <a:off x="5757355" y="978649"/>
              <a:ext cx="1757548" cy="1757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zh-CN" altLang="en-US" sz="210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在这里输入文字</a:t>
              </a:r>
              <a:endParaRPr lang="zh-CN" altLang="en-US" sz="21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18" name="Rectangle 31"/>
            <p:cNvSpPr>
              <a:spLocks noChangeArrowheads="1"/>
            </p:cNvSpPr>
            <p:nvPr/>
          </p:nvSpPr>
          <p:spPr bwMode="auto">
            <a:xfrm>
              <a:off x="5174042" y="3342904"/>
              <a:ext cx="2924175" cy="1803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6419" name="Rectangle 32"/>
            <p:cNvSpPr>
              <a:spLocks noChangeArrowheads="1"/>
            </p:cNvSpPr>
            <p:nvPr/>
          </p:nvSpPr>
          <p:spPr bwMode="auto">
            <a:xfrm>
              <a:off x="5174042" y="3342904"/>
              <a:ext cx="2924175" cy="1803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6670" tIns="26670" rIns="26670" bIns="2667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zh-CN" altLang="en-US" sz="21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在这里输入文字</a:t>
              </a:r>
              <a:endParaRPr lang="zh-CN" altLang="en-US" sz="2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389" name="组合 7"/>
          <p:cNvGrpSpPr/>
          <p:nvPr/>
        </p:nvGrpSpPr>
        <p:grpSpPr bwMode="auto">
          <a:xfrm rot="16200000">
            <a:off x="423268" y="-16073"/>
            <a:ext cx="927497" cy="950119"/>
            <a:chOff x="0" y="0"/>
            <a:chExt cx="3915508" cy="3999911"/>
          </a:xfrm>
        </p:grpSpPr>
        <p:sp>
          <p:nvSpPr>
            <p:cNvPr id="16390" name="流程图: 数据 9"/>
            <p:cNvSpPr>
              <a:spLocks noChangeArrowheads="1"/>
            </p:cNvSpPr>
            <p:nvPr/>
          </p:nvSpPr>
          <p:spPr bwMode="auto">
            <a:xfrm rot="-5400000">
              <a:off x="-496744" y="1486081"/>
              <a:ext cx="3010573" cy="2017084"/>
            </a:xfrm>
            <a:prstGeom prst="flowChartInputOutput">
              <a:avLst/>
            </a:prstGeom>
            <a:solidFill>
              <a:srgbClr val="7517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6391" name="矩形 10"/>
            <p:cNvSpPr>
              <a:spLocks noChangeArrowheads="1"/>
            </p:cNvSpPr>
            <p:nvPr/>
          </p:nvSpPr>
          <p:spPr bwMode="auto">
            <a:xfrm>
              <a:off x="0" y="0"/>
              <a:ext cx="3915508" cy="3423138"/>
            </a:xfrm>
            <a:prstGeom prst="rect">
              <a:avLst/>
            </a:prstGeom>
            <a:solidFill>
              <a:srgbClr val="AF2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950">
                  <a:solidFill>
                    <a:srgbClr val="FFFFFF"/>
                  </a:solidFill>
                  <a:sym typeface="Arial" panose="020B0604020202020204" pitchFamily="34" charset="0"/>
                </a:rPr>
                <a:t>5</a:t>
              </a:r>
              <a:endParaRPr lang="zh-CN" altLang="en-US" sz="495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pic>
        <p:nvPicPr>
          <p:cNvPr id="16420" name="Picture 16419" descr="59-南开大学-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2440" y="4576584"/>
            <a:ext cx="452133" cy="4521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1"/>
          <p:cNvSpPr>
            <a:spLocks noChangeArrowheads="1"/>
          </p:cNvSpPr>
          <p:nvPr/>
        </p:nvSpPr>
        <p:spPr bwMode="auto">
          <a:xfrm>
            <a:off x="0" y="-4763"/>
            <a:ext cx="9144000" cy="447675"/>
          </a:xfrm>
          <a:prstGeom prst="rect">
            <a:avLst/>
          </a:prstGeom>
          <a:solidFill>
            <a:srgbClr val="701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7411" name="文本框 2"/>
          <p:cNvSpPr>
            <a:spLocks noChangeArrowheads="1"/>
          </p:cNvSpPr>
          <p:nvPr/>
        </p:nvSpPr>
        <p:spPr bwMode="auto">
          <a:xfrm>
            <a:off x="1004887" y="-21431"/>
            <a:ext cx="233838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700">
                <a:solidFill>
                  <a:srgbClr val="FAFAFA"/>
                </a:solidFill>
                <a:sym typeface="Arial" panose="020B0604020202020204" pitchFamily="34" charset="0"/>
              </a:rPr>
              <a:t>结语</a:t>
            </a:r>
            <a:endParaRPr lang="zh-CN" altLang="en-US" sz="1350">
              <a:ea typeface="宋体" panose="02010600030101010101" pitchFamily="2" charset="-122"/>
            </a:endParaRPr>
          </a:p>
        </p:txBody>
      </p:sp>
      <p:grpSp>
        <p:nvGrpSpPr>
          <p:cNvPr id="17412" name="组合 3"/>
          <p:cNvGrpSpPr/>
          <p:nvPr/>
        </p:nvGrpSpPr>
        <p:grpSpPr bwMode="auto">
          <a:xfrm rot="16200000">
            <a:off x="423268" y="-16073"/>
            <a:ext cx="927497" cy="950119"/>
            <a:chOff x="0" y="0"/>
            <a:chExt cx="3915508" cy="3999911"/>
          </a:xfrm>
        </p:grpSpPr>
        <p:sp>
          <p:nvSpPr>
            <p:cNvPr id="17423" name="流程图: 数据 4"/>
            <p:cNvSpPr>
              <a:spLocks noChangeArrowheads="1"/>
            </p:cNvSpPr>
            <p:nvPr/>
          </p:nvSpPr>
          <p:spPr bwMode="auto">
            <a:xfrm rot="-5400000">
              <a:off x="-496744" y="1486081"/>
              <a:ext cx="3010573" cy="2017084"/>
            </a:xfrm>
            <a:prstGeom prst="flowChartInputOutput">
              <a:avLst/>
            </a:prstGeom>
            <a:solidFill>
              <a:srgbClr val="7517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7424" name="矩形 5"/>
            <p:cNvSpPr>
              <a:spLocks noChangeArrowheads="1"/>
            </p:cNvSpPr>
            <p:nvPr/>
          </p:nvSpPr>
          <p:spPr bwMode="auto">
            <a:xfrm>
              <a:off x="0" y="0"/>
              <a:ext cx="3915508" cy="3423138"/>
            </a:xfrm>
            <a:prstGeom prst="rect">
              <a:avLst/>
            </a:prstGeom>
            <a:solidFill>
              <a:srgbClr val="AF2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950">
                  <a:solidFill>
                    <a:srgbClr val="FFFFFF"/>
                  </a:solidFill>
                  <a:sym typeface="Arial" panose="020B0604020202020204" pitchFamily="34" charset="0"/>
                </a:rPr>
                <a:t>6</a:t>
              </a:r>
              <a:endParaRPr lang="zh-CN" altLang="en-US" sz="495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7413" name="Group 7"/>
          <p:cNvGrpSpPr/>
          <p:nvPr/>
        </p:nvGrpSpPr>
        <p:grpSpPr bwMode="auto">
          <a:xfrm>
            <a:off x="647701" y="-21431"/>
            <a:ext cx="8147447" cy="5998369"/>
            <a:chOff x="0" y="0"/>
            <a:chExt cx="10863385" cy="8002303"/>
          </a:xfrm>
        </p:grpSpPr>
        <p:sp>
          <p:nvSpPr>
            <p:cNvPr id="17414" name="Rectangle 8"/>
            <p:cNvSpPr>
              <a:spLocks noChangeArrowheads="1"/>
            </p:cNvSpPr>
            <p:nvPr/>
          </p:nvSpPr>
          <p:spPr bwMode="auto">
            <a:xfrm>
              <a:off x="0" y="2433171"/>
              <a:ext cx="10863385" cy="781200"/>
            </a:xfrm>
            <a:prstGeom prst="rect">
              <a:avLst/>
            </a:prstGeom>
            <a:solidFill>
              <a:srgbClr val="FFFFFF">
                <a:alpha val="89018"/>
              </a:srgbClr>
            </a:solidFill>
            <a:ln w="12700">
              <a:solidFill>
                <a:srgbClr val="CF29A3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7415" name="AutoShape 9"/>
            <p:cNvSpPr>
              <a:spLocks noChangeArrowheads="1"/>
            </p:cNvSpPr>
            <p:nvPr/>
          </p:nvSpPr>
          <p:spPr bwMode="auto">
            <a:xfrm>
              <a:off x="543169" y="1975611"/>
              <a:ext cx="7604369" cy="915120"/>
            </a:xfrm>
            <a:prstGeom prst="roundRect">
              <a:avLst>
                <a:gd name="adj" fmla="val 16667"/>
              </a:avLst>
            </a:prstGeom>
            <a:solidFill>
              <a:srgbClr val="CF29A3"/>
            </a:solidFill>
            <a:ln w="12700">
              <a:solidFill>
                <a:srgbClr val="FFFFFF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7416" name="Rectangle 10"/>
            <p:cNvSpPr>
              <a:spLocks noChangeArrowheads="1"/>
            </p:cNvSpPr>
            <p:nvPr/>
          </p:nvSpPr>
          <p:spPr bwMode="auto">
            <a:xfrm>
              <a:off x="587841" y="2020283"/>
              <a:ext cx="7515025" cy="825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570" tIns="0" rIns="21557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zh-CN" altLang="en-US" sz="2325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在这输入你的文字</a:t>
              </a:r>
              <a:r>
                <a:rPr lang="en-US" altLang="zh-CN" sz="23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Click to edit title style</a:t>
              </a:r>
              <a:endParaRPr lang="zh-CN" altLang="en-US" sz="232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endParaRPr>
            </a:p>
          </p:txBody>
        </p:sp>
        <p:sp>
          <p:nvSpPr>
            <p:cNvPr id="17417" name="Rectangle 11"/>
            <p:cNvSpPr>
              <a:spLocks noChangeArrowheads="1"/>
            </p:cNvSpPr>
            <p:nvPr/>
          </p:nvSpPr>
          <p:spPr bwMode="auto">
            <a:xfrm>
              <a:off x="0" y="3839331"/>
              <a:ext cx="10863385" cy="781200"/>
            </a:xfrm>
            <a:prstGeom prst="rect">
              <a:avLst/>
            </a:prstGeom>
            <a:solidFill>
              <a:srgbClr val="FFFFFF">
                <a:alpha val="89018"/>
              </a:srgbClr>
            </a:solidFill>
            <a:ln w="12700">
              <a:solidFill>
                <a:srgbClr val="CF29A3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7418" name="AutoShape 12"/>
            <p:cNvSpPr>
              <a:spLocks noChangeArrowheads="1"/>
            </p:cNvSpPr>
            <p:nvPr/>
          </p:nvSpPr>
          <p:spPr bwMode="auto">
            <a:xfrm>
              <a:off x="543169" y="3381771"/>
              <a:ext cx="7604369" cy="915120"/>
            </a:xfrm>
            <a:prstGeom prst="roundRect">
              <a:avLst>
                <a:gd name="adj" fmla="val 16667"/>
              </a:avLst>
            </a:prstGeom>
            <a:solidFill>
              <a:srgbClr val="CF29A3"/>
            </a:solidFill>
            <a:ln w="12700">
              <a:solidFill>
                <a:srgbClr val="FFFFFF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7419" name="Rectangle 13"/>
            <p:cNvSpPr>
              <a:spLocks noChangeArrowheads="1"/>
            </p:cNvSpPr>
            <p:nvPr/>
          </p:nvSpPr>
          <p:spPr bwMode="auto">
            <a:xfrm>
              <a:off x="587841" y="3426443"/>
              <a:ext cx="7515025" cy="825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570" tIns="0" rIns="21557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zh-CN" altLang="en-US" sz="2325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在这输入你的文字</a:t>
              </a:r>
              <a:r>
                <a:rPr lang="en-US" altLang="zh-CN" sz="23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Click to edit title style</a:t>
              </a:r>
              <a:endParaRPr lang="zh-CN" altLang="en-US" sz="2325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20" name="Rectangle 14"/>
            <p:cNvSpPr>
              <a:spLocks noChangeArrowheads="1"/>
            </p:cNvSpPr>
            <p:nvPr/>
          </p:nvSpPr>
          <p:spPr bwMode="auto">
            <a:xfrm>
              <a:off x="0" y="5245491"/>
              <a:ext cx="10863385" cy="781200"/>
            </a:xfrm>
            <a:prstGeom prst="rect">
              <a:avLst/>
            </a:prstGeom>
            <a:solidFill>
              <a:srgbClr val="FFFFFF">
                <a:alpha val="89018"/>
              </a:srgbClr>
            </a:solidFill>
            <a:ln w="12700">
              <a:solidFill>
                <a:srgbClr val="CF29A3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7421" name="AutoShape 15"/>
            <p:cNvSpPr>
              <a:spLocks noChangeArrowheads="1"/>
            </p:cNvSpPr>
            <p:nvPr/>
          </p:nvSpPr>
          <p:spPr bwMode="auto">
            <a:xfrm>
              <a:off x="543169" y="4787931"/>
              <a:ext cx="7604369" cy="915120"/>
            </a:xfrm>
            <a:prstGeom prst="roundRect">
              <a:avLst>
                <a:gd name="adj" fmla="val 16667"/>
              </a:avLst>
            </a:prstGeom>
            <a:solidFill>
              <a:srgbClr val="CF29A3"/>
            </a:solidFill>
            <a:ln w="12700">
              <a:solidFill>
                <a:srgbClr val="FFFFFF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7422" name="Rectangle 16"/>
            <p:cNvSpPr>
              <a:spLocks noChangeArrowheads="1"/>
            </p:cNvSpPr>
            <p:nvPr/>
          </p:nvSpPr>
          <p:spPr bwMode="auto">
            <a:xfrm>
              <a:off x="587841" y="4832603"/>
              <a:ext cx="7515025" cy="825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570" tIns="0" rIns="21557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zh-CN" altLang="en-US" sz="2325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在这输入你的文字</a:t>
              </a:r>
              <a:r>
                <a:rPr lang="en-US" altLang="zh-CN" sz="232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Click to edit title style</a:t>
              </a:r>
              <a:endParaRPr lang="zh-CN" altLang="en-US" sz="2325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7425" name="Picture 17424" descr="59-南开大学-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2440" y="4576584"/>
            <a:ext cx="452133" cy="4521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1"/>
          <p:cNvSpPr>
            <a:spLocks noChangeArrowheads="1"/>
          </p:cNvSpPr>
          <p:nvPr/>
        </p:nvSpPr>
        <p:spPr bwMode="auto">
          <a:xfrm>
            <a:off x="0" y="-4763"/>
            <a:ext cx="9144000" cy="447675"/>
          </a:xfrm>
          <a:prstGeom prst="rect">
            <a:avLst/>
          </a:prstGeom>
          <a:solidFill>
            <a:srgbClr val="701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8435" name="文本框 5"/>
          <p:cNvSpPr>
            <a:spLocks noChangeArrowheads="1"/>
          </p:cNvSpPr>
          <p:nvPr/>
        </p:nvSpPr>
        <p:spPr bwMode="auto">
          <a:xfrm>
            <a:off x="1004887" y="-21431"/>
            <a:ext cx="233838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700">
                <a:solidFill>
                  <a:srgbClr val="FAFAFA"/>
                </a:solidFill>
                <a:sym typeface="Arial" panose="020B0604020202020204" pitchFamily="34" charset="0"/>
              </a:rPr>
              <a:t>结语</a:t>
            </a:r>
            <a:endParaRPr lang="zh-CN" altLang="en-US" sz="1350">
              <a:ea typeface="宋体" panose="02010600030101010101" pitchFamily="2" charset="-122"/>
            </a:endParaRPr>
          </a:p>
        </p:txBody>
      </p:sp>
      <p:grpSp>
        <p:nvGrpSpPr>
          <p:cNvPr id="18436" name="组合 11"/>
          <p:cNvGrpSpPr/>
          <p:nvPr/>
        </p:nvGrpSpPr>
        <p:grpSpPr bwMode="auto">
          <a:xfrm>
            <a:off x="4544616" y="921544"/>
            <a:ext cx="3970734" cy="4056460"/>
            <a:chOff x="0" y="0"/>
            <a:chExt cx="3915508" cy="3999911"/>
          </a:xfrm>
        </p:grpSpPr>
        <p:sp>
          <p:nvSpPr>
            <p:cNvPr id="18458" name="流程图: 数据 12"/>
            <p:cNvSpPr>
              <a:spLocks noChangeArrowheads="1"/>
            </p:cNvSpPr>
            <p:nvPr/>
          </p:nvSpPr>
          <p:spPr bwMode="auto">
            <a:xfrm rot="-5400000">
              <a:off x="-496744" y="1486081"/>
              <a:ext cx="3010573" cy="2017084"/>
            </a:xfrm>
            <a:prstGeom prst="flowChartInputOutput">
              <a:avLst/>
            </a:prstGeom>
            <a:solidFill>
              <a:srgbClr val="7517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8459" name="矩形 13"/>
            <p:cNvSpPr>
              <a:spLocks noChangeArrowheads="1"/>
            </p:cNvSpPr>
            <p:nvPr/>
          </p:nvSpPr>
          <p:spPr bwMode="auto">
            <a:xfrm>
              <a:off x="0" y="0"/>
              <a:ext cx="3915508" cy="3423138"/>
            </a:xfrm>
            <a:prstGeom prst="rect">
              <a:avLst/>
            </a:prstGeom>
            <a:solidFill>
              <a:srgbClr val="AF2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8625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18437" name="文本框 16"/>
          <p:cNvSpPr>
            <a:spLocks noChangeArrowheads="1"/>
          </p:cNvSpPr>
          <p:nvPr/>
        </p:nvSpPr>
        <p:spPr bwMode="auto">
          <a:xfrm>
            <a:off x="4836319" y="1097757"/>
            <a:ext cx="489942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700">
                <a:solidFill>
                  <a:schemeClr val="bg1"/>
                </a:solidFill>
                <a:sym typeface="Arial" panose="020B0604020202020204" pitchFamily="34" charset="0"/>
              </a:rPr>
              <a:t>在这里输入你的文字</a:t>
            </a:r>
            <a:endParaRPr lang="zh-CN" altLang="en-US" sz="27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8438" name="文本框 18"/>
          <p:cNvSpPr>
            <a:spLocks noChangeArrowheads="1"/>
          </p:cNvSpPr>
          <p:nvPr/>
        </p:nvSpPr>
        <p:spPr bwMode="auto">
          <a:xfrm>
            <a:off x="4836319" y="1512094"/>
            <a:ext cx="489942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700">
                <a:solidFill>
                  <a:schemeClr val="bg1"/>
                </a:solidFill>
                <a:sym typeface="Arial" panose="020B0604020202020204" pitchFamily="34" charset="0"/>
              </a:rPr>
              <a:t>在这里输入你的文字</a:t>
            </a:r>
            <a:endParaRPr lang="zh-CN" altLang="en-US" sz="27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8439" name="文本框 19"/>
          <p:cNvSpPr>
            <a:spLocks noChangeArrowheads="1"/>
          </p:cNvSpPr>
          <p:nvPr/>
        </p:nvSpPr>
        <p:spPr bwMode="auto">
          <a:xfrm>
            <a:off x="4836319" y="1985963"/>
            <a:ext cx="489942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700">
                <a:solidFill>
                  <a:schemeClr val="bg1"/>
                </a:solidFill>
                <a:sym typeface="Arial" panose="020B0604020202020204" pitchFamily="34" charset="0"/>
              </a:rPr>
              <a:t>在这里输入你的文字</a:t>
            </a:r>
            <a:endParaRPr lang="zh-CN" altLang="en-US" sz="27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8440" name="文本框 20"/>
          <p:cNvSpPr>
            <a:spLocks noChangeArrowheads="1"/>
          </p:cNvSpPr>
          <p:nvPr/>
        </p:nvSpPr>
        <p:spPr bwMode="auto">
          <a:xfrm>
            <a:off x="4836319" y="2409826"/>
            <a:ext cx="489942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700">
                <a:solidFill>
                  <a:schemeClr val="bg1"/>
                </a:solidFill>
                <a:sym typeface="Arial" panose="020B0604020202020204" pitchFamily="34" charset="0"/>
              </a:rPr>
              <a:t>在这里输入你的文字</a:t>
            </a:r>
            <a:endParaRPr lang="zh-CN" altLang="en-US" sz="27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8441" name="文本框 21"/>
          <p:cNvSpPr>
            <a:spLocks noChangeArrowheads="1"/>
          </p:cNvSpPr>
          <p:nvPr/>
        </p:nvSpPr>
        <p:spPr bwMode="auto">
          <a:xfrm>
            <a:off x="4836319" y="2846785"/>
            <a:ext cx="489942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700">
                <a:solidFill>
                  <a:schemeClr val="bg1"/>
                </a:solidFill>
                <a:sym typeface="Arial" panose="020B0604020202020204" pitchFamily="34" charset="0"/>
              </a:rPr>
              <a:t>在这里输入你的文字</a:t>
            </a:r>
            <a:endParaRPr lang="zh-CN" altLang="en-US" sz="27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8442" name="文本框 22"/>
          <p:cNvSpPr>
            <a:spLocks noChangeArrowheads="1"/>
          </p:cNvSpPr>
          <p:nvPr/>
        </p:nvSpPr>
        <p:spPr bwMode="auto">
          <a:xfrm>
            <a:off x="4836319" y="3308748"/>
            <a:ext cx="489942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700">
                <a:solidFill>
                  <a:schemeClr val="bg1"/>
                </a:solidFill>
                <a:sym typeface="Arial" panose="020B0604020202020204" pitchFamily="34" charset="0"/>
              </a:rPr>
              <a:t>在这里输入你的文字</a:t>
            </a:r>
            <a:endParaRPr lang="zh-CN" altLang="en-US" sz="27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8443" name="文本框 23"/>
          <p:cNvSpPr>
            <a:spLocks noChangeArrowheads="1"/>
          </p:cNvSpPr>
          <p:nvPr/>
        </p:nvSpPr>
        <p:spPr bwMode="auto">
          <a:xfrm>
            <a:off x="4836319" y="3757613"/>
            <a:ext cx="489942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700">
                <a:solidFill>
                  <a:schemeClr val="bg1"/>
                </a:solidFill>
                <a:sym typeface="Arial" panose="020B0604020202020204" pitchFamily="34" charset="0"/>
              </a:rPr>
              <a:t>在这里输入你的文字</a:t>
            </a:r>
            <a:endParaRPr lang="zh-CN" altLang="en-US" sz="27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grpSp>
        <p:nvGrpSpPr>
          <p:cNvPr id="18444" name="组合 17"/>
          <p:cNvGrpSpPr/>
          <p:nvPr/>
        </p:nvGrpSpPr>
        <p:grpSpPr bwMode="auto">
          <a:xfrm rot="16200000">
            <a:off x="423268" y="-16073"/>
            <a:ext cx="927497" cy="950119"/>
            <a:chOff x="0" y="0"/>
            <a:chExt cx="3915508" cy="3999911"/>
          </a:xfrm>
        </p:grpSpPr>
        <p:sp>
          <p:nvSpPr>
            <p:cNvPr id="18456" name="流程图: 数据 24"/>
            <p:cNvSpPr>
              <a:spLocks noChangeArrowheads="1"/>
            </p:cNvSpPr>
            <p:nvPr/>
          </p:nvSpPr>
          <p:spPr bwMode="auto">
            <a:xfrm rot="-5400000">
              <a:off x="-496744" y="1486081"/>
              <a:ext cx="3010573" cy="2017084"/>
            </a:xfrm>
            <a:prstGeom prst="flowChartInputOutput">
              <a:avLst/>
            </a:prstGeom>
            <a:solidFill>
              <a:srgbClr val="7517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8457" name="矩形 25"/>
            <p:cNvSpPr>
              <a:spLocks noChangeArrowheads="1"/>
            </p:cNvSpPr>
            <p:nvPr/>
          </p:nvSpPr>
          <p:spPr bwMode="auto">
            <a:xfrm>
              <a:off x="0" y="0"/>
              <a:ext cx="3915508" cy="3423138"/>
            </a:xfrm>
            <a:prstGeom prst="rect">
              <a:avLst/>
            </a:prstGeom>
            <a:solidFill>
              <a:srgbClr val="AF2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950">
                  <a:solidFill>
                    <a:srgbClr val="FFFFFF"/>
                  </a:solidFill>
                  <a:sym typeface="Arial" panose="020B0604020202020204" pitchFamily="34" charset="0"/>
                </a:rPr>
                <a:t>6</a:t>
              </a:r>
              <a:endParaRPr lang="zh-CN" altLang="en-US" sz="495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8445" name="组合 31"/>
          <p:cNvGrpSpPr/>
          <p:nvPr/>
        </p:nvGrpSpPr>
        <p:grpSpPr bwMode="auto">
          <a:xfrm>
            <a:off x="1516856" y="883444"/>
            <a:ext cx="1843088" cy="2690813"/>
            <a:chOff x="0" y="0"/>
            <a:chExt cx="2998788" cy="4376738"/>
          </a:xfrm>
        </p:grpSpPr>
        <p:sp>
          <p:nvSpPr>
            <p:cNvPr id="18447" name="Freeform 5"/>
            <p:cNvSpPr>
              <a:spLocks noEditPoints="1" noChangeArrowheads="1"/>
            </p:cNvSpPr>
            <p:nvPr/>
          </p:nvSpPr>
          <p:spPr bwMode="auto">
            <a:xfrm>
              <a:off x="0" y="385763"/>
              <a:ext cx="2998788" cy="3990975"/>
            </a:xfrm>
            <a:custGeom>
              <a:avLst/>
              <a:gdLst>
                <a:gd name="T0" fmla="*/ 2147483646 w 1115"/>
                <a:gd name="T1" fmla="*/ 0 h 1486"/>
                <a:gd name="T2" fmla="*/ 2147483646 w 1115"/>
                <a:gd name="T3" fmla="*/ 0 h 1486"/>
                <a:gd name="T4" fmla="*/ 2147483646 w 1115"/>
                <a:gd name="T5" fmla="*/ 2147483646 h 1486"/>
                <a:gd name="T6" fmla="*/ 2147483646 w 1115"/>
                <a:gd name="T7" fmla="*/ 2147483646 h 1486"/>
                <a:gd name="T8" fmla="*/ 2147483646 w 1115"/>
                <a:gd name="T9" fmla="*/ 0 h 1486"/>
                <a:gd name="T10" fmla="*/ 2147483646 w 1115"/>
                <a:gd name="T11" fmla="*/ 0 h 1486"/>
                <a:gd name="T12" fmla="*/ 0 w 1115"/>
                <a:gd name="T13" fmla="*/ 2147483646 h 1486"/>
                <a:gd name="T14" fmla="*/ 0 w 1115"/>
                <a:gd name="T15" fmla="*/ 2147483646 h 1486"/>
                <a:gd name="T16" fmla="*/ 2147483646 w 1115"/>
                <a:gd name="T17" fmla="*/ 2147483646 h 1486"/>
                <a:gd name="T18" fmla="*/ 2147483646 w 1115"/>
                <a:gd name="T19" fmla="*/ 2147483646 h 1486"/>
                <a:gd name="T20" fmla="*/ 2147483646 w 1115"/>
                <a:gd name="T21" fmla="*/ 2147483646 h 1486"/>
                <a:gd name="T22" fmla="*/ 2147483646 w 1115"/>
                <a:gd name="T23" fmla="*/ 2147483646 h 1486"/>
                <a:gd name="T24" fmla="*/ 2147483646 w 1115"/>
                <a:gd name="T25" fmla="*/ 0 h 1486"/>
                <a:gd name="T26" fmla="*/ 2147483646 w 1115"/>
                <a:gd name="T27" fmla="*/ 2147483646 h 1486"/>
                <a:gd name="T28" fmla="*/ 2147483646 w 1115"/>
                <a:gd name="T29" fmla="*/ 2147483646 h 1486"/>
                <a:gd name="T30" fmla="*/ 2147483646 w 1115"/>
                <a:gd name="T31" fmla="*/ 2147483646 h 1486"/>
                <a:gd name="T32" fmla="*/ 2147483646 w 1115"/>
                <a:gd name="T33" fmla="*/ 2147483646 h 1486"/>
                <a:gd name="T34" fmla="*/ 2147483646 w 1115"/>
                <a:gd name="T35" fmla="*/ 2147483646 h 14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115"/>
                <a:gd name="T55" fmla="*/ 0 h 1486"/>
                <a:gd name="T56" fmla="*/ 1115 w 1115"/>
                <a:gd name="T57" fmla="*/ 1486 h 148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115" h="1486">
                  <a:moveTo>
                    <a:pt x="1065" y="0"/>
                  </a:moveTo>
                  <a:cubicBezTo>
                    <a:pt x="827" y="0"/>
                    <a:pt x="827" y="0"/>
                    <a:pt x="827" y="0"/>
                  </a:cubicBezTo>
                  <a:cubicBezTo>
                    <a:pt x="826" y="42"/>
                    <a:pt x="791" y="77"/>
                    <a:pt x="748" y="77"/>
                  </a:cubicBezTo>
                  <a:cubicBezTo>
                    <a:pt x="366" y="77"/>
                    <a:pt x="366" y="77"/>
                    <a:pt x="366" y="77"/>
                  </a:cubicBezTo>
                  <a:cubicBezTo>
                    <a:pt x="323" y="77"/>
                    <a:pt x="288" y="42"/>
                    <a:pt x="288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1436"/>
                    <a:pt x="0" y="1436"/>
                    <a:pt x="0" y="1436"/>
                  </a:cubicBezTo>
                  <a:cubicBezTo>
                    <a:pt x="0" y="1463"/>
                    <a:pt x="22" y="1486"/>
                    <a:pt x="50" y="1486"/>
                  </a:cubicBezTo>
                  <a:cubicBezTo>
                    <a:pt x="1065" y="1486"/>
                    <a:pt x="1065" y="1486"/>
                    <a:pt x="1065" y="1486"/>
                  </a:cubicBezTo>
                  <a:cubicBezTo>
                    <a:pt x="1092" y="1486"/>
                    <a:pt x="1115" y="1463"/>
                    <a:pt x="1115" y="1436"/>
                  </a:cubicBezTo>
                  <a:cubicBezTo>
                    <a:pt x="1115" y="49"/>
                    <a:pt x="1115" y="49"/>
                    <a:pt x="1115" y="49"/>
                  </a:cubicBezTo>
                  <a:cubicBezTo>
                    <a:pt x="1115" y="22"/>
                    <a:pt x="1092" y="0"/>
                    <a:pt x="1065" y="0"/>
                  </a:cubicBezTo>
                  <a:close/>
                  <a:moveTo>
                    <a:pt x="1011" y="1382"/>
                  </a:moveTo>
                  <a:cubicBezTo>
                    <a:pt x="103" y="1382"/>
                    <a:pt x="103" y="1382"/>
                    <a:pt x="103" y="1382"/>
                  </a:cubicBezTo>
                  <a:cubicBezTo>
                    <a:pt x="103" y="103"/>
                    <a:pt x="103" y="103"/>
                    <a:pt x="103" y="103"/>
                  </a:cubicBezTo>
                  <a:cubicBezTo>
                    <a:pt x="1011" y="103"/>
                    <a:pt x="1011" y="103"/>
                    <a:pt x="1011" y="103"/>
                  </a:cubicBezTo>
                  <a:lnTo>
                    <a:pt x="1011" y="1382"/>
                  </a:lnTo>
                  <a:close/>
                </a:path>
              </a:pathLst>
            </a:custGeom>
            <a:solidFill>
              <a:srgbClr val="DE2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8448" name="Freeform 6"/>
            <p:cNvSpPr>
              <a:spLocks noChangeArrowheads="1"/>
            </p:cNvSpPr>
            <p:nvPr/>
          </p:nvSpPr>
          <p:spPr bwMode="auto">
            <a:xfrm>
              <a:off x="876300" y="0"/>
              <a:ext cx="1243013" cy="477838"/>
            </a:xfrm>
            <a:custGeom>
              <a:avLst/>
              <a:gdLst>
                <a:gd name="T0" fmla="*/ 2147483646 w 462"/>
                <a:gd name="T1" fmla="*/ 0 h 178"/>
                <a:gd name="T2" fmla="*/ 2147483646 w 462"/>
                <a:gd name="T3" fmla="*/ 0 h 178"/>
                <a:gd name="T4" fmla="*/ 0 w 462"/>
                <a:gd name="T5" fmla="*/ 2147483646 h 178"/>
                <a:gd name="T6" fmla="*/ 0 w 462"/>
                <a:gd name="T7" fmla="*/ 2147483646 h 178"/>
                <a:gd name="T8" fmla="*/ 2147483646 w 462"/>
                <a:gd name="T9" fmla="*/ 2147483646 h 178"/>
                <a:gd name="T10" fmla="*/ 2147483646 w 462"/>
                <a:gd name="T11" fmla="*/ 2147483646 h 178"/>
                <a:gd name="T12" fmla="*/ 2147483646 w 462"/>
                <a:gd name="T13" fmla="*/ 2147483646 h 178"/>
                <a:gd name="T14" fmla="*/ 2147483646 w 462"/>
                <a:gd name="T15" fmla="*/ 2147483646 h 178"/>
                <a:gd name="T16" fmla="*/ 2147483646 w 462"/>
                <a:gd name="T17" fmla="*/ 0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2"/>
                <a:gd name="T28" fmla="*/ 0 h 178"/>
                <a:gd name="T29" fmla="*/ 462 w 462"/>
                <a:gd name="T30" fmla="*/ 178 h 17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2" h="178">
                  <a:moveTo>
                    <a:pt x="415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1"/>
                    <a:pt x="0" y="47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57"/>
                    <a:pt x="22" y="178"/>
                    <a:pt x="48" y="178"/>
                  </a:cubicBezTo>
                  <a:cubicBezTo>
                    <a:pt x="415" y="178"/>
                    <a:pt x="415" y="178"/>
                    <a:pt x="415" y="178"/>
                  </a:cubicBezTo>
                  <a:cubicBezTo>
                    <a:pt x="441" y="178"/>
                    <a:pt x="462" y="157"/>
                    <a:pt x="462" y="131"/>
                  </a:cubicBezTo>
                  <a:cubicBezTo>
                    <a:pt x="462" y="47"/>
                    <a:pt x="462" y="47"/>
                    <a:pt x="462" y="47"/>
                  </a:cubicBezTo>
                  <a:cubicBezTo>
                    <a:pt x="462" y="21"/>
                    <a:pt x="441" y="0"/>
                    <a:pt x="415" y="0"/>
                  </a:cubicBezTo>
                  <a:close/>
                </a:path>
              </a:pathLst>
            </a:custGeom>
            <a:solidFill>
              <a:srgbClr val="DE2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8449" name="Freeform 7"/>
            <p:cNvSpPr>
              <a:spLocks noChangeArrowheads="1"/>
            </p:cNvSpPr>
            <p:nvPr/>
          </p:nvSpPr>
          <p:spPr bwMode="auto">
            <a:xfrm>
              <a:off x="488950" y="1076325"/>
              <a:ext cx="2017713" cy="104775"/>
            </a:xfrm>
            <a:custGeom>
              <a:avLst/>
              <a:gdLst>
                <a:gd name="T0" fmla="*/ 2147483646 w 750"/>
                <a:gd name="T1" fmla="*/ 0 h 39"/>
                <a:gd name="T2" fmla="*/ 2147483646 w 750"/>
                <a:gd name="T3" fmla="*/ 0 h 39"/>
                <a:gd name="T4" fmla="*/ 0 w 750"/>
                <a:gd name="T5" fmla="*/ 2147483646 h 39"/>
                <a:gd name="T6" fmla="*/ 2147483646 w 750"/>
                <a:gd name="T7" fmla="*/ 2147483646 h 39"/>
                <a:gd name="T8" fmla="*/ 2147483646 w 750"/>
                <a:gd name="T9" fmla="*/ 2147483646 h 39"/>
                <a:gd name="T10" fmla="*/ 2147483646 w 750"/>
                <a:gd name="T11" fmla="*/ 2147483646 h 39"/>
                <a:gd name="T12" fmla="*/ 2147483646 w 750"/>
                <a:gd name="T13" fmla="*/ 0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0"/>
                <a:gd name="T22" fmla="*/ 0 h 39"/>
                <a:gd name="T23" fmla="*/ 750 w 750"/>
                <a:gd name="T24" fmla="*/ 39 h 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0" h="39">
                  <a:moveTo>
                    <a:pt x="731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731" y="39"/>
                    <a:pt x="731" y="39"/>
                    <a:pt x="731" y="39"/>
                  </a:cubicBezTo>
                  <a:cubicBezTo>
                    <a:pt x="741" y="39"/>
                    <a:pt x="750" y="30"/>
                    <a:pt x="750" y="19"/>
                  </a:cubicBezTo>
                  <a:cubicBezTo>
                    <a:pt x="750" y="9"/>
                    <a:pt x="741" y="0"/>
                    <a:pt x="731" y="0"/>
                  </a:cubicBezTo>
                  <a:close/>
                </a:path>
              </a:pathLst>
            </a:custGeom>
            <a:solidFill>
              <a:srgbClr val="DE2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8450" name="Freeform 8"/>
            <p:cNvSpPr>
              <a:spLocks noChangeArrowheads="1"/>
            </p:cNvSpPr>
            <p:nvPr/>
          </p:nvSpPr>
          <p:spPr bwMode="auto">
            <a:xfrm>
              <a:off x="488950" y="1460500"/>
              <a:ext cx="2017713" cy="104775"/>
            </a:xfrm>
            <a:custGeom>
              <a:avLst/>
              <a:gdLst>
                <a:gd name="T0" fmla="*/ 2147483646 w 750"/>
                <a:gd name="T1" fmla="*/ 0 h 39"/>
                <a:gd name="T2" fmla="*/ 2147483646 w 750"/>
                <a:gd name="T3" fmla="*/ 0 h 39"/>
                <a:gd name="T4" fmla="*/ 0 w 750"/>
                <a:gd name="T5" fmla="*/ 2147483646 h 39"/>
                <a:gd name="T6" fmla="*/ 2147483646 w 750"/>
                <a:gd name="T7" fmla="*/ 2147483646 h 39"/>
                <a:gd name="T8" fmla="*/ 2147483646 w 750"/>
                <a:gd name="T9" fmla="*/ 2147483646 h 39"/>
                <a:gd name="T10" fmla="*/ 2147483646 w 750"/>
                <a:gd name="T11" fmla="*/ 2147483646 h 39"/>
                <a:gd name="T12" fmla="*/ 2147483646 w 750"/>
                <a:gd name="T13" fmla="*/ 0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0"/>
                <a:gd name="T22" fmla="*/ 0 h 39"/>
                <a:gd name="T23" fmla="*/ 750 w 750"/>
                <a:gd name="T24" fmla="*/ 39 h 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0" h="39">
                  <a:moveTo>
                    <a:pt x="731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731" y="39"/>
                    <a:pt x="731" y="39"/>
                    <a:pt x="731" y="39"/>
                  </a:cubicBezTo>
                  <a:cubicBezTo>
                    <a:pt x="741" y="39"/>
                    <a:pt x="750" y="30"/>
                    <a:pt x="750" y="20"/>
                  </a:cubicBezTo>
                  <a:cubicBezTo>
                    <a:pt x="750" y="9"/>
                    <a:pt x="741" y="0"/>
                    <a:pt x="731" y="0"/>
                  </a:cubicBezTo>
                  <a:close/>
                </a:path>
              </a:pathLst>
            </a:custGeom>
            <a:solidFill>
              <a:srgbClr val="DE2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8451" name="Freeform 9"/>
            <p:cNvSpPr>
              <a:spLocks noChangeArrowheads="1"/>
            </p:cNvSpPr>
            <p:nvPr/>
          </p:nvSpPr>
          <p:spPr bwMode="auto">
            <a:xfrm>
              <a:off x="488950" y="1812925"/>
              <a:ext cx="2017713" cy="104775"/>
            </a:xfrm>
            <a:custGeom>
              <a:avLst/>
              <a:gdLst>
                <a:gd name="T0" fmla="*/ 2147483646 w 750"/>
                <a:gd name="T1" fmla="*/ 0 h 39"/>
                <a:gd name="T2" fmla="*/ 2147483646 w 750"/>
                <a:gd name="T3" fmla="*/ 0 h 39"/>
                <a:gd name="T4" fmla="*/ 0 w 750"/>
                <a:gd name="T5" fmla="*/ 2147483646 h 39"/>
                <a:gd name="T6" fmla="*/ 2147483646 w 750"/>
                <a:gd name="T7" fmla="*/ 2147483646 h 39"/>
                <a:gd name="T8" fmla="*/ 2147483646 w 750"/>
                <a:gd name="T9" fmla="*/ 2147483646 h 39"/>
                <a:gd name="T10" fmla="*/ 2147483646 w 750"/>
                <a:gd name="T11" fmla="*/ 2147483646 h 39"/>
                <a:gd name="T12" fmla="*/ 2147483646 w 750"/>
                <a:gd name="T13" fmla="*/ 0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0"/>
                <a:gd name="T22" fmla="*/ 0 h 39"/>
                <a:gd name="T23" fmla="*/ 750 w 750"/>
                <a:gd name="T24" fmla="*/ 39 h 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0" h="39">
                  <a:moveTo>
                    <a:pt x="731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731" y="39"/>
                    <a:pt x="731" y="39"/>
                    <a:pt x="731" y="39"/>
                  </a:cubicBezTo>
                  <a:cubicBezTo>
                    <a:pt x="741" y="39"/>
                    <a:pt x="750" y="30"/>
                    <a:pt x="750" y="19"/>
                  </a:cubicBezTo>
                  <a:cubicBezTo>
                    <a:pt x="750" y="9"/>
                    <a:pt x="741" y="0"/>
                    <a:pt x="731" y="0"/>
                  </a:cubicBezTo>
                  <a:close/>
                </a:path>
              </a:pathLst>
            </a:custGeom>
            <a:solidFill>
              <a:srgbClr val="DE2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8452" name="Freeform 10"/>
            <p:cNvSpPr>
              <a:spLocks noChangeArrowheads="1"/>
            </p:cNvSpPr>
            <p:nvPr/>
          </p:nvSpPr>
          <p:spPr bwMode="auto">
            <a:xfrm>
              <a:off x="488950" y="2162175"/>
              <a:ext cx="2017713" cy="101600"/>
            </a:xfrm>
            <a:custGeom>
              <a:avLst/>
              <a:gdLst>
                <a:gd name="T0" fmla="*/ 2147483646 w 750"/>
                <a:gd name="T1" fmla="*/ 0 h 38"/>
                <a:gd name="T2" fmla="*/ 2147483646 w 750"/>
                <a:gd name="T3" fmla="*/ 0 h 38"/>
                <a:gd name="T4" fmla="*/ 0 w 750"/>
                <a:gd name="T5" fmla="*/ 2147483646 h 38"/>
                <a:gd name="T6" fmla="*/ 2147483646 w 750"/>
                <a:gd name="T7" fmla="*/ 2147483646 h 38"/>
                <a:gd name="T8" fmla="*/ 2147483646 w 750"/>
                <a:gd name="T9" fmla="*/ 2147483646 h 38"/>
                <a:gd name="T10" fmla="*/ 2147483646 w 750"/>
                <a:gd name="T11" fmla="*/ 2147483646 h 38"/>
                <a:gd name="T12" fmla="*/ 2147483646 w 750"/>
                <a:gd name="T13" fmla="*/ 0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0"/>
                <a:gd name="T22" fmla="*/ 0 h 38"/>
                <a:gd name="T23" fmla="*/ 750 w 750"/>
                <a:gd name="T24" fmla="*/ 38 h 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0" h="38">
                  <a:moveTo>
                    <a:pt x="731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8"/>
                    <a:pt x="20" y="38"/>
                  </a:cubicBezTo>
                  <a:cubicBezTo>
                    <a:pt x="731" y="38"/>
                    <a:pt x="731" y="38"/>
                    <a:pt x="731" y="38"/>
                  </a:cubicBezTo>
                  <a:cubicBezTo>
                    <a:pt x="741" y="38"/>
                    <a:pt x="750" y="30"/>
                    <a:pt x="750" y="19"/>
                  </a:cubicBezTo>
                  <a:cubicBezTo>
                    <a:pt x="750" y="8"/>
                    <a:pt x="741" y="0"/>
                    <a:pt x="731" y="0"/>
                  </a:cubicBezTo>
                  <a:close/>
                </a:path>
              </a:pathLst>
            </a:custGeom>
            <a:solidFill>
              <a:srgbClr val="DE2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8453" name="Freeform 11"/>
            <p:cNvSpPr>
              <a:spLocks noChangeArrowheads="1"/>
            </p:cNvSpPr>
            <p:nvPr/>
          </p:nvSpPr>
          <p:spPr bwMode="auto">
            <a:xfrm>
              <a:off x="488950" y="2528888"/>
              <a:ext cx="2017713" cy="104775"/>
            </a:xfrm>
            <a:custGeom>
              <a:avLst/>
              <a:gdLst>
                <a:gd name="T0" fmla="*/ 2147483646 w 750"/>
                <a:gd name="T1" fmla="*/ 0 h 39"/>
                <a:gd name="T2" fmla="*/ 2147483646 w 750"/>
                <a:gd name="T3" fmla="*/ 0 h 39"/>
                <a:gd name="T4" fmla="*/ 0 w 750"/>
                <a:gd name="T5" fmla="*/ 2147483646 h 39"/>
                <a:gd name="T6" fmla="*/ 2147483646 w 750"/>
                <a:gd name="T7" fmla="*/ 2147483646 h 39"/>
                <a:gd name="T8" fmla="*/ 2147483646 w 750"/>
                <a:gd name="T9" fmla="*/ 2147483646 h 39"/>
                <a:gd name="T10" fmla="*/ 2147483646 w 750"/>
                <a:gd name="T11" fmla="*/ 2147483646 h 39"/>
                <a:gd name="T12" fmla="*/ 2147483646 w 750"/>
                <a:gd name="T13" fmla="*/ 0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0"/>
                <a:gd name="T22" fmla="*/ 0 h 39"/>
                <a:gd name="T23" fmla="*/ 750 w 750"/>
                <a:gd name="T24" fmla="*/ 39 h 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0" h="39">
                  <a:moveTo>
                    <a:pt x="731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731" y="39"/>
                    <a:pt x="731" y="39"/>
                    <a:pt x="731" y="39"/>
                  </a:cubicBezTo>
                  <a:cubicBezTo>
                    <a:pt x="741" y="39"/>
                    <a:pt x="750" y="30"/>
                    <a:pt x="750" y="20"/>
                  </a:cubicBezTo>
                  <a:cubicBezTo>
                    <a:pt x="750" y="9"/>
                    <a:pt x="741" y="0"/>
                    <a:pt x="731" y="0"/>
                  </a:cubicBezTo>
                  <a:close/>
                </a:path>
              </a:pathLst>
            </a:custGeom>
            <a:solidFill>
              <a:srgbClr val="DE2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8454" name="Freeform 12"/>
            <p:cNvSpPr>
              <a:spLocks noChangeArrowheads="1"/>
            </p:cNvSpPr>
            <p:nvPr/>
          </p:nvSpPr>
          <p:spPr bwMode="auto">
            <a:xfrm>
              <a:off x="488950" y="2916238"/>
              <a:ext cx="2017713" cy="101600"/>
            </a:xfrm>
            <a:custGeom>
              <a:avLst/>
              <a:gdLst>
                <a:gd name="T0" fmla="*/ 2147483646 w 750"/>
                <a:gd name="T1" fmla="*/ 0 h 38"/>
                <a:gd name="T2" fmla="*/ 2147483646 w 750"/>
                <a:gd name="T3" fmla="*/ 0 h 38"/>
                <a:gd name="T4" fmla="*/ 0 w 750"/>
                <a:gd name="T5" fmla="*/ 2147483646 h 38"/>
                <a:gd name="T6" fmla="*/ 2147483646 w 750"/>
                <a:gd name="T7" fmla="*/ 2147483646 h 38"/>
                <a:gd name="T8" fmla="*/ 2147483646 w 750"/>
                <a:gd name="T9" fmla="*/ 2147483646 h 38"/>
                <a:gd name="T10" fmla="*/ 2147483646 w 750"/>
                <a:gd name="T11" fmla="*/ 2147483646 h 38"/>
                <a:gd name="T12" fmla="*/ 2147483646 w 750"/>
                <a:gd name="T13" fmla="*/ 0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0"/>
                <a:gd name="T22" fmla="*/ 0 h 38"/>
                <a:gd name="T23" fmla="*/ 750 w 750"/>
                <a:gd name="T24" fmla="*/ 38 h 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0" h="38">
                  <a:moveTo>
                    <a:pt x="731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8"/>
                    <a:pt x="20" y="38"/>
                  </a:cubicBezTo>
                  <a:cubicBezTo>
                    <a:pt x="731" y="38"/>
                    <a:pt x="731" y="38"/>
                    <a:pt x="731" y="38"/>
                  </a:cubicBezTo>
                  <a:cubicBezTo>
                    <a:pt x="741" y="38"/>
                    <a:pt x="750" y="30"/>
                    <a:pt x="750" y="19"/>
                  </a:cubicBezTo>
                  <a:cubicBezTo>
                    <a:pt x="750" y="8"/>
                    <a:pt x="741" y="0"/>
                    <a:pt x="731" y="0"/>
                  </a:cubicBezTo>
                  <a:close/>
                </a:path>
              </a:pathLst>
            </a:custGeom>
            <a:solidFill>
              <a:srgbClr val="DE2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8455" name="Freeform 13"/>
            <p:cNvSpPr>
              <a:spLocks noChangeArrowheads="1"/>
            </p:cNvSpPr>
            <p:nvPr/>
          </p:nvSpPr>
          <p:spPr bwMode="auto">
            <a:xfrm>
              <a:off x="484188" y="3278188"/>
              <a:ext cx="981075" cy="103188"/>
            </a:xfrm>
            <a:custGeom>
              <a:avLst/>
              <a:gdLst>
                <a:gd name="T0" fmla="*/ 2147483646 w 365"/>
                <a:gd name="T1" fmla="*/ 0 h 38"/>
                <a:gd name="T2" fmla="*/ 2147483646 w 365"/>
                <a:gd name="T3" fmla="*/ 0 h 38"/>
                <a:gd name="T4" fmla="*/ 0 w 365"/>
                <a:gd name="T5" fmla="*/ 2147483646 h 38"/>
                <a:gd name="T6" fmla="*/ 2147483646 w 365"/>
                <a:gd name="T7" fmla="*/ 2147483646 h 38"/>
                <a:gd name="T8" fmla="*/ 2147483646 w 365"/>
                <a:gd name="T9" fmla="*/ 2147483646 h 38"/>
                <a:gd name="T10" fmla="*/ 2147483646 w 365"/>
                <a:gd name="T11" fmla="*/ 2147483646 h 38"/>
                <a:gd name="T12" fmla="*/ 2147483646 w 365"/>
                <a:gd name="T13" fmla="*/ 0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5"/>
                <a:gd name="T22" fmla="*/ 0 h 38"/>
                <a:gd name="T23" fmla="*/ 365 w 365"/>
                <a:gd name="T24" fmla="*/ 38 h 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5" h="38">
                  <a:moveTo>
                    <a:pt x="355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8"/>
                    <a:pt x="0" y="19"/>
                  </a:cubicBezTo>
                  <a:cubicBezTo>
                    <a:pt x="0" y="30"/>
                    <a:pt x="4" y="38"/>
                    <a:pt x="10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60" y="38"/>
                    <a:pt x="365" y="30"/>
                    <a:pt x="365" y="19"/>
                  </a:cubicBezTo>
                  <a:cubicBezTo>
                    <a:pt x="365" y="8"/>
                    <a:pt x="360" y="0"/>
                    <a:pt x="355" y="0"/>
                  </a:cubicBezTo>
                  <a:close/>
                </a:path>
              </a:pathLst>
            </a:custGeom>
            <a:solidFill>
              <a:srgbClr val="DE2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sp>
        <p:nvSpPr>
          <p:cNvPr id="18446" name="文本框 32"/>
          <p:cNvSpPr>
            <a:spLocks noChangeArrowheads="1"/>
          </p:cNvSpPr>
          <p:nvPr/>
        </p:nvSpPr>
        <p:spPr bwMode="auto">
          <a:xfrm>
            <a:off x="1225153" y="3792141"/>
            <a:ext cx="2689622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500">
                <a:solidFill>
                  <a:srgbClr val="75175C"/>
                </a:solidFill>
                <a:sym typeface="Arial" panose="020B0604020202020204" pitchFamily="34" charset="0"/>
              </a:rPr>
              <a:t>参考文献</a:t>
            </a:r>
            <a:endParaRPr lang="zh-CN" altLang="en-US" sz="4500">
              <a:solidFill>
                <a:srgbClr val="75175C"/>
              </a:solidFill>
              <a:sym typeface="Arial" panose="020B0604020202020204" pitchFamily="34" charset="0"/>
            </a:endParaRPr>
          </a:p>
        </p:txBody>
      </p:sp>
      <p:pic>
        <p:nvPicPr>
          <p:cNvPr id="18460" name="Picture 18459" descr="59-南开大学-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2440" y="4576584"/>
            <a:ext cx="452133" cy="4521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 rot="7727380">
            <a:off x="2680097" y="-654844"/>
            <a:ext cx="6832997" cy="10150079"/>
          </a:xfrm>
          <a:custGeom>
            <a:avLst/>
            <a:gdLst>
              <a:gd name="T0" fmla="*/ 0 w 9013078"/>
              <a:gd name="T1" fmla="*/ 8407392 h 13524274"/>
              <a:gd name="T2" fmla="*/ 677571 w 9013078"/>
              <a:gd name="T3" fmla="*/ 0 h 13524274"/>
              <a:gd name="T4" fmla="*/ 7984921 w 9013078"/>
              <a:gd name="T5" fmla="*/ 7941004 h 13524274"/>
              <a:gd name="T6" fmla="*/ 9309012 w 9013078"/>
              <a:gd name="T7" fmla="*/ 13551784 h 13524274"/>
              <a:gd name="T8" fmla="*/ 0 w 9013078"/>
              <a:gd name="T9" fmla="*/ 8407392 h 135242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13078"/>
              <a:gd name="T16" fmla="*/ 0 h 13524274"/>
              <a:gd name="T17" fmla="*/ 9013078 w 9013078"/>
              <a:gd name="T18" fmla="*/ 13524274 h 1352427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13078" h="13524274">
                <a:moveTo>
                  <a:pt x="0" y="8390325"/>
                </a:moveTo>
                <a:lnTo>
                  <a:pt x="656031" y="0"/>
                </a:lnTo>
                <a:lnTo>
                  <a:pt x="7731081" y="7924883"/>
                </a:lnTo>
                <a:lnTo>
                  <a:pt x="9013078" y="13524274"/>
                </a:lnTo>
                <a:lnTo>
                  <a:pt x="0" y="8390325"/>
                </a:lnTo>
                <a:close/>
              </a:path>
            </a:pathLst>
          </a:custGeom>
          <a:solidFill>
            <a:srgbClr val="F02F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9459" name="矩形 11"/>
          <p:cNvSpPr>
            <a:spLocks noChangeArrowheads="1"/>
          </p:cNvSpPr>
          <p:nvPr/>
        </p:nvSpPr>
        <p:spPr bwMode="auto">
          <a:xfrm>
            <a:off x="0" y="966788"/>
            <a:ext cx="7344966" cy="2937272"/>
          </a:xfrm>
          <a:prstGeom prst="rect">
            <a:avLst/>
          </a:prstGeom>
          <a:solidFill>
            <a:srgbClr val="AF22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9460" name="文本框 1"/>
          <p:cNvSpPr>
            <a:spLocks noChangeArrowheads="1"/>
          </p:cNvSpPr>
          <p:nvPr/>
        </p:nvSpPr>
        <p:spPr bwMode="auto">
          <a:xfrm>
            <a:off x="45244" y="1019175"/>
            <a:ext cx="8571310" cy="200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450" b="1">
                <a:solidFill>
                  <a:srgbClr val="FAFAFA"/>
                </a:solidFill>
                <a:sym typeface="Arial" panose="020B0604020202020204" pitchFamily="34" charset="0"/>
              </a:rPr>
              <a:t>THANKS</a:t>
            </a:r>
            <a:endParaRPr lang="zh-CN" altLang="en-US" sz="12450" b="1">
              <a:solidFill>
                <a:srgbClr val="FAFAFA"/>
              </a:solidFill>
              <a:sym typeface="Arial" panose="020B0604020202020204" pitchFamily="34" charset="0"/>
            </a:endParaRPr>
          </a:p>
        </p:txBody>
      </p:sp>
      <p:sp>
        <p:nvSpPr>
          <p:cNvPr id="19461" name="文本框 2"/>
          <p:cNvSpPr>
            <a:spLocks noChangeArrowheads="1"/>
          </p:cNvSpPr>
          <p:nvPr/>
        </p:nvSpPr>
        <p:spPr bwMode="auto">
          <a:xfrm>
            <a:off x="71437" y="2833688"/>
            <a:ext cx="7300913" cy="85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950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感谢老师的批评与指正</a:t>
            </a:r>
            <a:endParaRPr lang="zh-CN" altLang="en-US" sz="4950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557530" indent="-21463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18859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228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25717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B5E9EFB8-2B45-4CF3-83AF-133F1B79DDB3}" type="slidenum">
              <a:rPr lang="zh-CN" altLang="en-US" sz="900">
                <a:solidFill>
                  <a:srgbClr val="898989"/>
                </a:solidFill>
                <a:sym typeface="Arial" panose="020B0604020202020204" pitchFamily="34" charset="0"/>
              </a:rPr>
            </a:fld>
            <a:endParaRPr lang="zh-CN" altLang="en-US" sz="1350"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4099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2641"/>
            <a:ext cx="9144000" cy="549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矩形 15"/>
          <p:cNvSpPr>
            <a:spLocks noChangeArrowheads="1"/>
          </p:cNvSpPr>
          <p:nvPr/>
        </p:nvSpPr>
        <p:spPr bwMode="auto">
          <a:xfrm>
            <a:off x="0" y="-172641"/>
            <a:ext cx="9144000" cy="5493545"/>
          </a:xfrm>
          <a:prstGeom prst="rect">
            <a:avLst/>
          </a:prstGeom>
          <a:solidFill>
            <a:srgbClr val="AF2289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grpSp>
        <p:nvGrpSpPr>
          <p:cNvPr id="4101" name="组合 20"/>
          <p:cNvGrpSpPr/>
          <p:nvPr/>
        </p:nvGrpSpPr>
        <p:grpSpPr bwMode="auto">
          <a:xfrm>
            <a:off x="832247" y="1359694"/>
            <a:ext cx="2839239" cy="2445970"/>
            <a:chOff x="0" y="0"/>
            <a:chExt cx="3785469" cy="3261175"/>
          </a:xfrm>
        </p:grpSpPr>
        <p:sp>
          <p:nvSpPr>
            <p:cNvPr id="4109" name="文本框 7"/>
            <p:cNvSpPr>
              <a:spLocks noChangeArrowheads="1"/>
            </p:cNvSpPr>
            <p:nvPr/>
          </p:nvSpPr>
          <p:spPr bwMode="auto">
            <a:xfrm>
              <a:off x="0" y="0"/>
              <a:ext cx="3785469" cy="224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035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目录</a:t>
              </a: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4110" name="文本框 8"/>
            <p:cNvSpPr>
              <a:spLocks noChangeArrowheads="1"/>
            </p:cNvSpPr>
            <p:nvPr/>
          </p:nvSpPr>
          <p:spPr bwMode="auto">
            <a:xfrm>
              <a:off x="86562" y="1907007"/>
              <a:ext cx="3610216" cy="1354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6000">
                  <a:solidFill>
                    <a:schemeClr val="bg1"/>
                  </a:solidFill>
                  <a:sym typeface="Arial" panose="020B0604020202020204" pitchFamily="34" charset="0"/>
                </a:rPr>
                <a:t>content</a:t>
              </a:r>
              <a:endParaRPr lang="zh-CN" altLang="en-US" sz="600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4102" name="直接连接符 2"/>
          <p:cNvSpPr>
            <a:spLocks noChangeShapeType="1"/>
          </p:cNvSpPr>
          <p:nvPr/>
        </p:nvSpPr>
        <p:spPr bwMode="auto">
          <a:xfrm>
            <a:off x="4897042" y="409576"/>
            <a:ext cx="11906" cy="4269581"/>
          </a:xfrm>
          <a:prstGeom prst="line">
            <a:avLst/>
          </a:prstGeom>
          <a:noFill/>
          <a:ln w="635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103" name="文本框 5"/>
          <p:cNvSpPr>
            <a:spLocks noChangeArrowheads="1"/>
          </p:cNvSpPr>
          <p:nvPr/>
        </p:nvSpPr>
        <p:spPr bwMode="auto">
          <a:xfrm>
            <a:off x="5332810" y="342900"/>
            <a:ext cx="250626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>
                <a:solidFill>
                  <a:schemeClr val="bg1"/>
                </a:solidFill>
                <a:sym typeface="Arial" panose="020B0604020202020204" pitchFamily="34" charset="0"/>
              </a:rPr>
              <a:t>研究概述</a:t>
            </a:r>
            <a:endParaRPr lang="zh-CN" altLang="en-US" sz="3000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104" name="文本框 10"/>
          <p:cNvSpPr>
            <a:spLocks noChangeArrowheads="1"/>
          </p:cNvSpPr>
          <p:nvPr/>
        </p:nvSpPr>
        <p:spPr bwMode="auto">
          <a:xfrm>
            <a:off x="5332810" y="1119187"/>
            <a:ext cx="250626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>
                <a:solidFill>
                  <a:schemeClr val="bg1"/>
                </a:solidFill>
                <a:sym typeface="Arial" panose="020B0604020202020204" pitchFamily="34" charset="0"/>
              </a:rPr>
              <a:t>研究框架</a:t>
            </a:r>
            <a:endParaRPr lang="zh-CN" altLang="en-US" sz="3000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105" name="文本框 11"/>
          <p:cNvSpPr>
            <a:spLocks noChangeArrowheads="1"/>
          </p:cNvSpPr>
          <p:nvPr/>
        </p:nvSpPr>
        <p:spPr bwMode="auto">
          <a:xfrm>
            <a:off x="5332810" y="1866900"/>
            <a:ext cx="250626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>
                <a:solidFill>
                  <a:schemeClr val="bg1"/>
                </a:solidFill>
                <a:sym typeface="Arial" panose="020B0604020202020204" pitchFamily="34" charset="0"/>
              </a:rPr>
              <a:t>研究方法</a:t>
            </a:r>
            <a:endParaRPr lang="zh-CN" altLang="en-US" sz="3000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106" name="文本框 12"/>
          <p:cNvSpPr>
            <a:spLocks noChangeArrowheads="1"/>
          </p:cNvSpPr>
          <p:nvPr/>
        </p:nvSpPr>
        <p:spPr bwMode="auto">
          <a:xfrm>
            <a:off x="5355431" y="2638425"/>
            <a:ext cx="25062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>
                <a:solidFill>
                  <a:schemeClr val="bg1"/>
                </a:solidFill>
                <a:sym typeface="Arial" panose="020B0604020202020204" pitchFamily="34" charset="0"/>
              </a:rPr>
              <a:t>主要结论</a:t>
            </a:r>
            <a:endParaRPr lang="zh-CN" altLang="en-US" sz="3000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107" name="文本框 13"/>
          <p:cNvSpPr>
            <a:spLocks noChangeArrowheads="1"/>
          </p:cNvSpPr>
          <p:nvPr/>
        </p:nvSpPr>
        <p:spPr bwMode="auto">
          <a:xfrm>
            <a:off x="5355431" y="3384947"/>
            <a:ext cx="25062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>
                <a:solidFill>
                  <a:schemeClr val="bg1"/>
                </a:solidFill>
                <a:sym typeface="Arial" panose="020B0604020202020204" pitchFamily="34" charset="0"/>
              </a:rPr>
              <a:t>分析与讨论</a:t>
            </a:r>
            <a:endParaRPr lang="zh-CN" altLang="en-US" sz="3000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108" name="文本框 14"/>
          <p:cNvSpPr>
            <a:spLocks noChangeArrowheads="1"/>
          </p:cNvSpPr>
          <p:nvPr/>
        </p:nvSpPr>
        <p:spPr bwMode="auto">
          <a:xfrm>
            <a:off x="5355431" y="4200525"/>
            <a:ext cx="25062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>
                <a:solidFill>
                  <a:schemeClr val="bg1"/>
                </a:solidFill>
                <a:sym typeface="Arial" panose="020B0604020202020204" pitchFamily="34" charset="0"/>
              </a:rPr>
              <a:t>结语</a:t>
            </a:r>
            <a:endParaRPr lang="zh-CN" altLang="en-US" sz="3000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5"/>
          <p:cNvSpPr>
            <a:spLocks noChangeArrowheads="1"/>
          </p:cNvSpPr>
          <p:nvPr/>
        </p:nvSpPr>
        <p:spPr bwMode="auto">
          <a:xfrm>
            <a:off x="0" y="-4763"/>
            <a:ext cx="9144000" cy="447675"/>
          </a:xfrm>
          <a:prstGeom prst="rect">
            <a:avLst/>
          </a:prstGeom>
          <a:solidFill>
            <a:srgbClr val="701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133" name="流程图: 数据 1"/>
          <p:cNvSpPr>
            <a:spLocks noChangeArrowheads="1"/>
          </p:cNvSpPr>
          <p:nvPr/>
        </p:nvSpPr>
        <p:spPr bwMode="auto">
          <a:xfrm rot="10800000">
            <a:off x="646959" y="444932"/>
            <a:ext cx="715117" cy="477802"/>
          </a:xfrm>
          <a:prstGeom prst="flowChartInputOutput">
            <a:avLst/>
          </a:prstGeom>
          <a:solidFill>
            <a:srgbClr val="7517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134" name="矩形 2"/>
          <p:cNvSpPr>
            <a:spLocks noChangeArrowheads="1"/>
          </p:cNvSpPr>
          <p:nvPr/>
        </p:nvSpPr>
        <p:spPr bwMode="auto">
          <a:xfrm rot="16200000">
            <a:off x="354766" y="52429"/>
            <a:ext cx="927497" cy="813115"/>
          </a:xfrm>
          <a:prstGeom prst="rect">
            <a:avLst/>
          </a:prstGeom>
          <a:solidFill>
            <a:srgbClr val="AF2289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950">
                <a:solidFill>
                  <a:schemeClr val="bg1"/>
                </a:solidFill>
                <a:sym typeface="Arial" panose="020B0604020202020204" pitchFamily="34" charset="0"/>
              </a:rPr>
              <a:t>1</a:t>
            </a:r>
            <a:endParaRPr lang="zh-CN" altLang="en-US" sz="495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5124" name="文本框 4"/>
          <p:cNvSpPr>
            <a:spLocks noChangeArrowheads="1"/>
          </p:cNvSpPr>
          <p:nvPr/>
        </p:nvSpPr>
        <p:spPr bwMode="auto">
          <a:xfrm>
            <a:off x="1004887" y="-21431"/>
            <a:ext cx="233838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700">
                <a:solidFill>
                  <a:srgbClr val="FAFAFA"/>
                </a:solidFill>
                <a:sym typeface="Arial" panose="020B0604020202020204" pitchFamily="34" charset="0"/>
              </a:rPr>
              <a:t>研究概述</a:t>
            </a:r>
            <a:endParaRPr lang="zh-CN" altLang="en-US" sz="2700">
              <a:solidFill>
                <a:srgbClr val="FAFAFA"/>
              </a:solidFill>
              <a:sym typeface="Arial" panose="020B0604020202020204" pitchFamily="34" charset="0"/>
            </a:endParaRPr>
          </a:p>
        </p:txBody>
      </p:sp>
      <p:sp>
        <p:nvSpPr>
          <p:cNvPr id="5125" name="文本框 11"/>
          <p:cNvSpPr>
            <a:spLocks noChangeArrowheads="1"/>
          </p:cNvSpPr>
          <p:nvPr/>
        </p:nvSpPr>
        <p:spPr bwMode="auto">
          <a:xfrm>
            <a:off x="1335882" y="946547"/>
            <a:ext cx="265509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>
                <a:solidFill>
                  <a:schemeClr val="bg1"/>
                </a:solidFill>
                <a:sym typeface="Arial" panose="020B0604020202020204" pitchFamily="34" charset="0"/>
              </a:rPr>
              <a:t>国内研究</a:t>
            </a:r>
            <a:endParaRPr lang="zh-CN" altLang="en-US" sz="30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5126" name="文本框 12"/>
          <p:cNvSpPr>
            <a:spLocks noChangeArrowheads="1"/>
          </p:cNvSpPr>
          <p:nvPr/>
        </p:nvSpPr>
        <p:spPr bwMode="auto">
          <a:xfrm>
            <a:off x="5107782" y="946547"/>
            <a:ext cx="265509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>
                <a:solidFill>
                  <a:schemeClr val="bg1"/>
                </a:solidFill>
                <a:sym typeface="Arial" panose="020B0604020202020204" pitchFamily="34" charset="0"/>
              </a:rPr>
              <a:t>国外研究</a:t>
            </a:r>
            <a:endParaRPr lang="zh-CN" altLang="en-US" sz="30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5127" name="矩形 6"/>
          <p:cNvSpPr>
            <a:spLocks noChangeArrowheads="1"/>
          </p:cNvSpPr>
          <p:nvPr/>
        </p:nvSpPr>
        <p:spPr bwMode="auto">
          <a:xfrm>
            <a:off x="1335881" y="1009650"/>
            <a:ext cx="6401991" cy="1652588"/>
          </a:xfrm>
          <a:prstGeom prst="rect">
            <a:avLst/>
          </a:prstGeom>
          <a:solidFill>
            <a:srgbClr val="AF2289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128" name="矩形 14"/>
          <p:cNvSpPr>
            <a:spLocks noChangeArrowheads="1"/>
          </p:cNvSpPr>
          <p:nvPr/>
        </p:nvSpPr>
        <p:spPr bwMode="auto">
          <a:xfrm>
            <a:off x="1309688" y="2983706"/>
            <a:ext cx="6401991" cy="1652588"/>
          </a:xfrm>
          <a:prstGeom prst="rect">
            <a:avLst/>
          </a:prstGeom>
          <a:solidFill>
            <a:srgbClr val="AF2289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129" name="文本框 15"/>
          <p:cNvSpPr>
            <a:spLocks noChangeArrowheads="1"/>
          </p:cNvSpPr>
          <p:nvPr/>
        </p:nvSpPr>
        <p:spPr bwMode="auto">
          <a:xfrm>
            <a:off x="544116" y="995363"/>
            <a:ext cx="6400800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50">
                <a:solidFill>
                  <a:schemeClr val="bg1"/>
                </a:solidFill>
                <a:sym typeface="Arial" panose="020B0604020202020204" pitchFamily="34" charset="0"/>
              </a:rPr>
              <a:t>在这里输入你的文字</a:t>
            </a:r>
            <a:endParaRPr lang="zh-CN" altLang="en-US" sz="1350">
              <a:ea typeface="宋体" panose="02010600030101010101" pitchFamily="2" charset="-122"/>
            </a:endParaRPr>
          </a:p>
        </p:txBody>
      </p:sp>
      <p:sp>
        <p:nvSpPr>
          <p:cNvPr id="5130" name="文本框 16"/>
          <p:cNvSpPr>
            <a:spLocks noChangeArrowheads="1"/>
          </p:cNvSpPr>
          <p:nvPr/>
        </p:nvSpPr>
        <p:spPr bwMode="auto">
          <a:xfrm>
            <a:off x="1319213" y="3106341"/>
            <a:ext cx="5855494" cy="1177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Click to edit title style</a:t>
            </a:r>
            <a:endParaRPr lang="zh-CN" altLang="en-US" sz="40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0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5131" name="矩形 17"/>
          <p:cNvSpPr>
            <a:spLocks noChangeArrowheads="1"/>
          </p:cNvSpPr>
          <p:nvPr/>
        </p:nvSpPr>
        <p:spPr bwMode="auto">
          <a:xfrm>
            <a:off x="1362075" y="3757613"/>
            <a:ext cx="109525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This is a sample text.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Insert your desired text here.</a:t>
            </a:r>
            <a:endParaRPr lang="zh-CN" altLang="en-US" sz="1350" dirty="0">
              <a:ea typeface="宋体" panose="02010600030101010101" pitchFamily="2" charset="-122"/>
            </a:endParaRPr>
          </a:p>
        </p:txBody>
      </p:sp>
      <p:sp>
        <p:nvSpPr>
          <p:cNvPr id="5132" name="文本框 7"/>
          <p:cNvSpPr>
            <a:spLocks noChangeArrowheads="1"/>
          </p:cNvSpPr>
          <p:nvPr/>
        </p:nvSpPr>
        <p:spPr bwMode="auto">
          <a:xfrm>
            <a:off x="1400176" y="1664494"/>
            <a:ext cx="633769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sym typeface="Arial" panose="020B0604020202020204" pitchFamily="34" charset="0"/>
              </a:rPr>
              <a:t>1.</a:t>
            </a:r>
            <a:r>
              <a:rPr lang="zh-CN" altLang="en-US" sz="1800" dirty="0">
                <a:solidFill>
                  <a:schemeClr val="bg1"/>
                </a:solidFill>
                <a:sym typeface="Arial" panose="020B0604020202020204" pitchFamily="34" charset="0"/>
              </a:rPr>
              <a:t>本</a:t>
            </a:r>
            <a:r>
              <a:rPr lang="en-US" altLang="zh-CN" sz="1800" dirty="0">
                <a:solidFill>
                  <a:schemeClr val="bg1"/>
                </a:solidFill>
                <a:sym typeface="Arial" panose="020B0604020202020204" pitchFamily="34" charset="0"/>
              </a:rPr>
              <a:t>PPT</a:t>
            </a:r>
            <a:r>
              <a:rPr lang="zh-CN" altLang="en-US" sz="1800" dirty="0">
                <a:solidFill>
                  <a:schemeClr val="bg1"/>
                </a:solidFill>
                <a:sym typeface="Arial" panose="020B0604020202020204" pitchFamily="34" charset="0"/>
              </a:rPr>
              <a:t>中文字体为“黑体”，英文为</a:t>
            </a:r>
            <a:r>
              <a:rPr lang="en-US" altLang="zh-CN" sz="1800" dirty="0">
                <a:solidFill>
                  <a:schemeClr val="bg1"/>
                </a:solidFill>
                <a:sym typeface="Arial" panose="020B0604020202020204" pitchFamily="34" charset="0"/>
              </a:rPr>
              <a:t>Arial</a:t>
            </a:r>
            <a:endParaRPr lang="zh-CN" altLang="en-US" sz="1800" dirty="0">
              <a:solidFill>
                <a:schemeClr val="bg1"/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sym typeface="Arial" panose="020B0604020202020204" pitchFamily="34" charset="0"/>
              </a:rPr>
              <a:t>2.</a:t>
            </a:r>
            <a:r>
              <a:rPr lang="zh-CN" altLang="en-US" sz="1800" dirty="0">
                <a:solidFill>
                  <a:schemeClr val="bg1"/>
                </a:solidFill>
                <a:sym typeface="Arial" panose="020B0604020202020204" pitchFamily="34" charset="0"/>
              </a:rPr>
              <a:t>如在购买中有任何问题，可以邮件联系我，注明</a:t>
            </a:r>
            <a:r>
              <a:rPr lang="en-US" altLang="zh-CN" sz="1800" dirty="0" err="1">
                <a:solidFill>
                  <a:schemeClr val="bg1"/>
                </a:solidFill>
                <a:sym typeface="Arial" panose="020B0604020202020204" pitchFamily="34" charset="0"/>
              </a:rPr>
              <a:t>PPTstore</a:t>
            </a:r>
            <a:r>
              <a:rPr lang="zh-CN" altLang="en-US" sz="1800" dirty="0">
                <a:solidFill>
                  <a:schemeClr val="bg1"/>
                </a:solidFill>
                <a:sym typeface="Arial" panose="020B0604020202020204" pitchFamily="34" charset="0"/>
              </a:rPr>
              <a:t>。</a:t>
            </a:r>
            <a:endParaRPr lang="zh-CN" altLang="en-US" sz="1800" dirty="0">
              <a:solidFill>
                <a:schemeClr val="bg1"/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pic>
        <p:nvPicPr>
          <p:cNvPr id="5135" name="Picture 5134" descr="59-南开大学-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2440" y="4576584"/>
            <a:ext cx="452133" cy="4521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流程图: 过程 6"/>
          <p:cNvSpPr>
            <a:spLocks noChangeArrowheads="1"/>
          </p:cNvSpPr>
          <p:nvPr/>
        </p:nvSpPr>
        <p:spPr bwMode="auto">
          <a:xfrm>
            <a:off x="4544616" y="0"/>
            <a:ext cx="4599384" cy="5143500"/>
          </a:xfrm>
          <a:prstGeom prst="flowChartProcess">
            <a:avLst/>
          </a:prstGeom>
          <a:solidFill>
            <a:srgbClr val="AF22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6147" name="矩形 5"/>
          <p:cNvSpPr>
            <a:spLocks noChangeArrowheads="1"/>
          </p:cNvSpPr>
          <p:nvPr/>
        </p:nvSpPr>
        <p:spPr bwMode="auto">
          <a:xfrm>
            <a:off x="0" y="-4763"/>
            <a:ext cx="9144000" cy="447675"/>
          </a:xfrm>
          <a:prstGeom prst="rect">
            <a:avLst/>
          </a:prstGeom>
          <a:solidFill>
            <a:srgbClr val="701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grpSp>
        <p:nvGrpSpPr>
          <p:cNvPr id="6148" name="组合 3"/>
          <p:cNvGrpSpPr/>
          <p:nvPr/>
        </p:nvGrpSpPr>
        <p:grpSpPr bwMode="auto">
          <a:xfrm rot="16200000">
            <a:off x="423268" y="-16073"/>
            <a:ext cx="927497" cy="950119"/>
            <a:chOff x="0" y="0"/>
            <a:chExt cx="3915508" cy="3999911"/>
          </a:xfrm>
        </p:grpSpPr>
        <p:sp>
          <p:nvSpPr>
            <p:cNvPr id="6158" name="流程图: 数据 1"/>
            <p:cNvSpPr>
              <a:spLocks noChangeArrowheads="1"/>
            </p:cNvSpPr>
            <p:nvPr/>
          </p:nvSpPr>
          <p:spPr bwMode="auto">
            <a:xfrm rot="-5400000">
              <a:off x="-496744" y="1486081"/>
              <a:ext cx="3010573" cy="2017084"/>
            </a:xfrm>
            <a:prstGeom prst="flowChartInputOutput">
              <a:avLst/>
            </a:prstGeom>
            <a:solidFill>
              <a:srgbClr val="7517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6159" name="矩形 2"/>
            <p:cNvSpPr>
              <a:spLocks noChangeArrowheads="1"/>
            </p:cNvSpPr>
            <p:nvPr/>
          </p:nvSpPr>
          <p:spPr bwMode="auto">
            <a:xfrm>
              <a:off x="0" y="0"/>
              <a:ext cx="3915508" cy="3423138"/>
            </a:xfrm>
            <a:prstGeom prst="rect">
              <a:avLst/>
            </a:prstGeom>
            <a:solidFill>
              <a:srgbClr val="AF2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950">
                  <a:solidFill>
                    <a:srgbClr val="FFFFFF"/>
                  </a:solidFill>
                  <a:sym typeface="Arial" panose="020B0604020202020204" pitchFamily="34" charset="0"/>
                </a:rPr>
                <a:t>1</a:t>
              </a:r>
              <a:endParaRPr lang="zh-CN" altLang="en-US" sz="495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6149" name="文本框 4"/>
          <p:cNvSpPr>
            <a:spLocks noChangeArrowheads="1"/>
          </p:cNvSpPr>
          <p:nvPr/>
        </p:nvSpPr>
        <p:spPr bwMode="auto">
          <a:xfrm>
            <a:off x="1004887" y="-21431"/>
            <a:ext cx="233838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700">
                <a:solidFill>
                  <a:srgbClr val="FAFAFA"/>
                </a:solidFill>
                <a:sym typeface="Arial" panose="020B0604020202020204" pitchFamily="34" charset="0"/>
              </a:rPr>
              <a:t>研究概述</a:t>
            </a:r>
            <a:endParaRPr lang="zh-CN" altLang="en-US" sz="2700">
              <a:solidFill>
                <a:srgbClr val="FAFAFA"/>
              </a:solidFill>
              <a:sym typeface="Arial" panose="020B0604020202020204" pitchFamily="34" charset="0"/>
            </a:endParaRPr>
          </a:p>
        </p:txBody>
      </p:sp>
      <p:sp>
        <p:nvSpPr>
          <p:cNvPr id="6150" name="文本框 11"/>
          <p:cNvSpPr>
            <a:spLocks noChangeArrowheads="1"/>
          </p:cNvSpPr>
          <p:nvPr/>
        </p:nvSpPr>
        <p:spPr bwMode="auto">
          <a:xfrm>
            <a:off x="1335882" y="946547"/>
            <a:ext cx="265509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>
                <a:solidFill>
                  <a:schemeClr val="bg1"/>
                </a:solidFill>
                <a:sym typeface="Arial" panose="020B0604020202020204" pitchFamily="34" charset="0"/>
              </a:rPr>
              <a:t>国内研究</a:t>
            </a:r>
            <a:endParaRPr lang="zh-CN" altLang="en-US" sz="30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grpSp>
        <p:nvGrpSpPr>
          <p:cNvPr id="6151" name="组合 30"/>
          <p:cNvGrpSpPr/>
          <p:nvPr/>
        </p:nvGrpSpPr>
        <p:grpSpPr bwMode="auto">
          <a:xfrm rot="344698">
            <a:off x="1335882" y="1212056"/>
            <a:ext cx="6426994" cy="3149204"/>
            <a:chOff x="0" y="0"/>
            <a:chExt cx="8569570" cy="4197732"/>
          </a:xfrm>
        </p:grpSpPr>
        <p:sp>
          <p:nvSpPr>
            <p:cNvPr id="6155" name="矩形 14"/>
            <p:cNvSpPr>
              <a:spLocks noChangeArrowheads="1"/>
            </p:cNvSpPr>
            <p:nvPr/>
          </p:nvSpPr>
          <p:spPr bwMode="auto">
            <a:xfrm>
              <a:off x="0" y="3939824"/>
              <a:ext cx="8569570" cy="257908"/>
            </a:xfrm>
            <a:prstGeom prst="rect">
              <a:avLst/>
            </a:prstGeom>
            <a:solidFill>
              <a:srgbClr val="701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6156" name="流程图: 联系 27"/>
            <p:cNvSpPr>
              <a:spLocks noChangeArrowheads="1"/>
            </p:cNvSpPr>
            <p:nvPr/>
          </p:nvSpPr>
          <p:spPr bwMode="auto">
            <a:xfrm>
              <a:off x="0" y="0"/>
              <a:ext cx="3681046" cy="3681046"/>
            </a:xfrm>
            <a:prstGeom prst="flowChartConnector">
              <a:avLst/>
            </a:prstGeom>
            <a:solidFill>
              <a:srgbClr val="AF2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6157" name="流程图: 联系 29"/>
            <p:cNvSpPr>
              <a:spLocks noChangeArrowheads="1"/>
            </p:cNvSpPr>
            <p:nvPr/>
          </p:nvSpPr>
          <p:spPr bwMode="auto">
            <a:xfrm>
              <a:off x="4888524" y="0"/>
              <a:ext cx="3681046" cy="3681046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6152" name="文本框 31"/>
          <p:cNvSpPr>
            <a:spLocks noChangeArrowheads="1"/>
          </p:cNvSpPr>
          <p:nvPr/>
        </p:nvSpPr>
        <p:spPr bwMode="auto">
          <a:xfrm>
            <a:off x="2027635" y="1301354"/>
            <a:ext cx="223242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700">
                <a:solidFill>
                  <a:schemeClr val="bg1"/>
                </a:solidFill>
                <a:sym typeface="Arial" panose="020B0604020202020204" pitchFamily="34" charset="0"/>
              </a:rPr>
              <a:t>国内研究</a:t>
            </a:r>
            <a:endParaRPr lang="zh-CN" altLang="en-US" sz="27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6153" name="文本框 32"/>
          <p:cNvSpPr>
            <a:spLocks noChangeArrowheads="1"/>
          </p:cNvSpPr>
          <p:nvPr/>
        </p:nvSpPr>
        <p:spPr bwMode="auto">
          <a:xfrm>
            <a:off x="5606653" y="1659732"/>
            <a:ext cx="223242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700">
                <a:solidFill>
                  <a:srgbClr val="AF2289"/>
                </a:solidFill>
                <a:sym typeface="Arial" panose="020B0604020202020204" pitchFamily="34" charset="0"/>
              </a:rPr>
              <a:t>国外研究</a:t>
            </a:r>
            <a:endParaRPr lang="zh-CN" altLang="en-US" sz="2700">
              <a:solidFill>
                <a:srgbClr val="AF2289"/>
              </a:solidFill>
              <a:sym typeface="Arial" panose="020B0604020202020204" pitchFamily="34" charset="0"/>
            </a:endParaRPr>
          </a:p>
        </p:txBody>
      </p:sp>
      <p:sp>
        <p:nvSpPr>
          <p:cNvPr id="6154" name="等腰三角形 15"/>
          <p:cNvSpPr>
            <a:spLocks noChangeArrowheads="1"/>
          </p:cNvSpPr>
          <p:nvPr/>
        </p:nvSpPr>
        <p:spPr bwMode="auto">
          <a:xfrm>
            <a:off x="4255294" y="4361260"/>
            <a:ext cx="633413" cy="545306"/>
          </a:xfrm>
          <a:prstGeom prst="triangle">
            <a:avLst>
              <a:gd name="adj" fmla="val 50000"/>
            </a:avLst>
          </a:prstGeom>
          <a:solidFill>
            <a:srgbClr val="7316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pic>
        <p:nvPicPr>
          <p:cNvPr id="6160" name="Picture 6159" descr="59-南开大学-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2440" y="4576584"/>
            <a:ext cx="452133" cy="4521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17"/>
          <p:cNvSpPr>
            <a:spLocks noChangeArrowheads="1"/>
          </p:cNvSpPr>
          <p:nvPr/>
        </p:nvSpPr>
        <p:spPr bwMode="auto">
          <a:xfrm>
            <a:off x="0" y="-4763"/>
            <a:ext cx="9144000" cy="447675"/>
          </a:xfrm>
          <a:prstGeom prst="rect">
            <a:avLst/>
          </a:prstGeom>
          <a:solidFill>
            <a:srgbClr val="701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grpSp>
        <p:nvGrpSpPr>
          <p:cNvPr id="7171" name="组合 2"/>
          <p:cNvGrpSpPr/>
          <p:nvPr/>
        </p:nvGrpSpPr>
        <p:grpSpPr bwMode="auto">
          <a:xfrm rot="16200000">
            <a:off x="423268" y="-16073"/>
            <a:ext cx="927497" cy="950119"/>
            <a:chOff x="0" y="0"/>
            <a:chExt cx="3915508" cy="3999911"/>
          </a:xfrm>
        </p:grpSpPr>
        <p:sp>
          <p:nvSpPr>
            <p:cNvPr id="7183" name="流程图: 数据 3"/>
            <p:cNvSpPr>
              <a:spLocks noChangeArrowheads="1"/>
            </p:cNvSpPr>
            <p:nvPr/>
          </p:nvSpPr>
          <p:spPr bwMode="auto">
            <a:xfrm rot="-5400000">
              <a:off x="-496744" y="1486081"/>
              <a:ext cx="3010573" cy="2017084"/>
            </a:xfrm>
            <a:prstGeom prst="flowChartInputOutput">
              <a:avLst/>
            </a:prstGeom>
            <a:solidFill>
              <a:srgbClr val="7517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7184" name="矩形 4"/>
            <p:cNvSpPr>
              <a:spLocks noChangeArrowheads="1"/>
            </p:cNvSpPr>
            <p:nvPr/>
          </p:nvSpPr>
          <p:spPr bwMode="auto">
            <a:xfrm>
              <a:off x="0" y="0"/>
              <a:ext cx="3915508" cy="3423138"/>
            </a:xfrm>
            <a:prstGeom prst="rect">
              <a:avLst/>
            </a:prstGeom>
            <a:solidFill>
              <a:srgbClr val="AF2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950">
                  <a:solidFill>
                    <a:srgbClr val="FFFFFF"/>
                  </a:solidFill>
                  <a:sym typeface="Arial" panose="020B0604020202020204" pitchFamily="34" charset="0"/>
                </a:rPr>
                <a:t>2</a:t>
              </a:r>
              <a:endParaRPr lang="zh-CN" altLang="en-US" sz="495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7172" name="文本框 5"/>
          <p:cNvSpPr>
            <a:spLocks noChangeArrowheads="1"/>
          </p:cNvSpPr>
          <p:nvPr/>
        </p:nvSpPr>
        <p:spPr bwMode="auto">
          <a:xfrm>
            <a:off x="1004887" y="-21431"/>
            <a:ext cx="233838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700">
                <a:solidFill>
                  <a:srgbClr val="FAFAFA"/>
                </a:solidFill>
                <a:sym typeface="Arial" panose="020B0604020202020204" pitchFamily="34" charset="0"/>
              </a:rPr>
              <a:t>研究框架</a:t>
            </a:r>
            <a:endParaRPr lang="zh-CN" altLang="en-US" sz="1350">
              <a:ea typeface="宋体" panose="02010600030101010101" pitchFamily="2" charset="-122"/>
            </a:endParaRPr>
          </a:p>
        </p:txBody>
      </p:sp>
      <p:sp>
        <p:nvSpPr>
          <p:cNvPr id="7173" name="流程图: 数据 6"/>
          <p:cNvSpPr>
            <a:spLocks noChangeArrowheads="1"/>
          </p:cNvSpPr>
          <p:nvPr/>
        </p:nvSpPr>
        <p:spPr bwMode="auto">
          <a:xfrm rot="16200000">
            <a:off x="38696" y="2539008"/>
            <a:ext cx="2258615" cy="1512094"/>
          </a:xfrm>
          <a:prstGeom prst="flowChartInputOutput">
            <a:avLst/>
          </a:prstGeom>
          <a:solidFill>
            <a:srgbClr val="7517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4" name="矩形 7"/>
          <p:cNvSpPr>
            <a:spLocks noChangeArrowheads="1"/>
          </p:cNvSpPr>
          <p:nvPr/>
        </p:nvSpPr>
        <p:spPr bwMode="auto">
          <a:xfrm>
            <a:off x="411957" y="1423987"/>
            <a:ext cx="2936081" cy="2568179"/>
          </a:xfrm>
          <a:prstGeom prst="rect">
            <a:avLst/>
          </a:prstGeom>
          <a:solidFill>
            <a:srgbClr val="AF22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8625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grpSp>
        <p:nvGrpSpPr>
          <p:cNvPr id="7175" name="组合 11"/>
          <p:cNvGrpSpPr/>
          <p:nvPr/>
        </p:nvGrpSpPr>
        <p:grpSpPr bwMode="auto">
          <a:xfrm>
            <a:off x="3693319" y="1423987"/>
            <a:ext cx="5081588" cy="2568179"/>
            <a:chOff x="0" y="0"/>
            <a:chExt cx="6775938" cy="5669089"/>
          </a:xfrm>
        </p:grpSpPr>
        <p:sp>
          <p:nvSpPr>
            <p:cNvPr id="7180" name="矩形 8"/>
            <p:cNvSpPr>
              <a:spLocks noChangeArrowheads="1"/>
            </p:cNvSpPr>
            <p:nvPr/>
          </p:nvSpPr>
          <p:spPr bwMode="auto">
            <a:xfrm>
              <a:off x="0" y="0"/>
              <a:ext cx="6775938" cy="1748981"/>
            </a:xfrm>
            <a:prstGeom prst="rect">
              <a:avLst/>
            </a:prstGeom>
            <a:solidFill>
              <a:srgbClr val="AF2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7181" name="矩形 9"/>
            <p:cNvSpPr>
              <a:spLocks noChangeArrowheads="1"/>
            </p:cNvSpPr>
            <p:nvPr/>
          </p:nvSpPr>
          <p:spPr bwMode="auto">
            <a:xfrm>
              <a:off x="0" y="1981200"/>
              <a:ext cx="6775938" cy="1748981"/>
            </a:xfrm>
            <a:prstGeom prst="rect">
              <a:avLst/>
            </a:prstGeom>
            <a:solidFill>
              <a:srgbClr val="AF2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7182" name="矩形 10"/>
            <p:cNvSpPr>
              <a:spLocks noChangeArrowheads="1"/>
            </p:cNvSpPr>
            <p:nvPr/>
          </p:nvSpPr>
          <p:spPr bwMode="auto">
            <a:xfrm>
              <a:off x="0" y="3920108"/>
              <a:ext cx="6775938" cy="1748981"/>
            </a:xfrm>
            <a:prstGeom prst="rect">
              <a:avLst/>
            </a:prstGeom>
            <a:solidFill>
              <a:srgbClr val="AF2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7176" name="文本框 12"/>
          <p:cNvSpPr>
            <a:spLocks noChangeArrowheads="1"/>
          </p:cNvSpPr>
          <p:nvPr/>
        </p:nvSpPr>
        <p:spPr bwMode="auto">
          <a:xfrm>
            <a:off x="-146447" y="1494235"/>
            <a:ext cx="402312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7200">
                <a:solidFill>
                  <a:schemeClr val="bg1"/>
                </a:solidFill>
                <a:sym typeface="Arial" panose="020B0604020202020204" pitchFamily="34" charset="0"/>
              </a:rPr>
              <a:t>中心</a:t>
            </a:r>
            <a:endParaRPr lang="en-US" altLang="zh-CN" sz="7200">
              <a:solidFill>
                <a:schemeClr val="bg1"/>
              </a:solidFill>
              <a:sym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7200">
                <a:solidFill>
                  <a:schemeClr val="bg1"/>
                </a:solidFill>
                <a:sym typeface="Arial" panose="020B0604020202020204" pitchFamily="34" charset="0"/>
              </a:rPr>
              <a:t>论点</a:t>
            </a:r>
            <a:endParaRPr lang="zh-CN" altLang="en-US" sz="72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77" name="文本框 14"/>
          <p:cNvSpPr>
            <a:spLocks noChangeArrowheads="1"/>
          </p:cNvSpPr>
          <p:nvPr/>
        </p:nvSpPr>
        <p:spPr bwMode="auto">
          <a:xfrm>
            <a:off x="3876676" y="1421606"/>
            <a:ext cx="4898231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500">
                <a:solidFill>
                  <a:schemeClr val="bg1"/>
                </a:solidFill>
                <a:sym typeface="Arial" panose="020B0604020202020204" pitchFamily="34" charset="0"/>
              </a:rPr>
              <a:t>在这里输入小标题</a:t>
            </a:r>
            <a:endParaRPr lang="zh-CN" altLang="en-US" sz="45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78" name="文本框 15"/>
          <p:cNvSpPr>
            <a:spLocks noChangeArrowheads="1"/>
          </p:cNvSpPr>
          <p:nvPr/>
        </p:nvSpPr>
        <p:spPr bwMode="auto">
          <a:xfrm>
            <a:off x="3876676" y="2351485"/>
            <a:ext cx="4898231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500">
                <a:solidFill>
                  <a:schemeClr val="bg1"/>
                </a:solidFill>
                <a:sym typeface="Arial" panose="020B0604020202020204" pitchFamily="34" charset="0"/>
              </a:rPr>
              <a:t>在这里输入小标题</a:t>
            </a:r>
            <a:endParaRPr lang="zh-CN" altLang="en-US" sz="45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79" name="文本框 16"/>
          <p:cNvSpPr>
            <a:spLocks noChangeArrowheads="1"/>
          </p:cNvSpPr>
          <p:nvPr/>
        </p:nvSpPr>
        <p:spPr bwMode="auto">
          <a:xfrm>
            <a:off x="3876676" y="3196828"/>
            <a:ext cx="4898231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500">
                <a:solidFill>
                  <a:schemeClr val="bg1"/>
                </a:solidFill>
                <a:sym typeface="Arial" panose="020B0604020202020204" pitchFamily="34" charset="0"/>
              </a:rPr>
              <a:t>在这里输入小标题</a:t>
            </a:r>
            <a:endParaRPr lang="zh-CN" altLang="en-US" sz="45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pic>
        <p:nvPicPr>
          <p:cNvPr id="7185" name="Picture 7184" descr="59-南开大学-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2440" y="4576584"/>
            <a:ext cx="452133" cy="4521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1"/>
          <p:cNvSpPr>
            <a:spLocks noChangeArrowheads="1"/>
          </p:cNvSpPr>
          <p:nvPr/>
        </p:nvSpPr>
        <p:spPr bwMode="auto">
          <a:xfrm>
            <a:off x="0" y="-4763"/>
            <a:ext cx="9144000" cy="447675"/>
          </a:xfrm>
          <a:prstGeom prst="rect">
            <a:avLst/>
          </a:prstGeom>
          <a:solidFill>
            <a:srgbClr val="701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grpSp>
        <p:nvGrpSpPr>
          <p:cNvPr id="8195" name="组合 2"/>
          <p:cNvGrpSpPr/>
          <p:nvPr/>
        </p:nvGrpSpPr>
        <p:grpSpPr bwMode="auto">
          <a:xfrm rot="16200000">
            <a:off x="423268" y="-16073"/>
            <a:ext cx="927497" cy="950119"/>
            <a:chOff x="0" y="0"/>
            <a:chExt cx="3915508" cy="3999911"/>
          </a:xfrm>
        </p:grpSpPr>
        <p:sp>
          <p:nvSpPr>
            <p:cNvPr id="8204" name="流程图: 数据 3"/>
            <p:cNvSpPr>
              <a:spLocks noChangeArrowheads="1"/>
            </p:cNvSpPr>
            <p:nvPr/>
          </p:nvSpPr>
          <p:spPr bwMode="auto">
            <a:xfrm rot="-5400000">
              <a:off x="-496744" y="1486081"/>
              <a:ext cx="3010573" cy="2017084"/>
            </a:xfrm>
            <a:prstGeom prst="flowChartInputOutput">
              <a:avLst/>
            </a:prstGeom>
            <a:solidFill>
              <a:srgbClr val="AF2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8205" name="矩形 4"/>
            <p:cNvSpPr>
              <a:spLocks noChangeArrowheads="1"/>
            </p:cNvSpPr>
            <p:nvPr/>
          </p:nvSpPr>
          <p:spPr bwMode="auto">
            <a:xfrm>
              <a:off x="0" y="0"/>
              <a:ext cx="3915508" cy="3423138"/>
            </a:xfrm>
            <a:prstGeom prst="rect">
              <a:avLst/>
            </a:prstGeom>
            <a:solidFill>
              <a:srgbClr val="AF2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950">
                  <a:solidFill>
                    <a:srgbClr val="FFFFFF"/>
                  </a:solidFill>
                  <a:sym typeface="Arial" panose="020B0604020202020204" pitchFamily="34" charset="0"/>
                </a:rPr>
                <a:t>2</a:t>
              </a:r>
              <a:endParaRPr lang="zh-CN" altLang="en-US" sz="495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8196" name="文本框 5"/>
          <p:cNvSpPr>
            <a:spLocks noChangeArrowheads="1"/>
          </p:cNvSpPr>
          <p:nvPr/>
        </p:nvSpPr>
        <p:spPr bwMode="auto">
          <a:xfrm>
            <a:off x="1004887" y="-21431"/>
            <a:ext cx="233838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700">
                <a:solidFill>
                  <a:srgbClr val="FAFAFA"/>
                </a:solidFill>
                <a:sym typeface="Arial" panose="020B0604020202020204" pitchFamily="34" charset="0"/>
              </a:rPr>
              <a:t>研究框架</a:t>
            </a:r>
            <a:endParaRPr lang="zh-CN" altLang="en-US" sz="1350">
              <a:ea typeface="宋体" panose="02010600030101010101" pitchFamily="2" charset="-122"/>
            </a:endParaRPr>
          </a:p>
        </p:txBody>
      </p:sp>
      <p:sp>
        <p:nvSpPr>
          <p:cNvPr id="8197" name="文本框 7"/>
          <p:cNvSpPr>
            <a:spLocks noChangeArrowheads="1"/>
          </p:cNvSpPr>
          <p:nvPr/>
        </p:nvSpPr>
        <p:spPr bwMode="auto">
          <a:xfrm>
            <a:off x="370285" y="1423988"/>
            <a:ext cx="314701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700">
                <a:solidFill>
                  <a:srgbClr val="75175C"/>
                </a:solidFill>
                <a:sym typeface="Arial" panose="020B0604020202020204" pitchFamily="34" charset="0"/>
              </a:rPr>
              <a:t>在这里输入小标题1</a:t>
            </a:r>
            <a:endParaRPr lang="zh-CN" altLang="en-US" sz="2700">
              <a:solidFill>
                <a:srgbClr val="1E4E79"/>
              </a:solidFill>
              <a:sym typeface="Arial" panose="020B0604020202020204" pitchFamily="34" charset="0"/>
            </a:endParaRPr>
          </a:p>
        </p:txBody>
      </p:sp>
      <p:sp>
        <p:nvSpPr>
          <p:cNvPr id="8198" name="任意多边形 10"/>
          <p:cNvSpPr>
            <a:spLocks noChangeArrowheads="1"/>
          </p:cNvSpPr>
          <p:nvPr/>
        </p:nvSpPr>
        <p:spPr bwMode="auto">
          <a:xfrm>
            <a:off x="3551635" y="921544"/>
            <a:ext cx="2514600" cy="3702844"/>
          </a:xfrm>
          <a:custGeom>
            <a:avLst/>
            <a:gdLst>
              <a:gd name="T0" fmla="*/ 0 w 3352800"/>
              <a:gd name="T1" fmla="*/ 0 h 4937061"/>
              <a:gd name="T2" fmla="*/ 3352800 w 3352800"/>
              <a:gd name="T3" fmla="*/ 0 h 4937061"/>
              <a:gd name="T4" fmla="*/ 3352800 w 3352800"/>
              <a:gd name="T5" fmla="*/ 669888 h 4937061"/>
              <a:gd name="T6" fmla="*/ 3352800 w 3352800"/>
              <a:gd name="T7" fmla="*/ 1091933 h 4937061"/>
              <a:gd name="T8" fmla="*/ 3352800 w 3352800"/>
              <a:gd name="T9" fmla="*/ 4937253 h 4937061"/>
              <a:gd name="T10" fmla="*/ 3165231 w 3352800"/>
              <a:gd name="T11" fmla="*/ 4937253 h 4937061"/>
              <a:gd name="T12" fmla="*/ 3165231 w 3352800"/>
              <a:gd name="T13" fmla="*/ 1091933 h 4937061"/>
              <a:gd name="T14" fmla="*/ 0 w 3352800"/>
              <a:gd name="T15" fmla="*/ 1091933 h 493706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352800"/>
              <a:gd name="T25" fmla="*/ 0 h 4937061"/>
              <a:gd name="T26" fmla="*/ 3352800 w 3352800"/>
              <a:gd name="T27" fmla="*/ 4937061 h 493706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352800" h="4937061">
                <a:moveTo>
                  <a:pt x="0" y="0"/>
                </a:moveTo>
                <a:lnTo>
                  <a:pt x="3352800" y="0"/>
                </a:lnTo>
                <a:lnTo>
                  <a:pt x="3352800" y="669861"/>
                </a:lnTo>
                <a:lnTo>
                  <a:pt x="3352800" y="1091891"/>
                </a:lnTo>
                <a:lnTo>
                  <a:pt x="3352800" y="4937061"/>
                </a:lnTo>
                <a:lnTo>
                  <a:pt x="3165231" y="4937061"/>
                </a:lnTo>
                <a:lnTo>
                  <a:pt x="3165231" y="1091891"/>
                </a:lnTo>
                <a:lnTo>
                  <a:pt x="0" y="1091891"/>
                </a:lnTo>
                <a:lnTo>
                  <a:pt x="0" y="0"/>
                </a:lnTo>
                <a:close/>
              </a:path>
            </a:pathLst>
          </a:custGeom>
          <a:solidFill>
            <a:srgbClr val="7517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8199" name="任意多边形 11"/>
          <p:cNvSpPr>
            <a:spLocks noChangeArrowheads="1"/>
          </p:cNvSpPr>
          <p:nvPr/>
        </p:nvSpPr>
        <p:spPr bwMode="auto">
          <a:xfrm>
            <a:off x="6066235" y="921544"/>
            <a:ext cx="2514600" cy="3702844"/>
          </a:xfrm>
          <a:custGeom>
            <a:avLst/>
            <a:gdLst>
              <a:gd name="T0" fmla="*/ 0 w 3352800"/>
              <a:gd name="T1" fmla="*/ 0 h 4937061"/>
              <a:gd name="T2" fmla="*/ 3352800 w 3352800"/>
              <a:gd name="T3" fmla="*/ 0 h 4937061"/>
              <a:gd name="T4" fmla="*/ 3352800 w 3352800"/>
              <a:gd name="T5" fmla="*/ 669888 h 4937061"/>
              <a:gd name="T6" fmla="*/ 3352800 w 3352800"/>
              <a:gd name="T7" fmla="*/ 1091933 h 4937061"/>
              <a:gd name="T8" fmla="*/ 3352800 w 3352800"/>
              <a:gd name="T9" fmla="*/ 4937253 h 4937061"/>
              <a:gd name="T10" fmla="*/ 3165231 w 3352800"/>
              <a:gd name="T11" fmla="*/ 4937253 h 4937061"/>
              <a:gd name="T12" fmla="*/ 3165231 w 3352800"/>
              <a:gd name="T13" fmla="*/ 1091933 h 4937061"/>
              <a:gd name="T14" fmla="*/ 0 w 3352800"/>
              <a:gd name="T15" fmla="*/ 1091933 h 493706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352800"/>
              <a:gd name="T25" fmla="*/ 0 h 4937061"/>
              <a:gd name="T26" fmla="*/ 3352800 w 3352800"/>
              <a:gd name="T27" fmla="*/ 4937061 h 493706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352800" h="4937061">
                <a:moveTo>
                  <a:pt x="0" y="0"/>
                </a:moveTo>
                <a:lnTo>
                  <a:pt x="3352800" y="0"/>
                </a:lnTo>
                <a:lnTo>
                  <a:pt x="3352800" y="669861"/>
                </a:lnTo>
                <a:lnTo>
                  <a:pt x="3352800" y="1091891"/>
                </a:lnTo>
                <a:lnTo>
                  <a:pt x="3352800" y="4937061"/>
                </a:lnTo>
                <a:lnTo>
                  <a:pt x="3165231" y="4937061"/>
                </a:lnTo>
                <a:lnTo>
                  <a:pt x="3165231" y="1091891"/>
                </a:lnTo>
                <a:lnTo>
                  <a:pt x="0" y="1091891"/>
                </a:lnTo>
                <a:lnTo>
                  <a:pt x="0" y="0"/>
                </a:lnTo>
                <a:close/>
              </a:path>
            </a:pathLst>
          </a:custGeom>
          <a:solidFill>
            <a:srgbClr val="AF22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8200" name="文本框 12"/>
          <p:cNvSpPr>
            <a:spLocks noChangeArrowheads="1"/>
          </p:cNvSpPr>
          <p:nvPr/>
        </p:nvSpPr>
        <p:spPr bwMode="auto">
          <a:xfrm>
            <a:off x="350044" y="1887141"/>
            <a:ext cx="5855494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75175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Click to edit title style
</a:t>
            </a:r>
            <a:endParaRPr lang="zh-CN" altLang="en-US" sz="2400" b="1" dirty="0">
              <a:solidFill>
                <a:srgbClr val="1E4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500" dirty="0">
              <a:solidFill>
                <a:srgbClr val="1E4E79"/>
              </a:solidFill>
              <a:sym typeface="Arial" panose="020B0604020202020204" pitchFamily="34" charset="0"/>
            </a:endParaRPr>
          </a:p>
        </p:txBody>
      </p:sp>
      <p:sp>
        <p:nvSpPr>
          <p:cNvPr id="8201" name="矩形 13"/>
          <p:cNvSpPr>
            <a:spLocks noChangeArrowheads="1"/>
          </p:cNvSpPr>
          <p:nvPr/>
        </p:nvSpPr>
        <p:spPr bwMode="auto">
          <a:xfrm>
            <a:off x="370285" y="2320529"/>
            <a:ext cx="457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75175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This is a sample text.
Insert your desired text here.</a:t>
            </a:r>
            <a:endParaRPr lang="zh-CN" altLang="en-US" sz="1800" dirty="0">
              <a:solidFill>
                <a:srgbClr val="1E4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 dirty="0">
              <a:solidFill>
                <a:srgbClr val="75175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34" charset="-122"/>
            </a:endParaRPr>
          </a:p>
        </p:txBody>
      </p:sp>
      <p:sp>
        <p:nvSpPr>
          <p:cNvPr id="8202" name="矩形 6"/>
          <p:cNvSpPr>
            <a:spLocks noChangeArrowheads="1"/>
          </p:cNvSpPr>
          <p:nvPr/>
        </p:nvSpPr>
        <p:spPr bwMode="auto">
          <a:xfrm>
            <a:off x="3701653" y="1907381"/>
            <a:ext cx="226215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701658"/>
                </a:solidFill>
                <a:sym typeface="Arial" panose="020B0604020202020204" pitchFamily="34" charset="0"/>
              </a:rPr>
              <a:t>在这里输入你的文字
在这里输入你的文字
在这里输入你的文字
在这里输入你的文字
在这里输入你的文字
在这里输入你的文字
在这里输入你的文字
</a:t>
            </a:r>
            <a:endParaRPr lang="en-US" altLang="zh-CN" sz="1800">
              <a:solidFill>
                <a:srgbClr val="757070"/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757070"/>
              </a:solidFill>
              <a:sym typeface="Arial" panose="020B0604020202020204" pitchFamily="34" charset="0"/>
            </a:endParaRPr>
          </a:p>
        </p:txBody>
      </p:sp>
      <p:sp>
        <p:nvSpPr>
          <p:cNvPr id="8203" name="矩形 14"/>
          <p:cNvSpPr>
            <a:spLocks noChangeArrowheads="1"/>
          </p:cNvSpPr>
          <p:nvPr/>
        </p:nvSpPr>
        <p:spPr bwMode="auto">
          <a:xfrm>
            <a:off x="6176962" y="1918097"/>
            <a:ext cx="226215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701658"/>
                </a:solidFill>
                <a:sym typeface="Arial" panose="020B0604020202020204" pitchFamily="34" charset="0"/>
              </a:rPr>
              <a:t>在这里输入你的文字
在这里输入你的文字
在这里输入你的文字
在这里输入你的文字
在这里输入你的文字
在这里输入你的文字
在这里输入你的文字
</a:t>
            </a:r>
            <a:endParaRPr lang="en-US" altLang="zh-CN" sz="1800">
              <a:solidFill>
                <a:srgbClr val="757070"/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757070"/>
              </a:solidFill>
              <a:sym typeface="Arial" panose="020B0604020202020204" pitchFamily="34" charset="0"/>
            </a:endParaRPr>
          </a:p>
        </p:txBody>
      </p:sp>
      <p:pic>
        <p:nvPicPr>
          <p:cNvPr id="8206" name="Picture 8205" descr="59-南开大学-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2440" y="4576584"/>
            <a:ext cx="452133" cy="4521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/>
          <p:nvPr/>
        </p:nvGrpSpPr>
        <p:grpSpPr bwMode="auto">
          <a:xfrm>
            <a:off x="2350294" y="750094"/>
            <a:ext cx="6096000" cy="4064794"/>
            <a:chOff x="0" y="0"/>
            <a:chExt cx="8128000" cy="5418667"/>
          </a:xfrm>
        </p:grpSpPr>
        <p:sp>
          <p:nvSpPr>
            <p:cNvPr id="9225" name="AutoShape 3"/>
            <p:cNvSpPr>
              <a:spLocks noChangeArrowheads="1"/>
            </p:cNvSpPr>
            <p:nvPr/>
          </p:nvSpPr>
          <p:spPr bwMode="auto">
            <a:xfrm>
              <a:off x="-6125176" y="-1001009"/>
              <a:ext cx="7293488" cy="7293488"/>
            </a:xfrm>
            <a:custGeom>
              <a:avLst/>
              <a:gdLst>
                <a:gd name="T0" fmla="*/ 2147483646 w 21600"/>
                <a:gd name="T1" fmla="*/ 0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8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8392" y="3207"/>
                  </a:moveTo>
                  <a:cubicBezTo>
                    <a:pt x="16378" y="1194"/>
                    <a:pt x="13647" y="62"/>
                    <a:pt x="10799" y="63"/>
                  </a:cubicBezTo>
                  <a:cubicBezTo>
                    <a:pt x="7952" y="63"/>
                    <a:pt x="5221" y="1194"/>
                    <a:pt x="3207" y="3207"/>
                  </a:cubicBezTo>
                  <a:lnTo>
                    <a:pt x="3163" y="3163"/>
                  </a:lnTo>
                  <a:cubicBezTo>
                    <a:pt x="5188" y="1137"/>
                    <a:pt x="7935" y="-1"/>
                    <a:pt x="10800" y="0"/>
                  </a:cubicBezTo>
                  <a:cubicBezTo>
                    <a:pt x="13664" y="0"/>
                    <a:pt x="16411" y="1137"/>
                    <a:pt x="18436" y="3163"/>
                  </a:cubicBezTo>
                  <a:lnTo>
                    <a:pt x="18392" y="3207"/>
                  </a:lnTo>
                  <a:close/>
                </a:path>
              </a:pathLst>
            </a:custGeom>
            <a:noFill/>
            <a:ln w="12700" cap="flat" cmpd="sng">
              <a:solidFill>
                <a:srgbClr val="75175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9226" name="Rectangle 4"/>
            <p:cNvSpPr>
              <a:spLocks noChangeArrowheads="1"/>
            </p:cNvSpPr>
            <p:nvPr/>
          </p:nvSpPr>
          <p:spPr bwMode="auto">
            <a:xfrm>
              <a:off x="752110" y="541866"/>
              <a:ext cx="7301111" cy="1083733"/>
            </a:xfrm>
            <a:prstGeom prst="rect">
              <a:avLst/>
            </a:prstGeom>
            <a:solidFill>
              <a:srgbClr val="AF2289"/>
            </a:solidFill>
            <a:ln w="12700">
              <a:solidFill>
                <a:srgbClr val="FFFFFF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9227" name="Rectangle 5"/>
            <p:cNvSpPr>
              <a:spLocks noChangeArrowheads="1"/>
            </p:cNvSpPr>
            <p:nvPr/>
          </p:nvSpPr>
          <p:spPr bwMode="auto">
            <a:xfrm>
              <a:off x="752110" y="541866"/>
              <a:ext cx="7301111" cy="1083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5160" tIns="68580" bIns="6858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zh-CN" altLang="en-US" sz="270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在这里输入文字</a:t>
              </a:r>
              <a:endParaRPr lang="zh-CN" altLang="en-US" sz="27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28" name="Oval 6"/>
            <p:cNvSpPr>
              <a:spLocks noChangeArrowheads="1"/>
            </p:cNvSpPr>
            <p:nvPr/>
          </p:nvSpPr>
          <p:spPr bwMode="auto">
            <a:xfrm>
              <a:off x="74777" y="406400"/>
              <a:ext cx="1354666" cy="135466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AF2289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9229" name="Rectangle 7"/>
            <p:cNvSpPr>
              <a:spLocks noChangeArrowheads="1"/>
            </p:cNvSpPr>
            <p:nvPr/>
          </p:nvSpPr>
          <p:spPr bwMode="auto">
            <a:xfrm>
              <a:off x="1146048" y="2167466"/>
              <a:ext cx="6907174" cy="1083733"/>
            </a:xfrm>
            <a:prstGeom prst="rect">
              <a:avLst/>
            </a:prstGeom>
            <a:solidFill>
              <a:srgbClr val="AF2289"/>
            </a:solidFill>
            <a:ln w="12700">
              <a:solidFill>
                <a:srgbClr val="FFFFFF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9230" name="Rectangle 8"/>
            <p:cNvSpPr>
              <a:spLocks noChangeArrowheads="1"/>
            </p:cNvSpPr>
            <p:nvPr/>
          </p:nvSpPr>
          <p:spPr bwMode="auto">
            <a:xfrm>
              <a:off x="1146048" y="2167466"/>
              <a:ext cx="6907174" cy="1083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5160" tIns="68580" bIns="6858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zh-CN" altLang="en-US" sz="270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在这里输入文字</a:t>
              </a:r>
              <a:endParaRPr lang="zh-CN" altLang="en-US" sz="27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31" name="Oval 9"/>
            <p:cNvSpPr>
              <a:spLocks noChangeArrowheads="1"/>
            </p:cNvSpPr>
            <p:nvPr/>
          </p:nvSpPr>
          <p:spPr bwMode="auto">
            <a:xfrm>
              <a:off x="468714" y="2032000"/>
              <a:ext cx="1354666" cy="135466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AF2289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9232" name="Rectangle 10"/>
            <p:cNvSpPr>
              <a:spLocks noChangeArrowheads="1"/>
            </p:cNvSpPr>
            <p:nvPr/>
          </p:nvSpPr>
          <p:spPr bwMode="auto">
            <a:xfrm>
              <a:off x="752110" y="3793066"/>
              <a:ext cx="7301111" cy="1083733"/>
            </a:xfrm>
            <a:prstGeom prst="rect">
              <a:avLst/>
            </a:prstGeom>
            <a:solidFill>
              <a:srgbClr val="AF2289"/>
            </a:solidFill>
            <a:ln w="12700">
              <a:solidFill>
                <a:srgbClr val="FFFFFF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9233" name="Rectangle 11"/>
            <p:cNvSpPr>
              <a:spLocks noChangeArrowheads="1"/>
            </p:cNvSpPr>
            <p:nvPr/>
          </p:nvSpPr>
          <p:spPr bwMode="auto">
            <a:xfrm>
              <a:off x="752110" y="3793066"/>
              <a:ext cx="7301111" cy="1083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5160" tIns="68580" bIns="6858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zh-CN" altLang="en-US" sz="270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在这里输入文字</a:t>
              </a:r>
              <a:endParaRPr lang="zh-CN" altLang="en-US" sz="27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34" name="Oval 12"/>
            <p:cNvSpPr>
              <a:spLocks noChangeArrowheads="1"/>
            </p:cNvSpPr>
            <p:nvPr/>
          </p:nvSpPr>
          <p:spPr bwMode="auto">
            <a:xfrm>
              <a:off x="74777" y="3657600"/>
              <a:ext cx="1354666" cy="135466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AF2289"/>
              </a:solidFill>
              <a:rou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</p:grpSp>
      <p:sp>
        <p:nvSpPr>
          <p:cNvPr id="9219" name="文本框 15"/>
          <p:cNvSpPr>
            <a:spLocks noChangeArrowheads="1"/>
          </p:cNvSpPr>
          <p:nvPr/>
        </p:nvSpPr>
        <p:spPr bwMode="auto">
          <a:xfrm>
            <a:off x="388879" y="2200275"/>
            <a:ext cx="211307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300">
                <a:solidFill>
                  <a:srgbClr val="75175C"/>
                </a:solidFill>
                <a:sym typeface="Arial" panose="020B0604020202020204" pitchFamily="34" charset="0"/>
              </a:rPr>
              <a:t>在这里输
入小标题2</a:t>
            </a:r>
            <a:endParaRPr lang="en-US" altLang="zh-CN" sz="3300">
              <a:solidFill>
                <a:srgbClr val="1E4E79"/>
              </a:solidFill>
              <a:sym typeface="Arial" panose="020B0604020202020204" pitchFamily="34" charset="0"/>
            </a:endParaRPr>
          </a:p>
          <a:p>
            <a:pPr algn="di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300">
              <a:solidFill>
                <a:srgbClr val="1E4E79"/>
              </a:solidFill>
              <a:sym typeface="Arial" panose="020B0604020202020204" pitchFamily="34" charset="0"/>
            </a:endParaRPr>
          </a:p>
        </p:txBody>
      </p:sp>
      <p:sp>
        <p:nvSpPr>
          <p:cNvPr id="9220" name="矩形 13"/>
          <p:cNvSpPr>
            <a:spLocks noChangeArrowheads="1"/>
          </p:cNvSpPr>
          <p:nvPr/>
        </p:nvSpPr>
        <p:spPr bwMode="auto">
          <a:xfrm>
            <a:off x="0" y="-4763"/>
            <a:ext cx="9144000" cy="447675"/>
          </a:xfrm>
          <a:prstGeom prst="rect">
            <a:avLst/>
          </a:prstGeom>
          <a:solidFill>
            <a:srgbClr val="701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grpSp>
        <p:nvGrpSpPr>
          <p:cNvPr id="9221" name="组合 16"/>
          <p:cNvGrpSpPr/>
          <p:nvPr/>
        </p:nvGrpSpPr>
        <p:grpSpPr bwMode="auto">
          <a:xfrm rot="16200000">
            <a:off x="423268" y="-16073"/>
            <a:ext cx="927497" cy="950119"/>
            <a:chOff x="0" y="0"/>
            <a:chExt cx="3915508" cy="3999911"/>
          </a:xfrm>
        </p:grpSpPr>
        <p:sp>
          <p:nvSpPr>
            <p:cNvPr id="9223" name="流程图: 数据 17"/>
            <p:cNvSpPr>
              <a:spLocks noChangeArrowheads="1"/>
            </p:cNvSpPr>
            <p:nvPr/>
          </p:nvSpPr>
          <p:spPr bwMode="auto">
            <a:xfrm rot="-5400000">
              <a:off x="-496744" y="1486081"/>
              <a:ext cx="3010573" cy="2017084"/>
            </a:xfrm>
            <a:prstGeom prst="flowChartInputOutput">
              <a:avLst/>
            </a:prstGeom>
            <a:solidFill>
              <a:srgbClr val="7517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9224" name="矩形 18"/>
            <p:cNvSpPr>
              <a:spLocks noChangeArrowheads="1"/>
            </p:cNvSpPr>
            <p:nvPr/>
          </p:nvSpPr>
          <p:spPr bwMode="auto">
            <a:xfrm>
              <a:off x="0" y="0"/>
              <a:ext cx="3915508" cy="3423138"/>
            </a:xfrm>
            <a:prstGeom prst="rect">
              <a:avLst/>
            </a:prstGeom>
            <a:solidFill>
              <a:srgbClr val="AF2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950">
                  <a:solidFill>
                    <a:srgbClr val="FFFFFF"/>
                  </a:solidFill>
                  <a:sym typeface="Arial" panose="020B0604020202020204" pitchFamily="34" charset="0"/>
                </a:rPr>
                <a:t>2</a:t>
              </a:r>
              <a:endParaRPr lang="zh-CN" altLang="en-US" sz="495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9222" name="文本框 19"/>
          <p:cNvSpPr>
            <a:spLocks noChangeArrowheads="1"/>
          </p:cNvSpPr>
          <p:nvPr/>
        </p:nvSpPr>
        <p:spPr bwMode="auto">
          <a:xfrm>
            <a:off x="1004887" y="-21431"/>
            <a:ext cx="233838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700">
                <a:solidFill>
                  <a:srgbClr val="FAFAFA"/>
                </a:solidFill>
                <a:sym typeface="Arial" panose="020B0604020202020204" pitchFamily="34" charset="0"/>
              </a:rPr>
              <a:t>研究框架</a:t>
            </a:r>
            <a:endParaRPr lang="zh-CN" altLang="en-US" sz="1350">
              <a:ea typeface="宋体" panose="02010600030101010101" pitchFamily="2" charset="-122"/>
            </a:endParaRPr>
          </a:p>
        </p:txBody>
      </p:sp>
      <p:pic>
        <p:nvPicPr>
          <p:cNvPr id="9235" name="Picture 9234" descr="59-南开大学-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2440" y="4576584"/>
            <a:ext cx="452133" cy="4521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/>
          <p:nvPr/>
        </p:nvGrpSpPr>
        <p:grpSpPr bwMode="auto">
          <a:xfrm>
            <a:off x="1071563" y="459581"/>
            <a:ext cx="6946106" cy="4801791"/>
            <a:chOff x="0" y="0"/>
            <a:chExt cx="9260706" cy="6403005"/>
          </a:xfrm>
        </p:grpSpPr>
        <p:sp>
          <p:nvSpPr>
            <p:cNvPr id="10248" name="AutoShape 3"/>
            <p:cNvSpPr>
              <a:spLocks noChangeArrowheads="1"/>
            </p:cNvSpPr>
            <p:nvPr/>
          </p:nvSpPr>
          <p:spPr bwMode="auto">
            <a:xfrm>
              <a:off x="0" y="3886408"/>
              <a:ext cx="9260706" cy="1027359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0249" name="Rectangle 4"/>
            <p:cNvSpPr>
              <a:spLocks noChangeArrowheads="1"/>
            </p:cNvSpPr>
            <p:nvPr/>
          </p:nvSpPr>
          <p:spPr bwMode="auto">
            <a:xfrm>
              <a:off x="0" y="3886408"/>
              <a:ext cx="2778211" cy="1027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6690" tIns="186690" rIns="186690" bIns="18669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zh-CN" altLang="en-US" sz="2625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三层</a:t>
              </a:r>
              <a:endParaRPr lang="zh-CN" altLang="en-US" sz="2625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50" name="AutoShape 5"/>
            <p:cNvSpPr>
              <a:spLocks noChangeArrowheads="1"/>
            </p:cNvSpPr>
            <p:nvPr/>
          </p:nvSpPr>
          <p:spPr bwMode="auto">
            <a:xfrm>
              <a:off x="0" y="2687822"/>
              <a:ext cx="9260706" cy="1027359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0251" name="Rectangle 6"/>
            <p:cNvSpPr>
              <a:spLocks noChangeArrowheads="1"/>
            </p:cNvSpPr>
            <p:nvPr/>
          </p:nvSpPr>
          <p:spPr bwMode="auto">
            <a:xfrm>
              <a:off x="0" y="2687822"/>
              <a:ext cx="2778211" cy="1027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6690" tIns="186690" rIns="186690" bIns="18669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zh-CN" altLang="en-US" sz="2625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二层</a:t>
              </a:r>
              <a:endParaRPr lang="zh-CN" altLang="en-US" sz="2625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52" name="AutoShape 7"/>
            <p:cNvSpPr>
              <a:spLocks noChangeArrowheads="1"/>
            </p:cNvSpPr>
            <p:nvPr/>
          </p:nvSpPr>
          <p:spPr bwMode="auto">
            <a:xfrm>
              <a:off x="0" y="1489236"/>
              <a:ext cx="9260706" cy="1027359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0253" name="Rectangle 8"/>
            <p:cNvSpPr>
              <a:spLocks noChangeArrowheads="1"/>
            </p:cNvSpPr>
            <p:nvPr/>
          </p:nvSpPr>
          <p:spPr bwMode="auto">
            <a:xfrm>
              <a:off x="0" y="1489236"/>
              <a:ext cx="2778211" cy="1027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6690" tIns="186690" rIns="186690" bIns="18669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zh-CN" altLang="en-US" sz="2625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一层</a:t>
              </a:r>
              <a:endParaRPr lang="zh-CN" altLang="en-US" sz="2625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54" name="AutoShape 9"/>
            <p:cNvSpPr>
              <a:spLocks noChangeArrowheads="1"/>
            </p:cNvSpPr>
            <p:nvPr/>
          </p:nvSpPr>
          <p:spPr bwMode="auto">
            <a:xfrm>
              <a:off x="5284752" y="1574849"/>
              <a:ext cx="1284199" cy="856132"/>
            </a:xfrm>
            <a:prstGeom prst="roundRect">
              <a:avLst>
                <a:gd name="adj" fmla="val 10000"/>
              </a:avLst>
            </a:prstGeom>
            <a:solidFill>
              <a:srgbClr val="AF2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0255" name="Rectangle 10"/>
            <p:cNvSpPr>
              <a:spLocks noChangeArrowheads="1"/>
            </p:cNvSpPr>
            <p:nvPr/>
          </p:nvSpPr>
          <p:spPr bwMode="auto">
            <a:xfrm>
              <a:off x="5309827" y="1599924"/>
              <a:ext cx="1234049" cy="805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1435" tIns="51435" rIns="51435" bIns="51435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zh-CN" altLang="en-US" sz="135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在这里输</a:t>
              </a:r>
              <a:endParaRPr lang="en-US" altLang="zh-CN" sz="135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endParaRPr>
            </a:p>
            <a:p>
              <a:pPr algn="ctr"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zh-CN" altLang="en-US" sz="135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入小标题</a:t>
              </a:r>
              <a:r>
                <a:rPr lang="en-US" altLang="zh-CN" sz="1350">
                  <a:solidFill>
                    <a:schemeClr val="bg1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3</a:t>
              </a:r>
              <a:endParaRPr lang="zh-CN" altLang="en-US" sz="135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56" name="Freeform 11"/>
            <p:cNvSpPr/>
            <p:nvPr/>
          </p:nvSpPr>
          <p:spPr bwMode="auto">
            <a:xfrm>
              <a:off x="4257392" y="2430982"/>
              <a:ext cx="1669459" cy="342453"/>
            </a:xfrm>
            <a:custGeom>
              <a:avLst/>
              <a:gdLst>
                <a:gd name="T0" fmla="*/ 1669459 w 1669459"/>
                <a:gd name="T1" fmla="*/ 0 h 342453"/>
                <a:gd name="T2" fmla="*/ 1669459 w 1669459"/>
                <a:gd name="T3" fmla="*/ 171226 h 342453"/>
                <a:gd name="T4" fmla="*/ 0 w 1669459"/>
                <a:gd name="T5" fmla="*/ 171226 h 342453"/>
                <a:gd name="T6" fmla="*/ 0 w 1669459"/>
                <a:gd name="T7" fmla="*/ 342453 h 3424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69459"/>
                <a:gd name="T13" fmla="*/ 0 h 342453"/>
                <a:gd name="T14" fmla="*/ 1669459 w 1669459"/>
                <a:gd name="T15" fmla="*/ 342453 h 3424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69459" h="342453">
                  <a:moveTo>
                    <a:pt x="1669459" y="0"/>
                  </a:moveTo>
                  <a:lnTo>
                    <a:pt x="1669459" y="171226"/>
                  </a:lnTo>
                  <a:lnTo>
                    <a:pt x="0" y="171226"/>
                  </a:lnTo>
                  <a:lnTo>
                    <a:pt x="0" y="342453"/>
                  </a:lnTo>
                </a:path>
              </a:pathLst>
            </a:custGeom>
            <a:noFill/>
            <a:ln w="12700" cap="flat" cmpd="sng">
              <a:solidFill>
                <a:srgbClr val="841A68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0257" name="AutoShape 12"/>
            <p:cNvSpPr>
              <a:spLocks noChangeArrowheads="1"/>
            </p:cNvSpPr>
            <p:nvPr/>
          </p:nvSpPr>
          <p:spPr bwMode="auto">
            <a:xfrm>
              <a:off x="3615292" y="2773436"/>
              <a:ext cx="1284199" cy="856132"/>
            </a:xfrm>
            <a:prstGeom prst="roundRect">
              <a:avLst>
                <a:gd name="adj" fmla="val 10000"/>
              </a:avLst>
            </a:prstGeom>
            <a:solidFill>
              <a:srgbClr val="AF2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0258" name="Rectangle 13"/>
            <p:cNvSpPr>
              <a:spLocks noChangeArrowheads="1"/>
            </p:cNvSpPr>
            <p:nvPr/>
          </p:nvSpPr>
          <p:spPr bwMode="auto">
            <a:xfrm>
              <a:off x="3640367" y="2798511"/>
              <a:ext cx="1234049" cy="805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1435" tIns="51435" rIns="51435" bIns="51435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zh-CN" altLang="en-US" sz="135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在这输入你的文字</a:t>
              </a:r>
              <a:endParaRPr lang="zh-CN" altLang="en-US" sz="135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59" name="Freeform 14"/>
            <p:cNvSpPr/>
            <p:nvPr/>
          </p:nvSpPr>
          <p:spPr bwMode="auto">
            <a:xfrm>
              <a:off x="3422662" y="3629568"/>
              <a:ext cx="834729" cy="342453"/>
            </a:xfrm>
            <a:custGeom>
              <a:avLst/>
              <a:gdLst>
                <a:gd name="T0" fmla="*/ 834729 w 834729"/>
                <a:gd name="T1" fmla="*/ 0 h 342453"/>
                <a:gd name="T2" fmla="*/ 834729 w 834729"/>
                <a:gd name="T3" fmla="*/ 171226 h 342453"/>
                <a:gd name="T4" fmla="*/ 0 w 834729"/>
                <a:gd name="T5" fmla="*/ 171226 h 342453"/>
                <a:gd name="T6" fmla="*/ 0 w 834729"/>
                <a:gd name="T7" fmla="*/ 342453 h 3424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4729"/>
                <a:gd name="T13" fmla="*/ 0 h 342453"/>
                <a:gd name="T14" fmla="*/ 834729 w 834729"/>
                <a:gd name="T15" fmla="*/ 342453 h 3424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4729" h="342453">
                  <a:moveTo>
                    <a:pt x="834729" y="0"/>
                  </a:moveTo>
                  <a:lnTo>
                    <a:pt x="834729" y="171226"/>
                  </a:lnTo>
                  <a:lnTo>
                    <a:pt x="0" y="171226"/>
                  </a:lnTo>
                  <a:lnTo>
                    <a:pt x="0" y="342453"/>
                  </a:lnTo>
                </a:path>
              </a:pathLst>
            </a:custGeom>
            <a:noFill/>
            <a:ln w="12700" cap="flat" cmpd="sng">
              <a:solidFill>
                <a:srgbClr val="981E7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0260" name="AutoShape 15"/>
            <p:cNvSpPr>
              <a:spLocks noChangeArrowheads="1"/>
            </p:cNvSpPr>
            <p:nvPr/>
          </p:nvSpPr>
          <p:spPr bwMode="auto">
            <a:xfrm>
              <a:off x="2780563" y="3972022"/>
              <a:ext cx="1284199" cy="856132"/>
            </a:xfrm>
            <a:prstGeom prst="roundRect">
              <a:avLst>
                <a:gd name="adj" fmla="val 10000"/>
              </a:avLst>
            </a:prstGeom>
            <a:solidFill>
              <a:srgbClr val="AF2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0261" name="Rectangle 16"/>
            <p:cNvSpPr>
              <a:spLocks noChangeArrowheads="1"/>
            </p:cNvSpPr>
            <p:nvPr/>
          </p:nvSpPr>
          <p:spPr bwMode="auto">
            <a:xfrm>
              <a:off x="2805638" y="3997097"/>
              <a:ext cx="1234049" cy="805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1435" tIns="51435" rIns="51435" bIns="51435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zh-CN" altLang="en-US" sz="135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在这输入你的文字</a:t>
              </a:r>
              <a:endParaRPr lang="zh-CN" altLang="en-US" sz="135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62" name="Freeform 17"/>
            <p:cNvSpPr/>
            <p:nvPr/>
          </p:nvSpPr>
          <p:spPr bwMode="auto">
            <a:xfrm>
              <a:off x="4257392" y="3629568"/>
              <a:ext cx="834729" cy="342453"/>
            </a:xfrm>
            <a:custGeom>
              <a:avLst/>
              <a:gdLst>
                <a:gd name="T0" fmla="*/ 0 w 834729"/>
                <a:gd name="T1" fmla="*/ 0 h 342453"/>
                <a:gd name="T2" fmla="*/ 0 w 834729"/>
                <a:gd name="T3" fmla="*/ 171226 h 342453"/>
                <a:gd name="T4" fmla="*/ 834729 w 834729"/>
                <a:gd name="T5" fmla="*/ 171226 h 342453"/>
                <a:gd name="T6" fmla="*/ 834729 w 834729"/>
                <a:gd name="T7" fmla="*/ 342453 h 3424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4729"/>
                <a:gd name="T13" fmla="*/ 0 h 342453"/>
                <a:gd name="T14" fmla="*/ 834729 w 834729"/>
                <a:gd name="T15" fmla="*/ 342453 h 3424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4729" h="342453">
                  <a:moveTo>
                    <a:pt x="0" y="0"/>
                  </a:moveTo>
                  <a:lnTo>
                    <a:pt x="0" y="171226"/>
                  </a:lnTo>
                  <a:lnTo>
                    <a:pt x="834729" y="171226"/>
                  </a:lnTo>
                  <a:lnTo>
                    <a:pt x="834729" y="342453"/>
                  </a:lnTo>
                </a:path>
              </a:pathLst>
            </a:custGeom>
            <a:noFill/>
            <a:ln w="12700" cap="flat" cmpd="sng">
              <a:solidFill>
                <a:srgbClr val="981E7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0263" name="AutoShape 18"/>
            <p:cNvSpPr>
              <a:spLocks noChangeArrowheads="1"/>
            </p:cNvSpPr>
            <p:nvPr/>
          </p:nvSpPr>
          <p:spPr bwMode="auto">
            <a:xfrm>
              <a:off x="4450022" y="3972022"/>
              <a:ext cx="1284199" cy="856132"/>
            </a:xfrm>
            <a:prstGeom prst="roundRect">
              <a:avLst>
                <a:gd name="adj" fmla="val 10000"/>
              </a:avLst>
            </a:prstGeom>
            <a:solidFill>
              <a:srgbClr val="AF2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0264" name="Rectangle 19"/>
            <p:cNvSpPr>
              <a:spLocks noChangeArrowheads="1"/>
            </p:cNvSpPr>
            <p:nvPr/>
          </p:nvSpPr>
          <p:spPr bwMode="auto">
            <a:xfrm>
              <a:off x="4475097" y="3997097"/>
              <a:ext cx="1234049" cy="805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1435" tIns="51435" rIns="51435" bIns="51435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zh-CN" altLang="en-US" sz="135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在这输入你的文字</a:t>
              </a:r>
              <a:endParaRPr lang="zh-CN" altLang="en-US" sz="135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65" name="Freeform 20"/>
            <p:cNvSpPr/>
            <p:nvPr/>
          </p:nvSpPr>
          <p:spPr bwMode="auto">
            <a:xfrm>
              <a:off x="5926851" y="2430982"/>
              <a:ext cx="1669459" cy="342453"/>
            </a:xfrm>
            <a:custGeom>
              <a:avLst/>
              <a:gdLst>
                <a:gd name="T0" fmla="*/ 0 w 1669459"/>
                <a:gd name="T1" fmla="*/ 0 h 342453"/>
                <a:gd name="T2" fmla="*/ 0 w 1669459"/>
                <a:gd name="T3" fmla="*/ 171226 h 342453"/>
                <a:gd name="T4" fmla="*/ 1669459 w 1669459"/>
                <a:gd name="T5" fmla="*/ 171226 h 342453"/>
                <a:gd name="T6" fmla="*/ 1669459 w 1669459"/>
                <a:gd name="T7" fmla="*/ 342453 h 3424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69459"/>
                <a:gd name="T13" fmla="*/ 0 h 342453"/>
                <a:gd name="T14" fmla="*/ 1669459 w 1669459"/>
                <a:gd name="T15" fmla="*/ 342453 h 3424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69459" h="342453">
                  <a:moveTo>
                    <a:pt x="0" y="0"/>
                  </a:moveTo>
                  <a:lnTo>
                    <a:pt x="0" y="171226"/>
                  </a:lnTo>
                  <a:lnTo>
                    <a:pt x="1669459" y="171226"/>
                  </a:lnTo>
                  <a:lnTo>
                    <a:pt x="1669459" y="342453"/>
                  </a:lnTo>
                </a:path>
              </a:pathLst>
            </a:custGeom>
            <a:noFill/>
            <a:ln w="12700" cap="flat" cmpd="sng">
              <a:solidFill>
                <a:srgbClr val="841A68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0266" name="AutoShape 21"/>
            <p:cNvSpPr>
              <a:spLocks noChangeArrowheads="1"/>
            </p:cNvSpPr>
            <p:nvPr/>
          </p:nvSpPr>
          <p:spPr bwMode="auto">
            <a:xfrm>
              <a:off x="6954211" y="2773436"/>
              <a:ext cx="1284199" cy="856132"/>
            </a:xfrm>
            <a:prstGeom prst="roundRect">
              <a:avLst>
                <a:gd name="adj" fmla="val 10000"/>
              </a:avLst>
            </a:prstGeom>
            <a:solidFill>
              <a:srgbClr val="AF2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0267" name="Rectangle 22"/>
            <p:cNvSpPr>
              <a:spLocks noChangeArrowheads="1"/>
            </p:cNvSpPr>
            <p:nvPr/>
          </p:nvSpPr>
          <p:spPr bwMode="auto">
            <a:xfrm>
              <a:off x="6979286" y="2798511"/>
              <a:ext cx="1234049" cy="805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1435" tIns="51435" rIns="51435" bIns="51435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zh-CN" altLang="en-US" sz="135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在这输入你的文字</a:t>
              </a:r>
              <a:endParaRPr lang="zh-CN" altLang="en-US" sz="135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68" name="Freeform 23"/>
            <p:cNvSpPr/>
            <p:nvPr/>
          </p:nvSpPr>
          <p:spPr bwMode="auto">
            <a:xfrm>
              <a:off x="6761581" y="3629568"/>
              <a:ext cx="834729" cy="342453"/>
            </a:xfrm>
            <a:custGeom>
              <a:avLst/>
              <a:gdLst>
                <a:gd name="T0" fmla="*/ 834729 w 834729"/>
                <a:gd name="T1" fmla="*/ 0 h 342453"/>
                <a:gd name="T2" fmla="*/ 834729 w 834729"/>
                <a:gd name="T3" fmla="*/ 171226 h 342453"/>
                <a:gd name="T4" fmla="*/ 0 w 834729"/>
                <a:gd name="T5" fmla="*/ 171226 h 342453"/>
                <a:gd name="T6" fmla="*/ 0 w 834729"/>
                <a:gd name="T7" fmla="*/ 342453 h 3424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4729"/>
                <a:gd name="T13" fmla="*/ 0 h 342453"/>
                <a:gd name="T14" fmla="*/ 834729 w 834729"/>
                <a:gd name="T15" fmla="*/ 342453 h 3424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4729" h="342453">
                  <a:moveTo>
                    <a:pt x="834729" y="0"/>
                  </a:moveTo>
                  <a:lnTo>
                    <a:pt x="834729" y="171226"/>
                  </a:lnTo>
                  <a:lnTo>
                    <a:pt x="0" y="171226"/>
                  </a:lnTo>
                  <a:lnTo>
                    <a:pt x="0" y="342453"/>
                  </a:lnTo>
                </a:path>
              </a:pathLst>
            </a:custGeom>
            <a:noFill/>
            <a:ln w="12700" cap="flat" cmpd="sng">
              <a:solidFill>
                <a:srgbClr val="981E7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0269" name="AutoShape 24"/>
            <p:cNvSpPr>
              <a:spLocks noChangeArrowheads="1"/>
            </p:cNvSpPr>
            <p:nvPr/>
          </p:nvSpPr>
          <p:spPr bwMode="auto">
            <a:xfrm>
              <a:off x="6119481" y="3972022"/>
              <a:ext cx="1284199" cy="856132"/>
            </a:xfrm>
            <a:prstGeom prst="roundRect">
              <a:avLst>
                <a:gd name="adj" fmla="val 10000"/>
              </a:avLst>
            </a:prstGeom>
            <a:solidFill>
              <a:srgbClr val="AF2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0270" name="Rectangle 25"/>
            <p:cNvSpPr>
              <a:spLocks noChangeArrowheads="1"/>
            </p:cNvSpPr>
            <p:nvPr/>
          </p:nvSpPr>
          <p:spPr bwMode="auto">
            <a:xfrm>
              <a:off x="6144556" y="3997097"/>
              <a:ext cx="1234049" cy="805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1435" tIns="51435" rIns="51435" bIns="51435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zh-CN" altLang="en-US" sz="135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在这输入你的文字</a:t>
              </a:r>
              <a:endParaRPr lang="zh-CN" altLang="en-US" sz="135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71" name="Freeform 26"/>
            <p:cNvSpPr/>
            <p:nvPr/>
          </p:nvSpPr>
          <p:spPr bwMode="auto">
            <a:xfrm>
              <a:off x="7596311" y="3629568"/>
              <a:ext cx="834729" cy="342453"/>
            </a:xfrm>
            <a:custGeom>
              <a:avLst/>
              <a:gdLst>
                <a:gd name="T0" fmla="*/ 0 w 834729"/>
                <a:gd name="T1" fmla="*/ 0 h 342453"/>
                <a:gd name="T2" fmla="*/ 0 w 834729"/>
                <a:gd name="T3" fmla="*/ 171226 h 342453"/>
                <a:gd name="T4" fmla="*/ 834729 w 834729"/>
                <a:gd name="T5" fmla="*/ 171226 h 342453"/>
                <a:gd name="T6" fmla="*/ 834729 w 834729"/>
                <a:gd name="T7" fmla="*/ 342453 h 3424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4729"/>
                <a:gd name="T13" fmla="*/ 0 h 342453"/>
                <a:gd name="T14" fmla="*/ 834729 w 834729"/>
                <a:gd name="T15" fmla="*/ 342453 h 3424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4729" h="342453">
                  <a:moveTo>
                    <a:pt x="0" y="0"/>
                  </a:moveTo>
                  <a:lnTo>
                    <a:pt x="0" y="171226"/>
                  </a:lnTo>
                  <a:lnTo>
                    <a:pt x="834729" y="171226"/>
                  </a:lnTo>
                  <a:lnTo>
                    <a:pt x="834729" y="342453"/>
                  </a:lnTo>
                </a:path>
              </a:pathLst>
            </a:custGeom>
            <a:noFill/>
            <a:ln w="12700" cap="flat" cmpd="sng">
              <a:solidFill>
                <a:srgbClr val="981E7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0272" name="AutoShape 27"/>
            <p:cNvSpPr>
              <a:spLocks noChangeArrowheads="1"/>
            </p:cNvSpPr>
            <p:nvPr/>
          </p:nvSpPr>
          <p:spPr bwMode="auto">
            <a:xfrm>
              <a:off x="7788941" y="3972022"/>
              <a:ext cx="1284199" cy="856132"/>
            </a:xfrm>
            <a:prstGeom prst="roundRect">
              <a:avLst>
                <a:gd name="adj" fmla="val 10000"/>
              </a:avLst>
            </a:prstGeom>
            <a:solidFill>
              <a:srgbClr val="AF2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50">
                <a:ea typeface="宋体" panose="02010600030101010101" pitchFamily="2" charset="-122"/>
              </a:endParaRPr>
            </a:p>
          </p:txBody>
        </p:sp>
        <p:sp>
          <p:nvSpPr>
            <p:cNvPr id="10273" name="Rectangle 28"/>
            <p:cNvSpPr>
              <a:spLocks noChangeArrowheads="1"/>
            </p:cNvSpPr>
            <p:nvPr/>
          </p:nvSpPr>
          <p:spPr bwMode="auto">
            <a:xfrm>
              <a:off x="7814016" y="3997097"/>
              <a:ext cx="1234049" cy="805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1435" tIns="51435" rIns="51435" bIns="51435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zh-CN" altLang="en-US" sz="135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在这输入你的文字</a:t>
              </a:r>
              <a:endParaRPr lang="zh-CN" altLang="en-US" sz="135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243" name="矩形 7"/>
          <p:cNvSpPr>
            <a:spLocks noChangeArrowheads="1"/>
          </p:cNvSpPr>
          <p:nvPr/>
        </p:nvSpPr>
        <p:spPr bwMode="auto">
          <a:xfrm>
            <a:off x="0" y="-4763"/>
            <a:ext cx="9144000" cy="447675"/>
          </a:xfrm>
          <a:prstGeom prst="rect">
            <a:avLst/>
          </a:prstGeom>
          <a:solidFill>
            <a:srgbClr val="701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grpSp>
        <p:nvGrpSpPr>
          <p:cNvPr id="10244" name="组合 9"/>
          <p:cNvGrpSpPr/>
          <p:nvPr/>
        </p:nvGrpSpPr>
        <p:grpSpPr bwMode="auto">
          <a:xfrm rot="16200000">
            <a:off x="423268" y="-16073"/>
            <a:ext cx="927497" cy="950119"/>
            <a:chOff x="0" y="0"/>
            <a:chExt cx="3915508" cy="3999911"/>
          </a:xfrm>
        </p:grpSpPr>
        <p:sp>
          <p:nvSpPr>
            <p:cNvPr id="10246" name="流程图: 数据 10"/>
            <p:cNvSpPr>
              <a:spLocks noChangeArrowheads="1"/>
            </p:cNvSpPr>
            <p:nvPr/>
          </p:nvSpPr>
          <p:spPr bwMode="auto">
            <a:xfrm rot="-5400000">
              <a:off x="-496744" y="1486081"/>
              <a:ext cx="3010573" cy="2017084"/>
            </a:xfrm>
            <a:prstGeom prst="flowChartInputOutput">
              <a:avLst/>
            </a:prstGeom>
            <a:solidFill>
              <a:srgbClr val="7517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247" name="矩形 11"/>
            <p:cNvSpPr>
              <a:spLocks noChangeArrowheads="1"/>
            </p:cNvSpPr>
            <p:nvPr/>
          </p:nvSpPr>
          <p:spPr bwMode="auto">
            <a:xfrm>
              <a:off x="0" y="0"/>
              <a:ext cx="3915508" cy="3423138"/>
            </a:xfrm>
            <a:prstGeom prst="rect">
              <a:avLst/>
            </a:prstGeom>
            <a:solidFill>
              <a:srgbClr val="AF2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950">
                  <a:solidFill>
                    <a:srgbClr val="FFFFFF"/>
                  </a:solidFill>
                  <a:sym typeface="Arial" panose="020B0604020202020204" pitchFamily="34" charset="0"/>
                </a:rPr>
                <a:t>2</a:t>
              </a:r>
              <a:endParaRPr lang="zh-CN" altLang="en-US" sz="495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10245" name="文本框 12"/>
          <p:cNvSpPr>
            <a:spLocks noChangeArrowheads="1"/>
          </p:cNvSpPr>
          <p:nvPr/>
        </p:nvSpPr>
        <p:spPr bwMode="auto">
          <a:xfrm>
            <a:off x="1004887" y="-21431"/>
            <a:ext cx="233838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700">
                <a:solidFill>
                  <a:srgbClr val="FAFAFA"/>
                </a:solidFill>
                <a:sym typeface="Arial" panose="020B0604020202020204" pitchFamily="34" charset="0"/>
              </a:rPr>
              <a:t>研究框架</a:t>
            </a:r>
            <a:endParaRPr lang="zh-CN" altLang="en-US" sz="1350">
              <a:ea typeface="宋体" panose="02010600030101010101" pitchFamily="2" charset="-122"/>
            </a:endParaRPr>
          </a:p>
        </p:txBody>
      </p:sp>
      <p:pic>
        <p:nvPicPr>
          <p:cNvPr id="10274" name="Picture 10273" descr="59-南开大学-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2440" y="4576584"/>
            <a:ext cx="452133" cy="4521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1"/>
          <p:cNvSpPr>
            <a:spLocks noChangeArrowheads="1"/>
          </p:cNvSpPr>
          <p:nvPr/>
        </p:nvSpPr>
        <p:spPr bwMode="auto">
          <a:xfrm>
            <a:off x="0" y="-4763"/>
            <a:ext cx="9144000" cy="447675"/>
          </a:xfrm>
          <a:prstGeom prst="rect">
            <a:avLst/>
          </a:prstGeom>
          <a:solidFill>
            <a:srgbClr val="701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267" name="文本框 5"/>
          <p:cNvSpPr>
            <a:spLocks noChangeArrowheads="1"/>
          </p:cNvSpPr>
          <p:nvPr/>
        </p:nvSpPr>
        <p:spPr bwMode="auto">
          <a:xfrm>
            <a:off x="1004887" y="-21431"/>
            <a:ext cx="233838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700">
                <a:solidFill>
                  <a:srgbClr val="FAFAFA"/>
                </a:solidFill>
                <a:sym typeface="Arial" panose="020B0604020202020204" pitchFamily="34" charset="0"/>
              </a:rPr>
              <a:t>研究方法</a:t>
            </a:r>
            <a:endParaRPr lang="zh-CN" altLang="en-US" sz="1350">
              <a:ea typeface="宋体" panose="02010600030101010101" pitchFamily="2" charset="-122"/>
            </a:endParaRPr>
          </a:p>
        </p:txBody>
      </p:sp>
      <p:grpSp>
        <p:nvGrpSpPr>
          <p:cNvPr id="11268" name="Group 4"/>
          <p:cNvGrpSpPr/>
          <p:nvPr/>
        </p:nvGrpSpPr>
        <p:grpSpPr bwMode="auto">
          <a:xfrm>
            <a:off x="-794148" y="1287066"/>
            <a:ext cx="4922045" cy="2975372"/>
            <a:chOff x="0" y="0"/>
            <a:chExt cx="6568243" cy="3967627"/>
          </a:xfrm>
        </p:grpSpPr>
        <p:sp>
          <p:nvSpPr>
            <p:cNvPr id="11279" name="Rectangle 6"/>
            <p:cNvSpPr>
              <a:spLocks noChangeArrowheads="1"/>
            </p:cNvSpPr>
            <p:nvPr/>
          </p:nvSpPr>
          <p:spPr bwMode="auto">
            <a:xfrm>
              <a:off x="3524458" y="2296601"/>
              <a:ext cx="1304758" cy="1121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" tIns="22860" rIns="22860" bIns="2286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zh-CN" altLang="en-US" sz="180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理论</a:t>
              </a:r>
              <a:r>
                <a:rPr lang="en-US" altLang="zh-CN" sz="1800">
                  <a:solidFill>
                    <a:srgbClr val="FFFFFF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3</a:t>
              </a: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280" name="Rectangle 8"/>
            <p:cNvSpPr>
              <a:spLocks noChangeArrowheads="1"/>
            </p:cNvSpPr>
            <p:nvPr/>
          </p:nvSpPr>
          <p:spPr bwMode="auto">
            <a:xfrm>
              <a:off x="2215644" y="1671599"/>
              <a:ext cx="787960" cy="783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19050" rIns="19050" bIns="1905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zh-CN" altLang="en-US" sz="150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理论</a:t>
              </a:r>
              <a:r>
                <a:rPr lang="en-US" altLang="zh-CN" sz="1500">
                  <a:solidFill>
                    <a:srgbClr val="FFFFFF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2</a:t>
              </a:r>
              <a:endParaRPr lang="zh-CN" altLang="en-US" sz="15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281" name="Rectangle 10"/>
            <p:cNvSpPr>
              <a:spLocks noChangeArrowheads="1"/>
            </p:cNvSpPr>
            <p:nvPr/>
          </p:nvSpPr>
          <p:spPr bwMode="auto">
            <a:xfrm>
              <a:off x="3046063" y="515791"/>
              <a:ext cx="872877" cy="872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60" tIns="22860" rIns="22860" bIns="2286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zh-CN" altLang="en-US" sz="180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理论</a:t>
              </a:r>
              <a:r>
                <a:rPr lang="en-US" altLang="zh-CN" sz="1800">
                  <a:solidFill>
                    <a:srgbClr val="FFFFFF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1</a:t>
              </a: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282" name="AutoShape 11"/>
            <p:cNvSpPr>
              <a:spLocks noChangeArrowheads="1"/>
            </p:cNvSpPr>
            <p:nvPr/>
          </p:nvSpPr>
          <p:spPr bwMode="auto">
            <a:xfrm>
              <a:off x="2915475" y="1457544"/>
              <a:ext cx="2793209" cy="2793209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1193680452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2147483646 w 21600"/>
                <a:gd name="T11" fmla="*/ 214748364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8091" y="17329"/>
                  </a:moveTo>
                  <a:cubicBezTo>
                    <a:pt x="19699" y="15534"/>
                    <a:pt x="20588" y="13209"/>
                    <a:pt x="20588" y="10800"/>
                  </a:cubicBezTo>
                  <a:cubicBezTo>
                    <a:pt x="20588" y="5394"/>
                    <a:pt x="16205" y="1012"/>
                    <a:pt x="10800" y="1012"/>
                  </a:cubicBezTo>
                  <a:cubicBezTo>
                    <a:pt x="10489" y="1011"/>
                    <a:pt x="10179" y="1026"/>
                    <a:pt x="9871" y="1056"/>
                  </a:cubicBezTo>
                  <a:lnTo>
                    <a:pt x="9775" y="48"/>
                  </a:lnTo>
                  <a:cubicBezTo>
                    <a:pt x="10115" y="16"/>
                    <a:pt x="10457" y="0"/>
                    <a:pt x="10799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3458"/>
                    <a:pt x="20619" y="16024"/>
                    <a:pt x="18845" y="18004"/>
                  </a:cubicBezTo>
                  <a:lnTo>
                    <a:pt x="20857" y="19805"/>
                  </a:lnTo>
                  <a:lnTo>
                    <a:pt x="16329" y="20055"/>
                  </a:lnTo>
                  <a:lnTo>
                    <a:pt x="16080" y="15528"/>
                  </a:lnTo>
                  <a:lnTo>
                    <a:pt x="18091" y="17329"/>
                  </a:lnTo>
                  <a:close/>
                </a:path>
              </a:pathLst>
            </a:custGeom>
            <a:solidFill>
              <a:srgbClr val="7517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1283" name="AutoShape 12"/>
            <p:cNvSpPr>
              <a:spLocks noChangeArrowheads="1"/>
            </p:cNvSpPr>
            <p:nvPr/>
          </p:nvSpPr>
          <p:spPr bwMode="auto">
            <a:xfrm>
              <a:off x="1535035" y="919459"/>
              <a:ext cx="2029441" cy="2029441"/>
            </a:xfrm>
            <a:custGeom>
              <a:avLst/>
              <a:gdLst/>
              <a:ahLst/>
              <a:cxnLst/>
              <a:rect l="0" t="0" r="0" b="0"/>
              <a:pathLst/>
            </a:custGeom>
            <a:solidFill>
              <a:srgbClr val="7517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1284" name="AutoShape 13"/>
            <p:cNvSpPr>
              <a:spLocks noChangeArrowheads="1"/>
            </p:cNvSpPr>
            <p:nvPr/>
          </p:nvSpPr>
          <p:spPr bwMode="auto">
            <a:xfrm>
              <a:off x="2345325" y="-164890"/>
              <a:ext cx="2188146" cy="2188146"/>
            </a:xfrm>
            <a:custGeom>
              <a:avLst/>
              <a:gdLst>
                <a:gd name="T0" fmla="*/ 581133994 w 21600"/>
                <a:gd name="T1" fmla="*/ 2147483646 h 21600"/>
                <a:gd name="T2" fmla="*/ 709012691 w 21600"/>
                <a:gd name="T3" fmla="*/ 2147483646 h 21600"/>
                <a:gd name="T4" fmla="*/ 1854655835 w 21600"/>
                <a:gd name="T5" fmla="*/ 2147483646 h 21600"/>
                <a:gd name="T6" fmla="*/ 780746195 w 21600"/>
                <a:gd name="T7" fmla="*/ 1854655835 h 21600"/>
                <a:gd name="T8" fmla="*/ 2147483646 w 21600"/>
                <a:gd name="T9" fmla="*/ 1588513055 h 21600"/>
                <a:gd name="T10" fmla="*/ 2147483646 w 21600"/>
                <a:gd name="T11" fmla="*/ 214748364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3722" y="4450"/>
                  </a:moveTo>
                  <a:cubicBezTo>
                    <a:pt x="2157" y="6195"/>
                    <a:pt x="1291" y="8456"/>
                    <a:pt x="1292" y="10800"/>
                  </a:cubicBezTo>
                  <a:cubicBezTo>
                    <a:pt x="1292" y="11069"/>
                    <a:pt x="1303" y="11337"/>
                    <a:pt x="1326" y="11606"/>
                  </a:cubicBezTo>
                  <a:lnTo>
                    <a:pt x="38" y="11715"/>
                  </a:lnTo>
                  <a:cubicBezTo>
                    <a:pt x="12" y="11411"/>
                    <a:pt x="0" y="11105"/>
                    <a:pt x="0" y="10800"/>
                  </a:cubicBezTo>
                  <a:cubicBezTo>
                    <a:pt x="-1" y="8137"/>
                    <a:pt x="983" y="5569"/>
                    <a:pt x="2761" y="3587"/>
                  </a:cubicBezTo>
                  <a:lnTo>
                    <a:pt x="751" y="1784"/>
                  </a:lnTo>
                  <a:lnTo>
                    <a:pt x="5475" y="1528"/>
                  </a:lnTo>
                  <a:lnTo>
                    <a:pt x="5732" y="6253"/>
                  </a:lnTo>
                  <a:lnTo>
                    <a:pt x="3722" y="4450"/>
                  </a:lnTo>
                  <a:close/>
                </a:path>
              </a:pathLst>
            </a:custGeom>
            <a:solidFill>
              <a:srgbClr val="7517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grpSp>
        <p:nvGrpSpPr>
          <p:cNvPr id="11269" name="组合 7"/>
          <p:cNvGrpSpPr/>
          <p:nvPr/>
        </p:nvGrpSpPr>
        <p:grpSpPr bwMode="auto">
          <a:xfrm>
            <a:off x="3527823" y="1490662"/>
            <a:ext cx="5082778" cy="2568179"/>
            <a:chOff x="0" y="0"/>
            <a:chExt cx="6775938" cy="5669089"/>
          </a:xfrm>
        </p:grpSpPr>
        <p:sp>
          <p:nvSpPr>
            <p:cNvPr id="11276" name="矩形 9"/>
            <p:cNvSpPr>
              <a:spLocks noChangeArrowheads="1"/>
            </p:cNvSpPr>
            <p:nvPr/>
          </p:nvSpPr>
          <p:spPr bwMode="auto">
            <a:xfrm>
              <a:off x="0" y="0"/>
              <a:ext cx="6775938" cy="1748981"/>
            </a:xfrm>
            <a:prstGeom prst="rect">
              <a:avLst/>
            </a:prstGeom>
            <a:solidFill>
              <a:srgbClr val="AF2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1277" name="矩形 10"/>
            <p:cNvSpPr>
              <a:spLocks noChangeArrowheads="1"/>
            </p:cNvSpPr>
            <p:nvPr/>
          </p:nvSpPr>
          <p:spPr bwMode="auto">
            <a:xfrm>
              <a:off x="0" y="1981200"/>
              <a:ext cx="6775938" cy="1748981"/>
            </a:xfrm>
            <a:prstGeom prst="rect">
              <a:avLst/>
            </a:prstGeom>
            <a:solidFill>
              <a:srgbClr val="AF2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1278" name="矩形 11"/>
            <p:cNvSpPr>
              <a:spLocks noChangeArrowheads="1"/>
            </p:cNvSpPr>
            <p:nvPr/>
          </p:nvSpPr>
          <p:spPr bwMode="auto">
            <a:xfrm>
              <a:off x="0" y="3920108"/>
              <a:ext cx="6775938" cy="1748981"/>
            </a:xfrm>
            <a:prstGeom prst="rect">
              <a:avLst/>
            </a:prstGeom>
            <a:solidFill>
              <a:srgbClr val="AF2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11270" name="文本框 12"/>
          <p:cNvSpPr>
            <a:spLocks noChangeArrowheads="1"/>
          </p:cNvSpPr>
          <p:nvPr/>
        </p:nvSpPr>
        <p:spPr bwMode="auto">
          <a:xfrm>
            <a:off x="3711178" y="1587104"/>
            <a:ext cx="4899422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50">
                <a:solidFill>
                  <a:schemeClr val="bg1"/>
                </a:solidFill>
                <a:sym typeface="Arial" panose="020B0604020202020204" pitchFamily="34" charset="0"/>
              </a:rPr>
              <a:t>在这里输入你的文字</a:t>
            </a:r>
            <a:endParaRPr lang="zh-CN" altLang="en-US" sz="405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1271" name="文本框 13"/>
          <p:cNvSpPr>
            <a:spLocks noChangeArrowheads="1"/>
          </p:cNvSpPr>
          <p:nvPr/>
        </p:nvSpPr>
        <p:spPr bwMode="auto">
          <a:xfrm>
            <a:off x="3711178" y="2455069"/>
            <a:ext cx="4899422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50">
                <a:solidFill>
                  <a:schemeClr val="bg1"/>
                </a:solidFill>
                <a:sym typeface="Arial" panose="020B0604020202020204" pitchFamily="34" charset="0"/>
              </a:rPr>
              <a:t>在这里输入你的文字</a:t>
            </a:r>
            <a:endParaRPr lang="zh-CN" altLang="en-US" sz="405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1272" name="文本框 14"/>
          <p:cNvSpPr>
            <a:spLocks noChangeArrowheads="1"/>
          </p:cNvSpPr>
          <p:nvPr/>
        </p:nvSpPr>
        <p:spPr bwMode="auto">
          <a:xfrm>
            <a:off x="3711178" y="3327798"/>
            <a:ext cx="4899422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dobe 黑体 Std R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50">
                <a:solidFill>
                  <a:schemeClr val="bg1"/>
                </a:solidFill>
                <a:sym typeface="Arial" panose="020B0604020202020204" pitchFamily="34" charset="0"/>
              </a:rPr>
              <a:t>在这里输入你的文字</a:t>
            </a:r>
            <a:endParaRPr lang="zh-CN" altLang="en-US" sz="405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grpSp>
        <p:nvGrpSpPr>
          <p:cNvPr id="11273" name="组合 15"/>
          <p:cNvGrpSpPr/>
          <p:nvPr/>
        </p:nvGrpSpPr>
        <p:grpSpPr bwMode="auto">
          <a:xfrm rot="16200000">
            <a:off x="423268" y="-16073"/>
            <a:ext cx="927497" cy="950119"/>
            <a:chOff x="0" y="0"/>
            <a:chExt cx="3915508" cy="3999911"/>
          </a:xfrm>
        </p:grpSpPr>
        <p:sp>
          <p:nvSpPr>
            <p:cNvPr id="11274" name="流程图: 数据 16"/>
            <p:cNvSpPr>
              <a:spLocks noChangeArrowheads="1"/>
            </p:cNvSpPr>
            <p:nvPr/>
          </p:nvSpPr>
          <p:spPr bwMode="auto">
            <a:xfrm rot="-5400000">
              <a:off x="-496744" y="1486081"/>
              <a:ext cx="3010573" cy="2017084"/>
            </a:xfrm>
            <a:prstGeom prst="flowChartInputOutput">
              <a:avLst/>
            </a:prstGeom>
            <a:solidFill>
              <a:srgbClr val="7517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1275" name="矩形 17"/>
            <p:cNvSpPr>
              <a:spLocks noChangeArrowheads="1"/>
            </p:cNvSpPr>
            <p:nvPr/>
          </p:nvSpPr>
          <p:spPr bwMode="auto">
            <a:xfrm>
              <a:off x="0" y="0"/>
              <a:ext cx="3915508" cy="3423138"/>
            </a:xfrm>
            <a:prstGeom prst="rect">
              <a:avLst/>
            </a:prstGeom>
            <a:solidFill>
              <a:srgbClr val="AF2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dobe 黑体 Std R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950">
                  <a:solidFill>
                    <a:srgbClr val="FFFFFF"/>
                  </a:solidFill>
                  <a:sym typeface="Arial" panose="020B0604020202020204" pitchFamily="34" charset="0"/>
                </a:rPr>
                <a:t>3</a:t>
              </a:r>
              <a:endParaRPr lang="zh-CN" altLang="en-US" sz="495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pic>
        <p:nvPicPr>
          <p:cNvPr id="11285" name="Picture 11284" descr="59-南开大学-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2440" y="4576584"/>
            <a:ext cx="452133" cy="4521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tags/tag1.xml><?xml version="1.0" encoding="utf-8"?>
<p:tagLst xmlns:p="http://schemas.openxmlformats.org/presentationml/2006/main">
  <p:tag name="COMMONDATA" val="eyJoZGlkIjoiYzUxNzdlZTU5YTdjYjQxMGVhNWM1MGQ0ZmY1MWJkYjA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1326</Words>
  <Application>WPS 演示</Application>
  <PresentationFormat>全屏显示(16:9)</PresentationFormat>
  <Paragraphs>276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Impact</vt:lpstr>
      <vt:lpstr>Broadway</vt:lpstr>
      <vt:lpstr>Gabriola</vt:lpstr>
      <vt:lpstr>时尚中黑简体</vt:lpstr>
      <vt:lpstr>Adobe 黑体 Std R</vt:lpstr>
      <vt:lpstr>黑体</vt:lpstr>
      <vt:lpstr>Calibri</vt:lpstr>
      <vt:lpstr>Arial Unicode MS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淘宝店铺:想搞设计</dc:title>
  <dc:creator>淘宝店铺:想搞设计</dc:creator>
  <cp:keywords>淘宝店铺:想搞设计</cp:keywords>
  <dc:description>淘宝店铺:想搞设计</dc:description>
  <dc:subject>淘宝店铺:想搞设计</dc:subject>
  <cp:category>淘宝店铺:想搞设计</cp:category>
  <cp:lastModifiedBy>隔窗づ听雨</cp:lastModifiedBy>
  <cp:revision>131</cp:revision>
  <dcterms:created xsi:type="dcterms:W3CDTF">2014-09-01T14:19:00Z</dcterms:created>
  <dcterms:modified xsi:type="dcterms:W3CDTF">2023-09-19T10:00:05Z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2052-12.1.0.15358</vt:lpwstr>
  </property>
  <property fmtid="{D5CDD505-2E9C-101B-9397-08002B2CF9AE}" pid="3" name="ICV">
    <vt:lpwstr>D0E771FED9334DEBB704F237246FA8AE_12</vt:lpwstr>
  </property>
</Properties>
</file>