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61" r:id="rId5"/>
    <p:sldId id="279" r:id="rId6"/>
    <p:sldId id="285" r:id="rId8"/>
    <p:sldId id="288" r:id="rId9"/>
    <p:sldId id="305" r:id="rId10"/>
    <p:sldId id="262" r:id="rId11"/>
    <p:sldId id="265" r:id="rId12"/>
    <p:sldId id="275" r:id="rId13"/>
    <p:sldId id="277" r:id="rId14"/>
    <p:sldId id="276" r:id="rId15"/>
    <p:sldId id="263" r:id="rId16"/>
    <p:sldId id="266" r:id="rId17"/>
    <p:sldId id="270" r:id="rId18"/>
    <p:sldId id="280" r:id="rId19"/>
    <p:sldId id="268" r:id="rId20"/>
    <p:sldId id="264" r:id="rId21"/>
    <p:sldId id="281" r:id="rId22"/>
    <p:sldId id="278" r:id="rId23"/>
    <p:sldId id="306" r:id="rId24"/>
    <p:sldId id="282" r:id="rId25"/>
    <p:sldId id="287" r:id="rId26"/>
    <p:sldId id="257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222"/>
    <a:srgbClr val="24272E"/>
    <a:srgbClr val="FA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2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16E5C-4DE9-490D-A6A5-48C63A39C2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F381-80DD-47DF-B3E4-29FF94F5DB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7CBE41-6C63-4A16-873F-5A51AEDA08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8A3554-0430-45DB-BDFE-3C446509E54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71FAE-F02B-4105-9FB8-6BE5C8896EA8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23597-FD32-40A3-BB0F-9D936C52AC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3793671" y="384176"/>
            <a:ext cx="460254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135" b="1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 YOUR GREAT TITLE HERE</a:t>
            </a:r>
            <a:endParaRPr lang="en-US" altLang="zh-CN" sz="2135" b="1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 userDrawn="1"/>
        </p:nvSpPr>
        <p:spPr bwMode="auto">
          <a:xfrm>
            <a:off x="4713795" y="771526"/>
            <a:ext cx="2762295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065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a good space for a short subtitle</a:t>
            </a:r>
            <a:endParaRPr lang="en-US" altLang="zh-CN" sz="1065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81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1000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1000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</p:bldLst>
      </p:timing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62BD-DD2D-40D3-BA16-50645548B1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F2F3-BFCF-430E-BE71-DF27D57404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jpeg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9" Type="http://schemas.openxmlformats.org/officeDocument/2006/relationships/notesSlide" Target="../notesSlides/notesSlide13.x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.png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42" name="Picture 41" descr="59-南开大学-img1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391" y="-3772575"/>
            <a:ext cx="12183691" cy="7614807"/>
          </a:xfrm>
          <a:prstGeom prst="rect">
            <a:avLst/>
          </a:prstGeom>
        </p:spPr>
      </p:pic>
      <p:sp>
        <p:nvSpPr>
          <p:cNvPr id="10" name="_14"/>
          <p:cNvSpPr txBox="1">
            <a:spLocks noChangeArrowheads="1"/>
          </p:cNvSpPr>
          <p:nvPr/>
        </p:nvSpPr>
        <p:spPr bwMode="auto">
          <a:xfrm>
            <a:off x="1616347" y="4631993"/>
            <a:ext cx="10296253" cy="6874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0140" tIns="60070" rIns="120140" bIns="60070" numCol="1" anchor="ctr" anchorCtr="0" compatLnSpc="1"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sz="3680" spc="788" dirty="0">
                <a:solidFill>
                  <a:srgbClr val="2D0823"/>
                </a:solidFill>
                <a:latin typeface="+mn-ea"/>
                <a:ea typeface="+mn-ea"/>
                <a:cs typeface="+mn-ea"/>
              </a:rPr>
              <a:t>南开大学汇报</a:t>
            </a:r>
            <a:endParaRPr lang="zh-CN" altLang="en-US" sz="3680" spc="788" dirty="0">
              <a:solidFill>
                <a:srgbClr val="2D0823"/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1764" y="5407115"/>
            <a:ext cx="7289855" cy="5749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887730">
              <a:lnSpc>
                <a:spcPct val="125000"/>
              </a:lnSpc>
              <a:defRPr/>
            </a:pPr>
            <a:r>
              <a:rPr lang="en-US" altLang="zh-CN" sz="1315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The user can demonstrate on a projector or computer, or print the presentation and make it into a film to be used in a wider field</a:t>
            </a:r>
            <a:endParaRPr lang="en-US" altLang="zh-CN" sz="1315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1764" y="6095230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演讲：</a:t>
            </a:r>
            <a:r>
              <a:rPr lang="en-US" altLang="zh-CN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XXX</a:t>
            </a:r>
            <a:endParaRPr lang="zh-CN" altLang="en-US" sz="1315" spc="788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24758" y="6105691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指导教师：</a:t>
            </a:r>
            <a:r>
              <a:rPr lang="en-US" altLang="zh-CN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xxx</a:t>
            </a:r>
            <a:endParaRPr lang="zh-CN" altLang="en-US" sz="1315" spc="788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57816" y="6095230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日期：</a:t>
            </a:r>
            <a:r>
              <a:rPr lang="en-US" altLang="zh-CN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20XX.9.9</a:t>
            </a:r>
            <a:endParaRPr lang="zh-CN" altLang="en-US" sz="1315" spc="788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5908146" y="4102633"/>
            <a:ext cx="6804656" cy="29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en-US" altLang="zh-CN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|</a:t>
            </a:r>
            <a:r>
              <a:rPr lang="zh-CN" altLang="en-US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适用于毕业答辩</a:t>
            </a:r>
            <a:r>
              <a:rPr lang="en-US" altLang="zh-CN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|</a:t>
            </a:r>
            <a:r>
              <a:rPr lang="zh-CN" altLang="en-US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学术报告</a:t>
            </a:r>
            <a:r>
              <a:rPr lang="en-US" altLang="zh-CN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|</a:t>
            </a:r>
            <a:r>
              <a:rPr lang="zh-CN" altLang="en-US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开题报告</a:t>
            </a:r>
            <a:r>
              <a:rPr lang="en-US" altLang="zh-CN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|</a:t>
            </a:r>
            <a:r>
              <a:rPr lang="zh-CN" altLang="en-US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毕业答辩等</a:t>
            </a:r>
            <a:r>
              <a:rPr lang="en-US" altLang="zh-CN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|</a:t>
            </a:r>
            <a:endParaRPr lang="en-US" altLang="zh-CN" sz="1315" cap="all" spc="788" dirty="0">
              <a:solidFill>
                <a:schemeClr val="bg2">
                  <a:lumMod val="10000"/>
                </a:schemeClr>
              </a:solidFill>
              <a:ea typeface="+mn-ea"/>
              <a:cs typeface="+mn-ea"/>
            </a:endParaRPr>
          </a:p>
        </p:txBody>
      </p:sp>
      <p:sp>
        <p:nvSpPr>
          <p:cNvPr id="2" name="HSVmode:HSV"/>
          <p:cNvSpPr txBox="1"/>
          <p:nvPr/>
        </p:nvSpPr>
        <p:spPr>
          <a:xfrm>
            <a:off x="-2343150" y="-112395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/>
              </a:rPr>
              <a:t>HSVmode:HSV</a:t>
            </a:r>
            <a:endParaRPr lang="zh-CN" altLang="en-US" dirty="0"/>
          </a:p>
        </p:txBody>
      </p:sp>
      <p:pic>
        <p:nvPicPr>
          <p:cNvPr id="43" name="Picture 42" descr="59-南开大学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90" y="4726625"/>
            <a:ext cx="545569" cy="545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7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699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19"/>
          <p:cNvGrpSpPr/>
          <p:nvPr/>
        </p:nvGrpSpPr>
        <p:grpSpPr>
          <a:xfrm>
            <a:off x="2404636" y="4318939"/>
            <a:ext cx="2308610" cy="807189"/>
            <a:chOff x="0" y="0"/>
            <a:chExt cx="2391371" cy="835734"/>
          </a:xfrm>
        </p:grpSpPr>
        <p:sp>
          <p:nvSpPr>
            <p:cNvPr id="93" name="TextBox 17"/>
            <p:cNvSpPr/>
            <p:nvPr/>
          </p:nvSpPr>
          <p:spPr>
            <a:xfrm>
              <a:off x="0" y="0"/>
              <a:ext cx="569873" cy="2996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28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2012</a:t>
              </a:r>
              <a:endParaRPr lang="en-US" altLang="zh-CN" sz="1280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4" name="Rectangle 18"/>
            <p:cNvSpPr/>
            <p:nvPr/>
          </p:nvSpPr>
          <p:spPr>
            <a:xfrm>
              <a:off x="0" y="357743"/>
              <a:ext cx="2391371" cy="4779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5" name="Group 20"/>
          <p:cNvGrpSpPr/>
          <p:nvPr/>
        </p:nvGrpSpPr>
        <p:grpSpPr>
          <a:xfrm>
            <a:off x="3630989" y="2667961"/>
            <a:ext cx="2308610" cy="807189"/>
            <a:chOff x="0" y="0"/>
            <a:chExt cx="2391371" cy="835734"/>
          </a:xfrm>
        </p:grpSpPr>
        <p:sp>
          <p:nvSpPr>
            <p:cNvPr id="96" name="TextBox 21"/>
            <p:cNvSpPr/>
            <p:nvPr/>
          </p:nvSpPr>
          <p:spPr>
            <a:xfrm>
              <a:off x="0" y="0"/>
              <a:ext cx="569873" cy="2996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28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2015</a:t>
              </a:r>
              <a:endParaRPr lang="en-US" altLang="zh-CN" sz="1280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7" name="Rectangle 22"/>
            <p:cNvSpPr/>
            <p:nvPr/>
          </p:nvSpPr>
          <p:spPr>
            <a:xfrm>
              <a:off x="0" y="357743"/>
              <a:ext cx="2391371" cy="4779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8" name="Group 23"/>
          <p:cNvGrpSpPr/>
          <p:nvPr/>
        </p:nvGrpSpPr>
        <p:grpSpPr>
          <a:xfrm>
            <a:off x="6978934" y="1513656"/>
            <a:ext cx="2308610" cy="807509"/>
            <a:chOff x="0" y="0"/>
            <a:chExt cx="2391371" cy="835291"/>
          </a:xfrm>
        </p:grpSpPr>
        <p:sp>
          <p:nvSpPr>
            <p:cNvPr id="99" name="TextBox 24"/>
            <p:cNvSpPr/>
            <p:nvPr/>
          </p:nvSpPr>
          <p:spPr>
            <a:xfrm>
              <a:off x="0" y="0"/>
              <a:ext cx="569873" cy="2993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28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2017</a:t>
              </a:r>
              <a:endParaRPr lang="en-US" altLang="zh-CN" sz="1280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0" name="Rectangle 25"/>
            <p:cNvSpPr/>
            <p:nvPr/>
          </p:nvSpPr>
          <p:spPr>
            <a:xfrm>
              <a:off x="0" y="357743"/>
              <a:ext cx="2391371" cy="4775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1" name="Group 26"/>
          <p:cNvGrpSpPr/>
          <p:nvPr/>
        </p:nvGrpSpPr>
        <p:grpSpPr>
          <a:xfrm>
            <a:off x="8166964" y="3258144"/>
            <a:ext cx="2308610" cy="807189"/>
            <a:chOff x="0" y="0"/>
            <a:chExt cx="2391371" cy="835734"/>
          </a:xfrm>
        </p:grpSpPr>
        <p:sp>
          <p:nvSpPr>
            <p:cNvPr id="102" name="TextBox 27"/>
            <p:cNvSpPr/>
            <p:nvPr/>
          </p:nvSpPr>
          <p:spPr>
            <a:xfrm>
              <a:off x="0" y="0"/>
              <a:ext cx="569873" cy="2996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28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2019</a:t>
              </a:r>
              <a:endParaRPr lang="en-US" altLang="zh-CN" sz="1280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3" name="Rectangle 28"/>
            <p:cNvSpPr/>
            <p:nvPr/>
          </p:nvSpPr>
          <p:spPr>
            <a:xfrm>
              <a:off x="0" y="357743"/>
              <a:ext cx="2391371" cy="4779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4" name="Group 29"/>
          <p:cNvGrpSpPr/>
          <p:nvPr/>
        </p:nvGrpSpPr>
        <p:grpSpPr>
          <a:xfrm>
            <a:off x="8858320" y="4823277"/>
            <a:ext cx="2308610" cy="807189"/>
            <a:chOff x="0" y="0"/>
            <a:chExt cx="2391371" cy="835734"/>
          </a:xfrm>
        </p:grpSpPr>
        <p:sp>
          <p:nvSpPr>
            <p:cNvPr id="105" name="TextBox 30"/>
            <p:cNvSpPr/>
            <p:nvPr/>
          </p:nvSpPr>
          <p:spPr>
            <a:xfrm>
              <a:off x="0" y="0"/>
              <a:ext cx="569873" cy="2996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 sz="128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2021</a:t>
              </a:r>
              <a:endParaRPr lang="en-US" altLang="zh-CN" sz="1280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6" name="Rectangle 31"/>
            <p:cNvSpPr/>
            <p:nvPr/>
          </p:nvSpPr>
          <p:spPr>
            <a:xfrm>
              <a:off x="0" y="357743"/>
              <a:ext cx="2391371" cy="4779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0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0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07" name="Curved Connector 33"/>
          <p:cNvCxnSpPr/>
          <p:nvPr/>
        </p:nvCxnSpPr>
        <p:spPr>
          <a:xfrm rot="5400000" flipH="1" flipV="1">
            <a:off x="1777662" y="3446696"/>
            <a:ext cx="1030137" cy="798663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</p:cxnSp>
      <p:sp>
        <p:nvSpPr>
          <p:cNvPr id="108" name="Freeform 37"/>
          <p:cNvSpPr/>
          <p:nvPr/>
        </p:nvSpPr>
        <p:spPr>
          <a:xfrm>
            <a:off x="3433239" y="1958210"/>
            <a:ext cx="2854338" cy="815525"/>
          </a:xfrm>
          <a:custGeom>
            <a:avLst/>
            <a:gdLst/>
            <a:ahLst/>
            <a:cxnLst>
              <a:cxn ang="0">
                <a:pos x="0" y="844008"/>
              </a:cxn>
              <a:cxn ang="0">
                <a:pos x="935711" y="58208"/>
              </a:cxn>
              <a:cxn ang="0">
                <a:pos x="2955999" y="58208"/>
              </a:cxn>
            </a:cxnLst>
            <a:rect l="0" t="0" r="0" b="0"/>
            <a:pathLst>
              <a:path w="2955851" h="845092">
                <a:moveTo>
                  <a:pt x="0" y="845092"/>
                </a:moveTo>
                <a:cubicBezTo>
                  <a:pt x="221511" y="517254"/>
                  <a:pt x="443023" y="189417"/>
                  <a:pt x="935665" y="58282"/>
                </a:cubicBezTo>
                <a:cubicBezTo>
                  <a:pt x="1428307" y="-72853"/>
                  <a:pt x="2955851" y="58282"/>
                  <a:pt x="2955851" y="58282"/>
                </a:cubicBezTo>
              </a:path>
            </a:pathLst>
          </a:custGeom>
          <a:noFill/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28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09" name="Curved Connector 39"/>
          <p:cNvCxnSpPr>
            <a:endCxn id="121" idx="0"/>
          </p:cNvCxnSpPr>
          <p:nvPr/>
        </p:nvCxnSpPr>
        <p:spPr>
          <a:xfrm rot="10800000" flipH="1" flipV="1">
            <a:off x="6727530" y="2195815"/>
            <a:ext cx="951957" cy="1106785"/>
          </a:xfrm>
          <a:prstGeom prst="curvedConnector4">
            <a:avLst>
              <a:gd name="adj1" fmla="val -23181"/>
              <a:gd name="adj2" fmla="val 53343"/>
            </a:avLst>
          </a:prstGeom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</p:cxnSp>
      <p:cxnSp>
        <p:nvCxnSpPr>
          <p:cNvPr id="110" name="Curved Connector 41"/>
          <p:cNvCxnSpPr>
            <a:endCxn id="121" idx="0"/>
          </p:cNvCxnSpPr>
          <p:nvPr/>
        </p:nvCxnSpPr>
        <p:spPr>
          <a:xfrm rot="-5400000" flipH="1">
            <a:off x="7668756" y="4104330"/>
            <a:ext cx="850784" cy="829320"/>
          </a:xfrm>
          <a:prstGeom prst="curvedConnector3">
            <a:avLst>
              <a:gd name="adj1" fmla="val 50000"/>
            </a:avLst>
          </a:prstGeom>
          <a:ln w="25400" cap="flat" cmpd="sng">
            <a:solidFill>
              <a:srgbClr val="262626"/>
            </a:solidFill>
            <a:prstDash val="sysDot"/>
            <a:bevel/>
            <a:headEnd type="none" w="med" len="med"/>
            <a:tailEnd type="none" w="med" len="med"/>
          </a:ln>
        </p:spPr>
      </p:cxnSp>
      <p:grpSp>
        <p:nvGrpSpPr>
          <p:cNvPr id="111" name="组合 110"/>
          <p:cNvGrpSpPr/>
          <p:nvPr/>
        </p:nvGrpSpPr>
        <p:grpSpPr>
          <a:xfrm>
            <a:off x="1500200" y="4363395"/>
            <a:ext cx="790998" cy="790998"/>
            <a:chOff x="1219200" y="4495800"/>
            <a:chExt cx="819150" cy="819150"/>
          </a:xfrm>
        </p:grpSpPr>
        <p:sp>
          <p:nvSpPr>
            <p:cNvPr id="112" name="Oval 13"/>
            <p:cNvSpPr/>
            <p:nvPr/>
          </p:nvSpPr>
          <p:spPr>
            <a:xfrm>
              <a:off x="1219200" y="4495800"/>
              <a:ext cx="819150" cy="819150"/>
            </a:xfrm>
            <a:prstGeom prst="ellipse">
              <a:avLst/>
            </a:prstGeom>
            <a:solidFill>
              <a:srgbClr val="6B1554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2705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3" name="Freeform 7"/>
            <p:cNvSpPr>
              <a:spLocks noEditPoints="1"/>
            </p:cNvSpPr>
            <p:nvPr/>
          </p:nvSpPr>
          <p:spPr>
            <a:xfrm>
              <a:off x="1457325" y="4695825"/>
              <a:ext cx="342900" cy="401638"/>
            </a:xfrm>
            <a:custGeom>
              <a:avLst/>
              <a:gdLst/>
              <a:ahLst/>
              <a:cxnLst>
                <a:cxn ang="0">
                  <a:pos x="625374098" y="300437490"/>
                </a:cxn>
                <a:cxn ang="0">
                  <a:pos x="572378801" y="346656327"/>
                </a:cxn>
                <a:cxn ang="0">
                  <a:pos x="572378801" y="439097764"/>
                </a:cxn>
                <a:cxn ang="0">
                  <a:pos x="487582197" y="439097764"/>
                </a:cxn>
                <a:cxn ang="0">
                  <a:pos x="445183895" y="496875072"/>
                </a:cxn>
                <a:cxn ang="0">
                  <a:pos x="487582197" y="543097672"/>
                </a:cxn>
                <a:cxn ang="0">
                  <a:pos x="572378801" y="543097672"/>
                </a:cxn>
                <a:cxn ang="0">
                  <a:pos x="572378801" y="635539109"/>
                </a:cxn>
                <a:cxn ang="0">
                  <a:pos x="625374098" y="693312655"/>
                </a:cxn>
                <a:cxn ang="0">
                  <a:pos x="667772400" y="635539109"/>
                </a:cxn>
                <a:cxn ang="0">
                  <a:pos x="667772400" y="543097672"/>
                </a:cxn>
                <a:cxn ang="0">
                  <a:pos x="752569005" y="543097672"/>
                </a:cxn>
                <a:cxn ang="0">
                  <a:pos x="805567743" y="496875072"/>
                </a:cxn>
                <a:cxn ang="0">
                  <a:pos x="752569005" y="439097764"/>
                </a:cxn>
                <a:cxn ang="0">
                  <a:pos x="667772400" y="439097764"/>
                </a:cxn>
                <a:cxn ang="0">
                  <a:pos x="667772400" y="346656327"/>
                </a:cxn>
                <a:cxn ang="0">
                  <a:pos x="625374098" y="300437490"/>
                </a:cxn>
                <a:cxn ang="0">
                  <a:pos x="105997476" y="1143968891"/>
                </a:cxn>
                <a:cxn ang="0">
                  <a:pos x="95397040" y="1132414182"/>
                </a:cxn>
                <a:cxn ang="0">
                  <a:pos x="84796604" y="1097746291"/>
                </a:cxn>
                <a:cxn ang="0">
                  <a:pos x="95397040" y="1063082164"/>
                </a:cxn>
                <a:cxn ang="0">
                  <a:pos x="233192383" y="912863418"/>
                </a:cxn>
                <a:cxn ang="0">
                  <a:pos x="243789377" y="901308709"/>
                </a:cxn>
                <a:cxn ang="0">
                  <a:pos x="264990249" y="912863418"/>
                </a:cxn>
                <a:cxn ang="0">
                  <a:pos x="264990249" y="935972837"/>
                </a:cxn>
                <a:cxn ang="0">
                  <a:pos x="127194906" y="1086191582"/>
                </a:cxn>
                <a:cxn ang="0">
                  <a:pos x="116594470" y="1097746291"/>
                </a:cxn>
                <a:cxn ang="0">
                  <a:pos x="127194906" y="1109301001"/>
                </a:cxn>
                <a:cxn ang="0">
                  <a:pos x="127194906" y="1132414182"/>
                </a:cxn>
                <a:cxn ang="0">
                  <a:pos x="105997476" y="1143968891"/>
                </a:cxn>
                <a:cxn ang="0">
                  <a:pos x="614777104" y="831976691"/>
                </a:cxn>
                <a:cxn ang="0">
                  <a:pos x="392185156" y="727980545"/>
                </a:cxn>
                <a:cxn ang="0">
                  <a:pos x="296788116" y="485320363"/>
                </a:cxn>
                <a:cxn ang="0">
                  <a:pos x="392185156" y="242660181"/>
                </a:cxn>
                <a:cxn ang="0">
                  <a:pos x="614777104" y="138664036"/>
                </a:cxn>
                <a:cxn ang="0">
                  <a:pos x="847966046" y="242660181"/>
                </a:cxn>
                <a:cxn ang="0">
                  <a:pos x="932762650" y="485320363"/>
                </a:cxn>
                <a:cxn ang="0">
                  <a:pos x="847966046" y="727980545"/>
                </a:cxn>
                <a:cxn ang="0">
                  <a:pos x="614777104" y="831976691"/>
                </a:cxn>
                <a:cxn ang="0">
                  <a:pos x="614777104" y="0"/>
                </a:cxn>
                <a:cxn ang="0">
                  <a:pos x="180193645" y="485320363"/>
                </a:cxn>
                <a:cxn ang="0">
                  <a:pos x="264990249" y="762644673"/>
                </a:cxn>
                <a:cxn ang="0">
                  <a:pos x="42398302" y="1005304855"/>
                </a:cxn>
                <a:cxn ang="0">
                  <a:pos x="42398302" y="1190187728"/>
                </a:cxn>
                <a:cxn ang="0">
                  <a:pos x="127194906" y="1236410327"/>
                </a:cxn>
                <a:cxn ang="0">
                  <a:pos x="211991511" y="1190187728"/>
                </a:cxn>
                <a:cxn ang="0">
                  <a:pos x="423983023" y="970640727"/>
                </a:cxn>
                <a:cxn ang="0">
                  <a:pos x="455780889" y="935972837"/>
                </a:cxn>
                <a:cxn ang="0">
                  <a:pos x="614777104" y="970640727"/>
                </a:cxn>
                <a:cxn ang="0">
                  <a:pos x="1059957557" y="485320363"/>
                </a:cxn>
                <a:cxn ang="0">
                  <a:pos x="614777104" y="0"/>
                </a:cxn>
              </a:cxnLst>
              <a:rect l="0" t="0" r="0" b="0"/>
              <a:pathLst>
                <a:path w="100" h="107">
                  <a:moveTo>
                    <a:pt x="59" y="26"/>
                  </a:moveTo>
                  <a:cubicBezTo>
                    <a:pt x="56" y="26"/>
                    <a:pt x="54" y="28"/>
                    <a:pt x="54" y="30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4" y="38"/>
                    <a:pt x="42" y="40"/>
                    <a:pt x="42" y="43"/>
                  </a:cubicBezTo>
                  <a:cubicBezTo>
                    <a:pt x="42" y="45"/>
                    <a:pt x="44" y="47"/>
                    <a:pt x="46" y="47"/>
                  </a:cubicBezTo>
                  <a:cubicBezTo>
                    <a:pt x="54" y="47"/>
                    <a:pt x="54" y="47"/>
                    <a:pt x="54" y="47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58"/>
                    <a:pt x="56" y="60"/>
                    <a:pt x="59" y="60"/>
                  </a:cubicBezTo>
                  <a:cubicBezTo>
                    <a:pt x="61" y="60"/>
                    <a:pt x="63" y="58"/>
                    <a:pt x="63" y="55"/>
                  </a:cubicBezTo>
                  <a:cubicBezTo>
                    <a:pt x="63" y="47"/>
                    <a:pt x="63" y="47"/>
                    <a:pt x="63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4" y="47"/>
                    <a:pt x="76" y="45"/>
                    <a:pt x="76" y="43"/>
                  </a:cubicBezTo>
                  <a:cubicBezTo>
                    <a:pt x="76" y="40"/>
                    <a:pt x="74" y="38"/>
                    <a:pt x="71" y="38"/>
                  </a:cubicBezTo>
                  <a:cubicBezTo>
                    <a:pt x="63" y="38"/>
                    <a:pt x="63" y="38"/>
                    <a:pt x="63" y="38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63" y="28"/>
                    <a:pt x="61" y="26"/>
                    <a:pt x="59" y="26"/>
                  </a:cubicBezTo>
                  <a:moveTo>
                    <a:pt x="10" y="99"/>
                  </a:moveTo>
                  <a:cubicBezTo>
                    <a:pt x="10" y="99"/>
                    <a:pt x="9" y="99"/>
                    <a:pt x="9" y="98"/>
                  </a:cubicBezTo>
                  <a:cubicBezTo>
                    <a:pt x="8" y="97"/>
                    <a:pt x="8" y="96"/>
                    <a:pt x="8" y="95"/>
                  </a:cubicBezTo>
                  <a:cubicBezTo>
                    <a:pt x="8" y="94"/>
                    <a:pt x="8" y="93"/>
                    <a:pt x="9" y="92"/>
                  </a:cubicBezTo>
                  <a:cubicBezTo>
                    <a:pt x="22" y="79"/>
                    <a:pt x="22" y="79"/>
                    <a:pt x="22" y="79"/>
                  </a:cubicBezTo>
                  <a:cubicBezTo>
                    <a:pt x="22" y="78"/>
                    <a:pt x="23" y="78"/>
                    <a:pt x="23" y="78"/>
                  </a:cubicBezTo>
                  <a:cubicBezTo>
                    <a:pt x="24" y="78"/>
                    <a:pt x="24" y="78"/>
                    <a:pt x="25" y="79"/>
                  </a:cubicBezTo>
                  <a:cubicBezTo>
                    <a:pt x="25" y="79"/>
                    <a:pt x="25" y="80"/>
                    <a:pt x="25" y="81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2" y="98"/>
                    <a:pt x="12" y="98"/>
                  </a:cubicBezTo>
                  <a:cubicBezTo>
                    <a:pt x="11" y="99"/>
                    <a:pt x="11" y="99"/>
                    <a:pt x="10" y="99"/>
                  </a:cubicBezTo>
                  <a:moveTo>
                    <a:pt x="58" y="72"/>
                  </a:moveTo>
                  <a:cubicBezTo>
                    <a:pt x="50" y="72"/>
                    <a:pt x="43" y="69"/>
                    <a:pt x="37" y="63"/>
                  </a:cubicBezTo>
                  <a:cubicBezTo>
                    <a:pt x="32" y="58"/>
                    <a:pt x="28" y="50"/>
                    <a:pt x="28" y="42"/>
                  </a:cubicBezTo>
                  <a:cubicBezTo>
                    <a:pt x="28" y="34"/>
                    <a:pt x="32" y="26"/>
                    <a:pt x="37" y="21"/>
                  </a:cubicBezTo>
                  <a:cubicBezTo>
                    <a:pt x="43" y="15"/>
                    <a:pt x="50" y="12"/>
                    <a:pt x="58" y="12"/>
                  </a:cubicBezTo>
                  <a:cubicBezTo>
                    <a:pt x="67" y="12"/>
                    <a:pt x="74" y="15"/>
                    <a:pt x="80" y="21"/>
                  </a:cubicBezTo>
                  <a:cubicBezTo>
                    <a:pt x="85" y="26"/>
                    <a:pt x="88" y="34"/>
                    <a:pt x="88" y="42"/>
                  </a:cubicBezTo>
                  <a:cubicBezTo>
                    <a:pt x="88" y="50"/>
                    <a:pt x="85" y="58"/>
                    <a:pt x="80" y="63"/>
                  </a:cubicBezTo>
                  <a:cubicBezTo>
                    <a:pt x="74" y="69"/>
                    <a:pt x="67" y="72"/>
                    <a:pt x="58" y="72"/>
                  </a:cubicBezTo>
                  <a:moveTo>
                    <a:pt x="58" y="0"/>
                  </a:moveTo>
                  <a:cubicBezTo>
                    <a:pt x="35" y="0"/>
                    <a:pt x="17" y="19"/>
                    <a:pt x="17" y="42"/>
                  </a:cubicBezTo>
                  <a:cubicBezTo>
                    <a:pt x="17" y="51"/>
                    <a:pt x="20" y="59"/>
                    <a:pt x="25" y="66"/>
                  </a:cubicBezTo>
                  <a:cubicBezTo>
                    <a:pt x="4" y="87"/>
                    <a:pt x="4" y="87"/>
                    <a:pt x="4" y="87"/>
                  </a:cubicBezTo>
                  <a:cubicBezTo>
                    <a:pt x="0" y="91"/>
                    <a:pt x="0" y="99"/>
                    <a:pt x="4" y="103"/>
                  </a:cubicBezTo>
                  <a:cubicBezTo>
                    <a:pt x="6" y="106"/>
                    <a:pt x="9" y="107"/>
                    <a:pt x="12" y="107"/>
                  </a:cubicBezTo>
                  <a:cubicBezTo>
                    <a:pt x="15" y="107"/>
                    <a:pt x="18" y="106"/>
                    <a:pt x="20" y="103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48" y="83"/>
                    <a:pt x="53" y="84"/>
                    <a:pt x="58" y="84"/>
                  </a:cubicBezTo>
                  <a:cubicBezTo>
                    <a:pt x="81" y="84"/>
                    <a:pt x="100" y="65"/>
                    <a:pt x="100" y="42"/>
                  </a:cubicBezTo>
                  <a:cubicBezTo>
                    <a:pt x="100" y="19"/>
                    <a:pt x="81" y="0"/>
                    <a:pt x="58" y="0"/>
                  </a:cubicBez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28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267648" y="1700675"/>
            <a:ext cx="513536" cy="513535"/>
            <a:chOff x="6156325" y="1738313"/>
            <a:chExt cx="531813" cy="531812"/>
          </a:xfrm>
        </p:grpSpPr>
        <p:sp>
          <p:nvSpPr>
            <p:cNvPr id="115" name="Oval 6"/>
            <p:cNvSpPr/>
            <p:nvPr/>
          </p:nvSpPr>
          <p:spPr>
            <a:xfrm>
              <a:off x="6156325" y="1738313"/>
              <a:ext cx="531813" cy="531812"/>
            </a:xfrm>
            <a:prstGeom prst="ellipse">
              <a:avLst/>
            </a:prstGeom>
            <a:solidFill>
              <a:srgbClr val="6B1554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128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6" name="Freeform 9"/>
            <p:cNvSpPr>
              <a:spLocks noEditPoints="1"/>
            </p:cNvSpPr>
            <p:nvPr/>
          </p:nvSpPr>
          <p:spPr>
            <a:xfrm>
              <a:off x="6288088" y="1868488"/>
              <a:ext cx="269875" cy="271462"/>
            </a:xfrm>
            <a:custGeom>
              <a:avLst/>
              <a:gdLst/>
              <a:ahLst/>
              <a:cxnLst>
                <a:cxn ang="0">
                  <a:pos x="405548911" y="718604737"/>
                </a:cxn>
                <a:cxn ang="0">
                  <a:pos x="113837642" y="426893468"/>
                </a:cxn>
                <a:cxn ang="0">
                  <a:pos x="170758773" y="249022152"/>
                </a:cxn>
                <a:cxn ang="0">
                  <a:pos x="241907300" y="184986168"/>
                </a:cxn>
                <a:cxn ang="0">
                  <a:pos x="270366710" y="177871316"/>
                </a:cxn>
                <a:cxn ang="0">
                  <a:pos x="305940973" y="192101021"/>
                </a:cxn>
                <a:cxn ang="0">
                  <a:pos x="291711268" y="256137005"/>
                </a:cxn>
                <a:cxn ang="0">
                  <a:pos x="241907300" y="305940973"/>
                </a:cxn>
                <a:cxn ang="0">
                  <a:pos x="206333036" y="426893468"/>
                </a:cxn>
                <a:cxn ang="0">
                  <a:pos x="263251858" y="569190521"/>
                </a:cxn>
                <a:cxn ang="0">
                  <a:pos x="405548911" y="626111653"/>
                </a:cxn>
                <a:cxn ang="0">
                  <a:pos x="554963126" y="569190521"/>
                </a:cxn>
                <a:cxn ang="0">
                  <a:pos x="611881947" y="426893468"/>
                </a:cxn>
                <a:cxn ang="0">
                  <a:pos x="569192832" y="305940973"/>
                </a:cxn>
                <a:cxn ang="0">
                  <a:pos x="533618568" y="263251858"/>
                </a:cxn>
                <a:cxn ang="0">
                  <a:pos x="526503716" y="206330726"/>
                </a:cxn>
                <a:cxn ang="0">
                  <a:pos x="562077979" y="184986168"/>
                </a:cxn>
                <a:cxn ang="0">
                  <a:pos x="590537389" y="199215874"/>
                </a:cxn>
                <a:cxn ang="0">
                  <a:pos x="640341358" y="249022152"/>
                </a:cxn>
                <a:cxn ang="0">
                  <a:pos x="704377342" y="426893468"/>
                </a:cxn>
                <a:cxn ang="0">
                  <a:pos x="405548911" y="718604737"/>
                </a:cxn>
                <a:cxn ang="0">
                  <a:pos x="405548911" y="462467732"/>
                </a:cxn>
                <a:cxn ang="0">
                  <a:pos x="362859795" y="419778616"/>
                </a:cxn>
                <a:cxn ang="0">
                  <a:pos x="362859795" y="120952495"/>
                </a:cxn>
                <a:cxn ang="0">
                  <a:pos x="405548911" y="78263379"/>
                </a:cxn>
                <a:cxn ang="0">
                  <a:pos x="455355189" y="120952495"/>
                </a:cxn>
                <a:cxn ang="0">
                  <a:pos x="455355189" y="419778616"/>
                </a:cxn>
                <a:cxn ang="0">
                  <a:pos x="405548911" y="462467732"/>
                </a:cxn>
                <a:cxn ang="0">
                  <a:pos x="412663763" y="0"/>
                </a:cxn>
                <a:cxn ang="0">
                  <a:pos x="0" y="412663763"/>
                </a:cxn>
                <a:cxn ang="0">
                  <a:pos x="412663763" y="832442380"/>
                </a:cxn>
                <a:cxn ang="0">
                  <a:pos x="832444690" y="412663763"/>
                </a:cxn>
                <a:cxn ang="0">
                  <a:pos x="412663763" y="0"/>
                </a:cxn>
              </a:cxnLst>
              <a:rect l="0" t="0" r="0" b="0"/>
              <a:pathLst>
                <a:path w="117" h="117">
                  <a:moveTo>
                    <a:pt x="57" y="101"/>
                  </a:moveTo>
                  <a:cubicBezTo>
                    <a:pt x="35" y="101"/>
                    <a:pt x="16" y="82"/>
                    <a:pt x="16" y="60"/>
                  </a:cubicBezTo>
                  <a:cubicBezTo>
                    <a:pt x="16" y="50"/>
                    <a:pt x="19" y="42"/>
                    <a:pt x="24" y="35"/>
                  </a:cubicBezTo>
                  <a:cubicBezTo>
                    <a:pt x="27" y="31"/>
                    <a:pt x="30" y="28"/>
                    <a:pt x="34" y="26"/>
                  </a:cubicBezTo>
                  <a:cubicBezTo>
                    <a:pt x="35" y="25"/>
                    <a:pt x="36" y="25"/>
                    <a:pt x="38" y="25"/>
                  </a:cubicBezTo>
                  <a:cubicBezTo>
                    <a:pt x="39" y="25"/>
                    <a:pt x="41" y="26"/>
                    <a:pt x="43" y="27"/>
                  </a:cubicBezTo>
                  <a:cubicBezTo>
                    <a:pt x="45" y="30"/>
                    <a:pt x="44" y="34"/>
                    <a:pt x="41" y="36"/>
                  </a:cubicBezTo>
                  <a:cubicBezTo>
                    <a:pt x="38" y="38"/>
                    <a:pt x="36" y="40"/>
                    <a:pt x="34" y="43"/>
                  </a:cubicBezTo>
                  <a:cubicBezTo>
                    <a:pt x="31" y="47"/>
                    <a:pt x="29" y="53"/>
                    <a:pt x="29" y="60"/>
                  </a:cubicBezTo>
                  <a:cubicBezTo>
                    <a:pt x="29" y="68"/>
                    <a:pt x="32" y="75"/>
                    <a:pt x="37" y="80"/>
                  </a:cubicBezTo>
                  <a:cubicBezTo>
                    <a:pt x="42" y="85"/>
                    <a:pt x="49" y="88"/>
                    <a:pt x="57" y="88"/>
                  </a:cubicBezTo>
                  <a:cubicBezTo>
                    <a:pt x="65" y="88"/>
                    <a:pt x="72" y="85"/>
                    <a:pt x="78" y="80"/>
                  </a:cubicBezTo>
                  <a:cubicBezTo>
                    <a:pt x="83" y="75"/>
                    <a:pt x="86" y="68"/>
                    <a:pt x="86" y="60"/>
                  </a:cubicBezTo>
                  <a:cubicBezTo>
                    <a:pt x="86" y="53"/>
                    <a:pt x="84" y="47"/>
                    <a:pt x="80" y="43"/>
                  </a:cubicBezTo>
                  <a:cubicBezTo>
                    <a:pt x="79" y="41"/>
                    <a:pt x="77" y="39"/>
                    <a:pt x="75" y="37"/>
                  </a:cubicBezTo>
                  <a:cubicBezTo>
                    <a:pt x="73" y="35"/>
                    <a:pt x="72" y="31"/>
                    <a:pt x="74" y="29"/>
                  </a:cubicBezTo>
                  <a:cubicBezTo>
                    <a:pt x="76" y="27"/>
                    <a:pt x="77" y="26"/>
                    <a:pt x="79" y="26"/>
                  </a:cubicBezTo>
                  <a:cubicBezTo>
                    <a:pt x="81" y="26"/>
                    <a:pt x="82" y="27"/>
                    <a:pt x="83" y="28"/>
                  </a:cubicBezTo>
                  <a:cubicBezTo>
                    <a:pt x="86" y="30"/>
                    <a:pt x="88" y="32"/>
                    <a:pt x="90" y="35"/>
                  </a:cubicBezTo>
                  <a:cubicBezTo>
                    <a:pt x="96" y="42"/>
                    <a:pt x="99" y="51"/>
                    <a:pt x="99" y="60"/>
                  </a:cubicBezTo>
                  <a:cubicBezTo>
                    <a:pt x="99" y="82"/>
                    <a:pt x="80" y="101"/>
                    <a:pt x="57" y="101"/>
                  </a:cubicBezTo>
                  <a:moveTo>
                    <a:pt x="57" y="65"/>
                  </a:moveTo>
                  <a:cubicBezTo>
                    <a:pt x="54" y="65"/>
                    <a:pt x="51" y="62"/>
                    <a:pt x="51" y="59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4"/>
                    <a:pt x="54" y="11"/>
                    <a:pt x="57" y="11"/>
                  </a:cubicBezTo>
                  <a:cubicBezTo>
                    <a:pt x="61" y="11"/>
                    <a:pt x="64" y="14"/>
                    <a:pt x="64" y="17"/>
                  </a:cubicBezTo>
                  <a:cubicBezTo>
                    <a:pt x="64" y="59"/>
                    <a:pt x="64" y="59"/>
                    <a:pt x="64" y="59"/>
                  </a:cubicBezTo>
                  <a:cubicBezTo>
                    <a:pt x="64" y="62"/>
                    <a:pt x="61" y="65"/>
                    <a:pt x="57" y="65"/>
                  </a:cubicBezTo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7"/>
                    <a:pt x="58" y="117"/>
                  </a:cubicBezTo>
                  <a:cubicBezTo>
                    <a:pt x="90" y="117"/>
                    <a:pt x="117" y="90"/>
                    <a:pt x="117" y="58"/>
                  </a:cubicBezTo>
                  <a:cubicBezTo>
                    <a:pt x="117" y="26"/>
                    <a:pt x="90" y="0"/>
                    <a:pt x="58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28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2694362" y="2712417"/>
            <a:ext cx="790998" cy="789464"/>
            <a:chOff x="2455863" y="2786063"/>
            <a:chExt cx="819150" cy="817562"/>
          </a:xfrm>
        </p:grpSpPr>
        <p:sp>
          <p:nvSpPr>
            <p:cNvPr id="118" name="Oval 12"/>
            <p:cNvSpPr/>
            <p:nvPr/>
          </p:nvSpPr>
          <p:spPr>
            <a:xfrm>
              <a:off x="2455863" y="2786063"/>
              <a:ext cx="819150" cy="817562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2705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9" name="Freeform 10"/>
            <p:cNvSpPr>
              <a:spLocks noEditPoints="1"/>
            </p:cNvSpPr>
            <p:nvPr/>
          </p:nvSpPr>
          <p:spPr>
            <a:xfrm>
              <a:off x="2568575" y="2965450"/>
              <a:ext cx="595313" cy="431800"/>
            </a:xfrm>
            <a:custGeom>
              <a:avLst/>
              <a:gdLst/>
              <a:ahLst/>
              <a:cxnLst>
                <a:cxn ang="0">
                  <a:pos x="909491562" y="890655822"/>
                </a:cxn>
                <a:cxn ang="0">
                  <a:pos x="755048655" y="957874511"/>
                </a:cxn>
                <a:cxn ang="0">
                  <a:pos x="755048655" y="1260364075"/>
                </a:cxn>
                <a:cxn ang="0">
                  <a:pos x="909491562" y="1327582764"/>
                </a:cxn>
                <a:cxn ang="0">
                  <a:pos x="1063934470" y="1260364075"/>
                </a:cxn>
                <a:cxn ang="0">
                  <a:pos x="1063934470" y="957874511"/>
                </a:cxn>
                <a:cxn ang="0">
                  <a:pos x="909491562" y="890655822"/>
                </a:cxn>
                <a:cxn ang="0">
                  <a:pos x="909491562" y="470536286"/>
                </a:cxn>
                <a:cxn ang="0">
                  <a:pos x="377527107" y="688999756"/>
                </a:cxn>
                <a:cxn ang="0">
                  <a:pos x="377527107" y="857046478"/>
                </a:cxn>
                <a:cxn ang="0">
                  <a:pos x="463323162" y="890655822"/>
                </a:cxn>
                <a:cxn ang="0">
                  <a:pos x="549124777" y="857046478"/>
                </a:cxn>
                <a:cxn ang="0">
                  <a:pos x="909491562" y="722609101"/>
                </a:cxn>
                <a:cxn ang="0">
                  <a:pos x="1269858347" y="857046478"/>
                </a:cxn>
                <a:cxn ang="0">
                  <a:pos x="1355659962" y="890655822"/>
                </a:cxn>
                <a:cxn ang="0">
                  <a:pos x="1441456017" y="857046478"/>
                </a:cxn>
                <a:cxn ang="0">
                  <a:pos x="1441456017" y="688999756"/>
                </a:cxn>
                <a:cxn ang="0">
                  <a:pos x="909491562" y="470536286"/>
                </a:cxn>
                <a:cxn ang="0">
                  <a:pos x="909491562" y="0"/>
                </a:cxn>
                <a:cxn ang="0">
                  <a:pos x="34320646" y="369708253"/>
                </a:cxn>
                <a:cxn ang="0">
                  <a:pos x="34320646" y="520947569"/>
                </a:cxn>
                <a:cxn ang="0">
                  <a:pos x="120122261" y="554562379"/>
                </a:cxn>
                <a:cxn ang="0">
                  <a:pos x="205923877" y="520947569"/>
                </a:cxn>
                <a:cxn ang="0">
                  <a:pos x="909491562" y="235265410"/>
                </a:cxn>
                <a:cxn ang="0">
                  <a:pos x="1630219571" y="520947569"/>
                </a:cxn>
                <a:cxn ang="0">
                  <a:pos x="1716021187" y="554562379"/>
                </a:cxn>
                <a:cxn ang="0">
                  <a:pos x="1784662479" y="520947569"/>
                </a:cxn>
                <a:cxn ang="0">
                  <a:pos x="1784662479" y="369708253"/>
                </a:cxn>
                <a:cxn ang="0">
                  <a:pos x="909491562" y="0"/>
                </a:cxn>
              </a:cxnLst>
              <a:rect l="0" t="0" r="0" b="0"/>
              <a:pathLst>
                <a:path w="107" h="79">
                  <a:moveTo>
                    <a:pt x="53" y="53"/>
                  </a:moveTo>
                  <a:cubicBezTo>
                    <a:pt x="50" y="53"/>
                    <a:pt x="46" y="55"/>
                    <a:pt x="44" y="57"/>
                  </a:cubicBezTo>
                  <a:cubicBezTo>
                    <a:pt x="39" y="62"/>
                    <a:pt x="39" y="70"/>
                    <a:pt x="44" y="75"/>
                  </a:cubicBezTo>
                  <a:cubicBezTo>
                    <a:pt x="46" y="77"/>
                    <a:pt x="50" y="79"/>
                    <a:pt x="53" y="79"/>
                  </a:cubicBezTo>
                  <a:cubicBezTo>
                    <a:pt x="56" y="79"/>
                    <a:pt x="59" y="77"/>
                    <a:pt x="62" y="75"/>
                  </a:cubicBezTo>
                  <a:cubicBezTo>
                    <a:pt x="67" y="70"/>
                    <a:pt x="67" y="62"/>
                    <a:pt x="62" y="57"/>
                  </a:cubicBezTo>
                  <a:cubicBezTo>
                    <a:pt x="59" y="55"/>
                    <a:pt x="56" y="53"/>
                    <a:pt x="53" y="53"/>
                  </a:cubicBezTo>
                  <a:moveTo>
                    <a:pt x="53" y="28"/>
                  </a:moveTo>
                  <a:cubicBezTo>
                    <a:pt x="42" y="28"/>
                    <a:pt x="31" y="32"/>
                    <a:pt x="22" y="41"/>
                  </a:cubicBezTo>
                  <a:cubicBezTo>
                    <a:pt x="19" y="44"/>
                    <a:pt x="19" y="48"/>
                    <a:pt x="22" y="51"/>
                  </a:cubicBezTo>
                  <a:cubicBezTo>
                    <a:pt x="24" y="53"/>
                    <a:pt x="25" y="53"/>
                    <a:pt x="27" y="53"/>
                  </a:cubicBezTo>
                  <a:cubicBezTo>
                    <a:pt x="29" y="53"/>
                    <a:pt x="31" y="53"/>
                    <a:pt x="32" y="51"/>
                  </a:cubicBezTo>
                  <a:cubicBezTo>
                    <a:pt x="38" y="45"/>
                    <a:pt x="46" y="43"/>
                    <a:pt x="53" y="43"/>
                  </a:cubicBezTo>
                  <a:cubicBezTo>
                    <a:pt x="61" y="43"/>
                    <a:pt x="68" y="45"/>
                    <a:pt x="74" y="51"/>
                  </a:cubicBezTo>
                  <a:cubicBezTo>
                    <a:pt x="76" y="53"/>
                    <a:pt x="77" y="53"/>
                    <a:pt x="79" y="53"/>
                  </a:cubicBezTo>
                  <a:cubicBezTo>
                    <a:pt x="81" y="53"/>
                    <a:pt x="83" y="53"/>
                    <a:pt x="84" y="51"/>
                  </a:cubicBezTo>
                  <a:cubicBezTo>
                    <a:pt x="87" y="48"/>
                    <a:pt x="87" y="44"/>
                    <a:pt x="84" y="41"/>
                  </a:cubicBezTo>
                  <a:cubicBezTo>
                    <a:pt x="76" y="32"/>
                    <a:pt x="65" y="28"/>
                    <a:pt x="53" y="28"/>
                  </a:cubicBezTo>
                  <a:moveTo>
                    <a:pt x="53" y="0"/>
                  </a:moveTo>
                  <a:cubicBezTo>
                    <a:pt x="35" y="0"/>
                    <a:pt x="16" y="7"/>
                    <a:pt x="2" y="22"/>
                  </a:cubicBezTo>
                  <a:cubicBezTo>
                    <a:pt x="0" y="24"/>
                    <a:pt x="0" y="28"/>
                    <a:pt x="2" y="31"/>
                  </a:cubicBezTo>
                  <a:cubicBezTo>
                    <a:pt x="3" y="32"/>
                    <a:pt x="5" y="33"/>
                    <a:pt x="7" y="33"/>
                  </a:cubicBezTo>
                  <a:cubicBezTo>
                    <a:pt x="9" y="33"/>
                    <a:pt x="10" y="32"/>
                    <a:pt x="12" y="31"/>
                  </a:cubicBezTo>
                  <a:cubicBezTo>
                    <a:pt x="23" y="20"/>
                    <a:pt x="38" y="14"/>
                    <a:pt x="53" y="14"/>
                  </a:cubicBezTo>
                  <a:cubicBezTo>
                    <a:pt x="68" y="14"/>
                    <a:pt x="83" y="20"/>
                    <a:pt x="95" y="31"/>
                  </a:cubicBezTo>
                  <a:cubicBezTo>
                    <a:pt x="96" y="32"/>
                    <a:pt x="98" y="33"/>
                    <a:pt x="100" y="33"/>
                  </a:cubicBezTo>
                  <a:cubicBezTo>
                    <a:pt x="101" y="33"/>
                    <a:pt x="103" y="32"/>
                    <a:pt x="104" y="31"/>
                  </a:cubicBezTo>
                  <a:cubicBezTo>
                    <a:pt x="107" y="28"/>
                    <a:pt x="107" y="24"/>
                    <a:pt x="104" y="22"/>
                  </a:cubicBezTo>
                  <a:cubicBezTo>
                    <a:pt x="90" y="7"/>
                    <a:pt x="72" y="0"/>
                    <a:pt x="53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28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7283989" y="3302599"/>
            <a:ext cx="790998" cy="790998"/>
            <a:chOff x="7208838" y="3397250"/>
            <a:chExt cx="819150" cy="819150"/>
          </a:xfrm>
        </p:grpSpPr>
        <p:sp>
          <p:nvSpPr>
            <p:cNvPr id="121" name="Oval 4"/>
            <p:cNvSpPr/>
            <p:nvPr/>
          </p:nvSpPr>
          <p:spPr>
            <a:xfrm>
              <a:off x="7208838" y="3397250"/>
              <a:ext cx="819150" cy="819150"/>
            </a:xfrm>
            <a:prstGeom prst="ellipse">
              <a:avLst/>
            </a:prstGeom>
            <a:solidFill>
              <a:schemeClr val="accent2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2705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2" name="Freeform 73"/>
            <p:cNvSpPr>
              <a:spLocks noEditPoints="1"/>
            </p:cNvSpPr>
            <p:nvPr/>
          </p:nvSpPr>
          <p:spPr>
            <a:xfrm>
              <a:off x="7366000" y="3546475"/>
              <a:ext cx="504825" cy="569913"/>
            </a:xfrm>
            <a:custGeom>
              <a:avLst/>
              <a:gdLst/>
              <a:ahLst/>
              <a:cxnLst>
                <a:cxn ang="0">
                  <a:pos x="786242555" y="393990353"/>
                </a:cxn>
                <a:cxn ang="0">
                  <a:pos x="769866386" y="393990353"/>
                </a:cxn>
                <a:cxn ang="0">
                  <a:pos x="769866386" y="393990353"/>
                </a:cxn>
                <a:cxn ang="0">
                  <a:pos x="671582737" y="439452861"/>
                </a:cxn>
                <a:cxn ang="0">
                  <a:pos x="671582737" y="606140520"/>
                </a:cxn>
                <a:cxn ang="0">
                  <a:pos x="687964233" y="621293048"/>
                </a:cxn>
                <a:cxn ang="0">
                  <a:pos x="687964233" y="1682043880"/>
                </a:cxn>
                <a:cxn ang="0">
                  <a:pos x="769866386" y="1757811445"/>
                </a:cxn>
                <a:cxn ang="0">
                  <a:pos x="868144708" y="1682043880"/>
                </a:cxn>
                <a:cxn ang="0">
                  <a:pos x="868144708" y="621293048"/>
                </a:cxn>
                <a:cxn ang="0">
                  <a:pos x="884526204" y="606140520"/>
                </a:cxn>
                <a:cxn ang="0">
                  <a:pos x="884526204" y="439452861"/>
                </a:cxn>
                <a:cxn ang="0">
                  <a:pos x="786242555" y="393990353"/>
                </a:cxn>
                <a:cxn ang="0">
                  <a:pos x="573304416" y="196997637"/>
                </a:cxn>
                <a:cxn ang="0">
                  <a:pos x="524165255" y="212150166"/>
                </a:cxn>
                <a:cxn ang="0">
                  <a:pos x="524165255" y="833443215"/>
                </a:cxn>
                <a:cxn ang="0">
                  <a:pos x="573304416" y="863753193"/>
                </a:cxn>
                <a:cxn ang="0">
                  <a:pos x="622443576" y="833443215"/>
                </a:cxn>
                <a:cxn ang="0">
                  <a:pos x="622443576" y="742523121"/>
                </a:cxn>
                <a:cxn ang="0">
                  <a:pos x="540541423" y="530372955"/>
                </a:cxn>
                <a:cxn ang="0">
                  <a:pos x="622443576" y="318222788"/>
                </a:cxn>
                <a:cxn ang="0">
                  <a:pos x="622443576" y="212150166"/>
                </a:cxn>
                <a:cxn ang="0">
                  <a:pos x="573304416" y="196997637"/>
                </a:cxn>
                <a:cxn ang="0">
                  <a:pos x="982804526" y="196997637"/>
                </a:cxn>
                <a:cxn ang="0">
                  <a:pos x="917283869" y="212150166"/>
                </a:cxn>
                <a:cxn ang="0">
                  <a:pos x="917283869" y="318222788"/>
                </a:cxn>
                <a:cxn ang="0">
                  <a:pos x="1015567518" y="530372955"/>
                </a:cxn>
                <a:cxn ang="0">
                  <a:pos x="917283869" y="742523121"/>
                </a:cxn>
                <a:cxn ang="0">
                  <a:pos x="917283869" y="833443215"/>
                </a:cxn>
                <a:cxn ang="0">
                  <a:pos x="982804526" y="863753193"/>
                </a:cxn>
                <a:cxn ang="0">
                  <a:pos x="1031943686" y="833443215"/>
                </a:cxn>
                <a:cxn ang="0">
                  <a:pos x="1031943686" y="212150166"/>
                </a:cxn>
                <a:cxn ang="0">
                  <a:pos x="982804526" y="196997637"/>
                </a:cxn>
                <a:cxn ang="0">
                  <a:pos x="360360949" y="0"/>
                </a:cxn>
                <a:cxn ang="0">
                  <a:pos x="311221788" y="15152528"/>
                </a:cxn>
                <a:cxn ang="0">
                  <a:pos x="311221788" y="1045593381"/>
                </a:cxn>
                <a:cxn ang="0">
                  <a:pos x="360360949" y="1060745910"/>
                </a:cxn>
                <a:cxn ang="0">
                  <a:pos x="409500110" y="1045593381"/>
                </a:cxn>
                <a:cxn ang="0">
                  <a:pos x="409500110" y="939520758"/>
                </a:cxn>
                <a:cxn ang="0">
                  <a:pos x="229319635" y="530372955"/>
                </a:cxn>
                <a:cxn ang="0">
                  <a:pos x="409500110" y="106072622"/>
                </a:cxn>
                <a:cxn ang="0">
                  <a:pos x="409500110" y="15152528"/>
                </a:cxn>
                <a:cxn ang="0">
                  <a:pos x="360360949" y="0"/>
                </a:cxn>
                <a:cxn ang="0">
                  <a:pos x="1195747992" y="0"/>
                </a:cxn>
                <a:cxn ang="0">
                  <a:pos x="1146608832" y="15152528"/>
                </a:cxn>
                <a:cxn ang="0">
                  <a:pos x="1146608832" y="106072622"/>
                </a:cxn>
                <a:cxn ang="0">
                  <a:pos x="1326789306" y="530372955"/>
                </a:cxn>
                <a:cxn ang="0">
                  <a:pos x="1146608832" y="939520758"/>
                </a:cxn>
                <a:cxn ang="0">
                  <a:pos x="1146608832" y="1045593381"/>
                </a:cxn>
                <a:cxn ang="0">
                  <a:pos x="1195747992" y="1060745910"/>
                </a:cxn>
                <a:cxn ang="0">
                  <a:pos x="1244887153" y="1045593381"/>
                </a:cxn>
                <a:cxn ang="0">
                  <a:pos x="1244887153" y="15152528"/>
                </a:cxn>
                <a:cxn ang="0">
                  <a:pos x="1195747992" y="0"/>
                </a:cxn>
              </a:cxnLst>
              <a:rect l="0" t="0" r="0" b="0"/>
              <a:pathLst>
                <a:path w="95" h="116">
                  <a:moveTo>
                    <a:pt x="48" y="26"/>
                  </a:moveTo>
                  <a:cubicBezTo>
                    <a:pt x="48" y="26"/>
                    <a:pt x="48" y="26"/>
                    <a:pt x="47" y="26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45" y="26"/>
                    <a:pt x="42" y="27"/>
                    <a:pt x="41" y="29"/>
                  </a:cubicBezTo>
                  <a:cubicBezTo>
                    <a:pt x="38" y="32"/>
                    <a:pt x="38" y="37"/>
                    <a:pt x="41" y="40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2" y="111"/>
                    <a:pt x="42" y="111"/>
                    <a:pt x="42" y="111"/>
                  </a:cubicBezTo>
                  <a:cubicBezTo>
                    <a:pt x="42" y="114"/>
                    <a:pt x="44" y="116"/>
                    <a:pt x="47" y="116"/>
                  </a:cubicBezTo>
                  <a:cubicBezTo>
                    <a:pt x="50" y="116"/>
                    <a:pt x="53" y="114"/>
                    <a:pt x="53" y="11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1"/>
                    <a:pt x="53" y="41"/>
                    <a:pt x="54" y="40"/>
                  </a:cubicBezTo>
                  <a:cubicBezTo>
                    <a:pt x="57" y="37"/>
                    <a:pt x="57" y="32"/>
                    <a:pt x="54" y="29"/>
                  </a:cubicBezTo>
                  <a:cubicBezTo>
                    <a:pt x="52" y="27"/>
                    <a:pt x="50" y="26"/>
                    <a:pt x="48" y="26"/>
                  </a:cubicBezTo>
                  <a:moveTo>
                    <a:pt x="35" y="13"/>
                  </a:moveTo>
                  <a:cubicBezTo>
                    <a:pt x="34" y="13"/>
                    <a:pt x="32" y="13"/>
                    <a:pt x="32" y="14"/>
                  </a:cubicBezTo>
                  <a:cubicBezTo>
                    <a:pt x="20" y="26"/>
                    <a:pt x="20" y="44"/>
                    <a:pt x="32" y="55"/>
                  </a:cubicBezTo>
                  <a:cubicBezTo>
                    <a:pt x="32" y="56"/>
                    <a:pt x="34" y="57"/>
                    <a:pt x="35" y="57"/>
                  </a:cubicBezTo>
                  <a:cubicBezTo>
                    <a:pt x="36" y="57"/>
                    <a:pt x="37" y="56"/>
                    <a:pt x="38" y="55"/>
                  </a:cubicBezTo>
                  <a:cubicBezTo>
                    <a:pt x="40" y="53"/>
                    <a:pt x="40" y="50"/>
                    <a:pt x="38" y="49"/>
                  </a:cubicBezTo>
                  <a:cubicBezTo>
                    <a:pt x="34" y="45"/>
                    <a:pt x="33" y="40"/>
                    <a:pt x="33" y="35"/>
                  </a:cubicBezTo>
                  <a:cubicBezTo>
                    <a:pt x="33" y="30"/>
                    <a:pt x="34" y="25"/>
                    <a:pt x="38" y="21"/>
                  </a:cubicBezTo>
                  <a:cubicBezTo>
                    <a:pt x="40" y="19"/>
                    <a:pt x="40" y="16"/>
                    <a:pt x="38" y="14"/>
                  </a:cubicBezTo>
                  <a:cubicBezTo>
                    <a:pt x="37" y="13"/>
                    <a:pt x="36" y="13"/>
                    <a:pt x="35" y="13"/>
                  </a:cubicBezTo>
                  <a:moveTo>
                    <a:pt x="60" y="13"/>
                  </a:moveTo>
                  <a:cubicBezTo>
                    <a:pt x="59" y="13"/>
                    <a:pt x="57" y="13"/>
                    <a:pt x="56" y="14"/>
                  </a:cubicBezTo>
                  <a:cubicBezTo>
                    <a:pt x="55" y="16"/>
                    <a:pt x="55" y="19"/>
                    <a:pt x="56" y="21"/>
                  </a:cubicBezTo>
                  <a:cubicBezTo>
                    <a:pt x="60" y="25"/>
                    <a:pt x="62" y="30"/>
                    <a:pt x="62" y="35"/>
                  </a:cubicBezTo>
                  <a:cubicBezTo>
                    <a:pt x="62" y="40"/>
                    <a:pt x="60" y="45"/>
                    <a:pt x="56" y="49"/>
                  </a:cubicBezTo>
                  <a:cubicBezTo>
                    <a:pt x="55" y="50"/>
                    <a:pt x="55" y="53"/>
                    <a:pt x="56" y="55"/>
                  </a:cubicBezTo>
                  <a:cubicBezTo>
                    <a:pt x="57" y="56"/>
                    <a:pt x="59" y="57"/>
                    <a:pt x="60" y="57"/>
                  </a:cubicBezTo>
                  <a:cubicBezTo>
                    <a:pt x="61" y="57"/>
                    <a:pt x="62" y="56"/>
                    <a:pt x="63" y="55"/>
                  </a:cubicBezTo>
                  <a:cubicBezTo>
                    <a:pt x="75" y="44"/>
                    <a:pt x="75" y="26"/>
                    <a:pt x="63" y="14"/>
                  </a:cubicBezTo>
                  <a:cubicBezTo>
                    <a:pt x="62" y="13"/>
                    <a:pt x="61" y="13"/>
                    <a:pt x="60" y="13"/>
                  </a:cubicBezTo>
                  <a:moveTo>
                    <a:pt x="22" y="0"/>
                  </a:moveTo>
                  <a:cubicBezTo>
                    <a:pt x="21" y="0"/>
                    <a:pt x="19" y="0"/>
                    <a:pt x="19" y="1"/>
                  </a:cubicBezTo>
                  <a:cubicBezTo>
                    <a:pt x="0" y="20"/>
                    <a:pt x="0" y="50"/>
                    <a:pt x="19" y="69"/>
                  </a:cubicBezTo>
                  <a:cubicBezTo>
                    <a:pt x="19" y="69"/>
                    <a:pt x="21" y="70"/>
                    <a:pt x="22" y="70"/>
                  </a:cubicBezTo>
                  <a:cubicBezTo>
                    <a:pt x="23" y="70"/>
                    <a:pt x="24" y="69"/>
                    <a:pt x="25" y="69"/>
                  </a:cubicBezTo>
                  <a:cubicBezTo>
                    <a:pt x="27" y="67"/>
                    <a:pt x="27" y="64"/>
                    <a:pt x="25" y="62"/>
                  </a:cubicBezTo>
                  <a:cubicBezTo>
                    <a:pt x="17" y="55"/>
                    <a:pt x="14" y="45"/>
                    <a:pt x="14" y="35"/>
                  </a:cubicBezTo>
                  <a:cubicBezTo>
                    <a:pt x="14" y="25"/>
                    <a:pt x="17" y="15"/>
                    <a:pt x="25" y="7"/>
                  </a:cubicBezTo>
                  <a:cubicBezTo>
                    <a:pt x="27" y="6"/>
                    <a:pt x="27" y="3"/>
                    <a:pt x="25" y="1"/>
                  </a:cubicBezTo>
                  <a:cubicBezTo>
                    <a:pt x="24" y="0"/>
                    <a:pt x="23" y="0"/>
                    <a:pt x="22" y="0"/>
                  </a:cubicBezTo>
                  <a:moveTo>
                    <a:pt x="73" y="0"/>
                  </a:moveTo>
                  <a:cubicBezTo>
                    <a:pt x="72" y="0"/>
                    <a:pt x="71" y="0"/>
                    <a:pt x="70" y="1"/>
                  </a:cubicBezTo>
                  <a:cubicBezTo>
                    <a:pt x="68" y="3"/>
                    <a:pt x="68" y="6"/>
                    <a:pt x="70" y="7"/>
                  </a:cubicBezTo>
                  <a:cubicBezTo>
                    <a:pt x="77" y="15"/>
                    <a:pt x="81" y="25"/>
                    <a:pt x="81" y="35"/>
                  </a:cubicBezTo>
                  <a:cubicBezTo>
                    <a:pt x="81" y="45"/>
                    <a:pt x="77" y="55"/>
                    <a:pt x="70" y="62"/>
                  </a:cubicBezTo>
                  <a:cubicBezTo>
                    <a:pt x="68" y="64"/>
                    <a:pt x="68" y="67"/>
                    <a:pt x="70" y="69"/>
                  </a:cubicBezTo>
                  <a:cubicBezTo>
                    <a:pt x="71" y="69"/>
                    <a:pt x="72" y="70"/>
                    <a:pt x="73" y="70"/>
                  </a:cubicBezTo>
                  <a:cubicBezTo>
                    <a:pt x="74" y="70"/>
                    <a:pt x="75" y="69"/>
                    <a:pt x="76" y="69"/>
                  </a:cubicBezTo>
                  <a:cubicBezTo>
                    <a:pt x="95" y="50"/>
                    <a:pt x="95" y="20"/>
                    <a:pt x="76" y="1"/>
                  </a:cubicBezTo>
                  <a:cubicBezTo>
                    <a:pt x="75" y="0"/>
                    <a:pt x="74" y="0"/>
                    <a:pt x="73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28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8228281" y="5005698"/>
            <a:ext cx="513535" cy="513535"/>
            <a:chOff x="8186738" y="5160963"/>
            <a:chExt cx="531812" cy="531812"/>
          </a:xfrm>
        </p:grpSpPr>
        <p:sp>
          <p:nvSpPr>
            <p:cNvPr id="124" name="Oval 15"/>
            <p:cNvSpPr/>
            <p:nvPr/>
          </p:nvSpPr>
          <p:spPr>
            <a:xfrm>
              <a:off x="8186738" y="5160963"/>
              <a:ext cx="531812" cy="531812"/>
            </a:xfrm>
            <a:prstGeom prst="ellipse">
              <a:avLst/>
            </a:prstGeom>
            <a:solidFill>
              <a:srgbClr val="6B1554"/>
            </a:solidFill>
            <a:ln w="12700">
              <a:noFill/>
            </a:ln>
          </p:spPr>
          <p:txBody>
            <a:bodyPr anchor="ctr"/>
            <a:lstStyle/>
            <a:p>
              <a:pPr algn="ctr"/>
              <a:endParaRPr lang="en-US" altLang="zh-CN" sz="128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12"/>
            <p:cNvSpPr>
              <a:spLocks noEditPoints="1"/>
            </p:cNvSpPr>
            <p:nvPr/>
          </p:nvSpPr>
          <p:spPr>
            <a:xfrm>
              <a:off x="8326438" y="5314950"/>
              <a:ext cx="252412" cy="241300"/>
            </a:xfrm>
            <a:custGeom>
              <a:avLst/>
              <a:gdLst/>
              <a:ahLst/>
              <a:cxnLst>
                <a:cxn ang="0">
                  <a:pos x="100101438" y="541922457"/>
                </a:cxn>
                <a:cxn ang="0">
                  <a:pos x="71500034" y="520531298"/>
                </a:cxn>
                <a:cxn ang="0">
                  <a:pos x="71500034" y="221048139"/>
                </a:cxn>
                <a:cxn ang="0">
                  <a:pos x="100101438" y="199656980"/>
                </a:cxn>
                <a:cxn ang="0">
                  <a:pos x="550552120" y="199656980"/>
                </a:cxn>
                <a:cxn ang="0">
                  <a:pos x="586302137" y="221048139"/>
                </a:cxn>
                <a:cxn ang="0">
                  <a:pos x="586302137" y="520531298"/>
                </a:cxn>
                <a:cxn ang="0">
                  <a:pos x="550552120" y="541922457"/>
                </a:cxn>
                <a:cxn ang="0">
                  <a:pos x="100101438" y="541922457"/>
                </a:cxn>
                <a:cxn ang="0">
                  <a:pos x="200200560" y="128349264"/>
                </a:cxn>
                <a:cxn ang="0">
                  <a:pos x="200200560" y="99828490"/>
                </a:cxn>
                <a:cxn ang="0">
                  <a:pos x="228801963" y="71305403"/>
                </a:cxn>
                <a:cxn ang="0">
                  <a:pos x="679252645" y="71305403"/>
                </a:cxn>
                <a:cxn ang="0">
                  <a:pos x="707854049" y="99828490"/>
                </a:cxn>
                <a:cxn ang="0">
                  <a:pos x="707854049" y="392182033"/>
                </a:cxn>
                <a:cxn ang="0">
                  <a:pos x="679252645" y="413573192"/>
                </a:cxn>
                <a:cxn ang="0">
                  <a:pos x="657804488" y="413573192"/>
                </a:cxn>
                <a:cxn ang="0">
                  <a:pos x="657804488" y="221048139"/>
                </a:cxn>
                <a:cxn ang="0">
                  <a:pos x="550552120" y="128349264"/>
                </a:cxn>
                <a:cxn ang="0">
                  <a:pos x="200200560" y="128349264"/>
                </a:cxn>
                <a:cxn ang="0">
                  <a:pos x="679252645" y="0"/>
                </a:cxn>
                <a:cxn ang="0">
                  <a:pos x="228801963" y="0"/>
                </a:cxn>
                <a:cxn ang="0">
                  <a:pos x="128700525" y="99828490"/>
                </a:cxn>
                <a:cxn ang="0">
                  <a:pos x="128700525" y="128349264"/>
                </a:cxn>
                <a:cxn ang="0">
                  <a:pos x="100101438" y="128349264"/>
                </a:cxn>
                <a:cxn ang="0">
                  <a:pos x="0" y="221048139"/>
                </a:cxn>
                <a:cxn ang="0">
                  <a:pos x="0" y="520531298"/>
                </a:cxn>
                <a:cxn ang="0">
                  <a:pos x="100101438" y="613230173"/>
                </a:cxn>
                <a:cxn ang="0">
                  <a:pos x="278851524" y="613230173"/>
                </a:cxn>
                <a:cxn ang="0">
                  <a:pos x="278851524" y="663142106"/>
                </a:cxn>
                <a:cxn ang="0">
                  <a:pos x="185901016" y="663142106"/>
                </a:cxn>
                <a:cxn ang="0">
                  <a:pos x="150150999" y="698797120"/>
                </a:cxn>
                <a:cxn ang="0">
                  <a:pos x="185901016" y="741579437"/>
                </a:cxn>
                <a:cxn ang="0">
                  <a:pos x="471903471" y="741579437"/>
                </a:cxn>
                <a:cxn ang="0">
                  <a:pos x="507653488" y="698797120"/>
                </a:cxn>
                <a:cxn ang="0">
                  <a:pos x="471903471" y="663142106"/>
                </a:cxn>
                <a:cxn ang="0">
                  <a:pos x="378952963" y="663142106"/>
                </a:cxn>
                <a:cxn ang="0">
                  <a:pos x="378952963" y="613230173"/>
                </a:cxn>
                <a:cxn ang="0">
                  <a:pos x="550552120" y="613230173"/>
                </a:cxn>
                <a:cxn ang="0">
                  <a:pos x="657804488" y="520531298"/>
                </a:cxn>
                <a:cxn ang="0">
                  <a:pos x="657804488" y="484878596"/>
                </a:cxn>
                <a:cxn ang="0">
                  <a:pos x="679252645" y="484878596"/>
                </a:cxn>
                <a:cxn ang="0">
                  <a:pos x="779354083" y="392182033"/>
                </a:cxn>
                <a:cxn ang="0">
                  <a:pos x="779354083" y="99828490"/>
                </a:cxn>
                <a:cxn ang="0">
                  <a:pos x="679252645" y="0"/>
                </a:cxn>
              </a:cxnLst>
              <a:rect l="0" t="0" r="0" b="0"/>
              <a:pathLst>
                <a:path w="109" h="104">
                  <a:moveTo>
                    <a:pt x="14" y="76"/>
                  </a:moveTo>
                  <a:cubicBezTo>
                    <a:pt x="12" y="76"/>
                    <a:pt x="10" y="74"/>
                    <a:pt x="10" y="73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2" y="28"/>
                    <a:pt x="14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80" y="28"/>
                    <a:pt x="82" y="30"/>
                    <a:pt x="82" y="31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2" y="74"/>
                    <a:pt x="80" y="76"/>
                    <a:pt x="77" y="76"/>
                  </a:cubicBezTo>
                  <a:cubicBezTo>
                    <a:pt x="14" y="76"/>
                    <a:pt x="14" y="76"/>
                    <a:pt x="14" y="76"/>
                  </a:cubicBezTo>
                  <a:moveTo>
                    <a:pt x="28" y="18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8" y="12"/>
                    <a:pt x="29" y="10"/>
                    <a:pt x="32" y="10"/>
                  </a:cubicBezTo>
                  <a:cubicBezTo>
                    <a:pt x="95" y="10"/>
                    <a:pt x="95" y="10"/>
                    <a:pt x="95" y="10"/>
                  </a:cubicBezTo>
                  <a:cubicBezTo>
                    <a:pt x="98" y="10"/>
                    <a:pt x="99" y="12"/>
                    <a:pt x="99" y="14"/>
                  </a:cubicBezTo>
                  <a:cubicBezTo>
                    <a:pt x="99" y="55"/>
                    <a:pt x="99" y="55"/>
                    <a:pt x="99" y="55"/>
                  </a:cubicBezTo>
                  <a:cubicBezTo>
                    <a:pt x="99" y="56"/>
                    <a:pt x="98" y="58"/>
                    <a:pt x="95" y="58"/>
                  </a:cubicBezTo>
                  <a:cubicBezTo>
                    <a:pt x="92" y="58"/>
                    <a:pt x="92" y="58"/>
                    <a:pt x="92" y="58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23"/>
                    <a:pt x="85" y="18"/>
                    <a:pt x="77" y="18"/>
                  </a:cubicBezTo>
                  <a:cubicBezTo>
                    <a:pt x="28" y="18"/>
                    <a:pt x="28" y="18"/>
                    <a:pt x="28" y="18"/>
                  </a:cubicBezTo>
                  <a:moveTo>
                    <a:pt x="95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24" y="0"/>
                    <a:pt x="18" y="6"/>
                    <a:pt x="18" y="14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7" y="18"/>
                    <a:pt x="0" y="23"/>
                    <a:pt x="0" y="3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6"/>
                    <a:pt x="14" y="86"/>
                  </a:cubicBezTo>
                  <a:cubicBezTo>
                    <a:pt x="39" y="86"/>
                    <a:pt x="39" y="86"/>
                    <a:pt x="39" y="86"/>
                  </a:cubicBezTo>
                  <a:cubicBezTo>
                    <a:pt x="39" y="93"/>
                    <a:pt x="39" y="93"/>
                    <a:pt x="39" y="93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3" y="93"/>
                    <a:pt x="21" y="95"/>
                    <a:pt x="21" y="98"/>
                  </a:cubicBezTo>
                  <a:cubicBezTo>
                    <a:pt x="21" y="101"/>
                    <a:pt x="23" y="104"/>
                    <a:pt x="26" y="104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8" y="104"/>
                    <a:pt x="71" y="101"/>
                    <a:pt x="71" y="98"/>
                  </a:cubicBezTo>
                  <a:cubicBezTo>
                    <a:pt x="71" y="95"/>
                    <a:pt x="68" y="93"/>
                    <a:pt x="66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77" y="86"/>
                    <a:pt x="77" y="86"/>
                    <a:pt x="77" y="86"/>
                  </a:cubicBezTo>
                  <a:cubicBezTo>
                    <a:pt x="85" y="86"/>
                    <a:pt x="92" y="81"/>
                    <a:pt x="92" y="73"/>
                  </a:cubicBezTo>
                  <a:cubicBezTo>
                    <a:pt x="92" y="68"/>
                    <a:pt x="92" y="68"/>
                    <a:pt x="92" y="68"/>
                  </a:cubicBezTo>
                  <a:cubicBezTo>
                    <a:pt x="95" y="68"/>
                    <a:pt x="95" y="68"/>
                    <a:pt x="95" y="68"/>
                  </a:cubicBezTo>
                  <a:cubicBezTo>
                    <a:pt x="103" y="68"/>
                    <a:pt x="109" y="63"/>
                    <a:pt x="109" y="55"/>
                  </a:cubicBezTo>
                  <a:cubicBezTo>
                    <a:pt x="109" y="14"/>
                    <a:pt x="109" y="14"/>
                    <a:pt x="109" y="14"/>
                  </a:cubicBezTo>
                  <a:cubicBezTo>
                    <a:pt x="109" y="6"/>
                    <a:pt x="103" y="0"/>
                    <a:pt x="95" y="0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 sz="128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26" name="Picture 125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2319800" y="1977617"/>
            <a:ext cx="1371702" cy="1241683"/>
            <a:chOff x="1978025" y="1589088"/>
            <a:chExt cx="2344738" cy="2122488"/>
          </a:xfrm>
        </p:grpSpPr>
        <p:sp>
          <p:nvSpPr>
            <p:cNvPr id="20" name="Freeform 5"/>
            <p:cNvSpPr/>
            <p:nvPr/>
          </p:nvSpPr>
          <p:spPr bwMode="auto">
            <a:xfrm>
              <a:off x="1978025" y="1589088"/>
              <a:ext cx="2344738" cy="2122488"/>
            </a:xfrm>
            <a:custGeom>
              <a:avLst/>
              <a:gdLst>
                <a:gd name="T0" fmla="*/ 44 w 216"/>
                <a:gd name="T1" fmla="*/ 195 h 195"/>
                <a:gd name="T2" fmla="*/ 172 w 216"/>
                <a:gd name="T3" fmla="*/ 195 h 195"/>
                <a:gd name="T4" fmla="*/ 216 w 216"/>
                <a:gd name="T5" fmla="*/ 108 h 195"/>
                <a:gd name="T6" fmla="*/ 108 w 216"/>
                <a:gd name="T7" fmla="*/ 0 h 195"/>
                <a:gd name="T8" fmla="*/ 0 w 216"/>
                <a:gd name="T9" fmla="*/ 108 h 195"/>
                <a:gd name="T10" fmla="*/ 44 w 216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195">
                  <a:moveTo>
                    <a:pt x="44" y="195"/>
                  </a:moveTo>
                  <a:cubicBezTo>
                    <a:pt x="172" y="195"/>
                    <a:pt x="172" y="195"/>
                    <a:pt x="172" y="195"/>
                  </a:cubicBezTo>
                  <a:cubicBezTo>
                    <a:pt x="199" y="176"/>
                    <a:pt x="216" y="144"/>
                    <a:pt x="216" y="108"/>
                  </a:cubicBezTo>
                  <a:cubicBezTo>
                    <a:pt x="216" y="49"/>
                    <a:pt x="168" y="0"/>
                    <a:pt x="108" y="0"/>
                  </a:cubicBezTo>
                  <a:cubicBezTo>
                    <a:pt x="49" y="0"/>
                    <a:pt x="0" y="49"/>
                    <a:pt x="0" y="108"/>
                  </a:cubicBezTo>
                  <a:cubicBezTo>
                    <a:pt x="0" y="144"/>
                    <a:pt x="18" y="176"/>
                    <a:pt x="44" y="195"/>
                  </a:cubicBezTo>
                  <a:close/>
                </a:path>
              </a:pathLst>
            </a:custGeom>
            <a:solidFill>
              <a:srgbClr val="6B1554"/>
            </a:solidFill>
            <a:ln>
              <a:noFill/>
            </a:ln>
          </p:spPr>
          <p:txBody>
            <a:bodyPr vert="horz" wrap="square" lIns="88297" tIns="44149" rIns="88297" bIns="44149" numCol="1" anchor="t" anchorCtr="0" compatLnSpc="1"/>
            <a:lstStyle/>
            <a:p>
              <a:endParaRPr lang="zh-CN" altLang="en-US" sz="1280" dirty="0">
                <a:cs typeface="+mn-ea"/>
                <a:sym typeface="+mn-lt"/>
              </a:endParaRP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2840038" y="1865313"/>
              <a:ext cx="620713" cy="619125"/>
            </a:xfrm>
            <a:prstGeom prst="ellipse">
              <a:avLst/>
            </a:prstGeom>
            <a:solidFill>
              <a:srgbClr val="6B1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8297" tIns="44149" rIns="88297" bIns="44149" numCol="1" anchor="t" anchorCtr="0" compatLnSpc="1"/>
            <a:lstStyle/>
            <a:p>
              <a:endParaRPr lang="zh-CN" altLang="en-US" sz="1280">
                <a:cs typeface="+mn-ea"/>
                <a:sym typeface="+mn-lt"/>
              </a:endParaRPr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2492375" y="2574925"/>
              <a:ext cx="1316038" cy="844550"/>
            </a:xfrm>
            <a:custGeom>
              <a:avLst/>
              <a:gdLst>
                <a:gd name="T0" fmla="*/ 73 w 87"/>
                <a:gd name="T1" fmla="*/ 0 h 56"/>
                <a:gd name="T2" fmla="*/ 14 w 87"/>
                <a:gd name="T3" fmla="*/ 0 h 56"/>
                <a:gd name="T4" fmla="*/ 0 w 87"/>
                <a:gd name="T5" fmla="*/ 14 h 56"/>
                <a:gd name="T6" fmla="*/ 0 w 87"/>
                <a:gd name="T7" fmla="*/ 56 h 56"/>
                <a:gd name="T8" fmla="*/ 13 w 87"/>
                <a:gd name="T9" fmla="*/ 56 h 56"/>
                <a:gd name="T10" fmla="*/ 13 w 87"/>
                <a:gd name="T11" fmla="*/ 24 h 56"/>
                <a:gd name="T12" fmla="*/ 17 w 87"/>
                <a:gd name="T13" fmla="*/ 20 h 56"/>
                <a:gd name="T14" fmla="*/ 20 w 87"/>
                <a:gd name="T15" fmla="*/ 24 h 56"/>
                <a:gd name="T16" fmla="*/ 20 w 87"/>
                <a:gd name="T17" fmla="*/ 56 h 56"/>
                <a:gd name="T18" fmla="*/ 67 w 87"/>
                <a:gd name="T19" fmla="*/ 56 h 56"/>
                <a:gd name="T20" fmla="*/ 67 w 87"/>
                <a:gd name="T21" fmla="*/ 24 h 56"/>
                <a:gd name="T22" fmla="*/ 70 w 87"/>
                <a:gd name="T23" fmla="*/ 20 h 56"/>
                <a:gd name="T24" fmla="*/ 74 w 87"/>
                <a:gd name="T25" fmla="*/ 24 h 56"/>
                <a:gd name="T26" fmla="*/ 74 w 87"/>
                <a:gd name="T27" fmla="*/ 56 h 56"/>
                <a:gd name="T28" fmla="*/ 87 w 87"/>
                <a:gd name="T29" fmla="*/ 56 h 56"/>
                <a:gd name="T30" fmla="*/ 87 w 87"/>
                <a:gd name="T31" fmla="*/ 14 h 56"/>
                <a:gd name="T32" fmla="*/ 73 w 87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56">
                  <a:moveTo>
                    <a:pt x="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5" y="20"/>
                    <a:pt x="17" y="20"/>
                  </a:cubicBezTo>
                  <a:cubicBezTo>
                    <a:pt x="19" y="20"/>
                    <a:pt x="20" y="22"/>
                    <a:pt x="20" y="24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2"/>
                    <a:pt x="68" y="20"/>
                    <a:pt x="70" y="20"/>
                  </a:cubicBezTo>
                  <a:cubicBezTo>
                    <a:pt x="72" y="20"/>
                    <a:pt x="74" y="22"/>
                    <a:pt x="74" y="24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6"/>
                    <a:pt x="81" y="0"/>
                    <a:pt x="73" y="0"/>
                  </a:cubicBezTo>
                  <a:close/>
                </a:path>
              </a:pathLst>
            </a:custGeom>
            <a:solidFill>
              <a:srgbClr val="6B1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8297" tIns="44149" rIns="88297" bIns="44149" numCol="1" anchor="t" anchorCtr="0" compatLnSpc="1"/>
            <a:lstStyle/>
            <a:p>
              <a:endParaRPr lang="zh-CN" altLang="en-US" sz="1280">
                <a:cs typeface="+mn-ea"/>
                <a:sym typeface="+mn-lt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2492375" y="1865313"/>
              <a:ext cx="1316038" cy="1554162"/>
              <a:chOff x="2492375" y="1865313"/>
              <a:chExt cx="1316038" cy="1554162"/>
            </a:xfrm>
            <a:solidFill>
              <a:srgbClr val="1AB8A5"/>
            </a:solidFill>
          </p:grpSpPr>
          <p:sp>
            <p:nvSpPr>
              <p:cNvPr id="34" name="Oval 11"/>
              <p:cNvSpPr>
                <a:spLocks noChangeArrowheads="1"/>
              </p:cNvSpPr>
              <p:nvPr/>
            </p:nvSpPr>
            <p:spPr bwMode="auto">
              <a:xfrm>
                <a:off x="2840038" y="1865313"/>
                <a:ext cx="620713" cy="6191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297" tIns="44149" rIns="88297" bIns="44149" numCol="1" anchor="t" anchorCtr="0" compatLnSpc="1"/>
              <a:lstStyle/>
              <a:p>
                <a:endParaRPr lang="zh-CN" altLang="en-US" sz="1280">
                  <a:cs typeface="+mn-ea"/>
                  <a:sym typeface="+mn-lt"/>
                </a:endParaRPr>
              </a:p>
            </p:txBody>
          </p:sp>
          <p:sp>
            <p:nvSpPr>
              <p:cNvPr id="35" name="Freeform 12"/>
              <p:cNvSpPr/>
              <p:nvPr/>
            </p:nvSpPr>
            <p:spPr bwMode="auto">
              <a:xfrm>
                <a:off x="2492375" y="2574925"/>
                <a:ext cx="1316038" cy="844550"/>
              </a:xfrm>
              <a:custGeom>
                <a:avLst/>
                <a:gdLst>
                  <a:gd name="T0" fmla="*/ 73 w 87"/>
                  <a:gd name="T1" fmla="*/ 0 h 56"/>
                  <a:gd name="T2" fmla="*/ 14 w 87"/>
                  <a:gd name="T3" fmla="*/ 0 h 56"/>
                  <a:gd name="T4" fmla="*/ 0 w 87"/>
                  <a:gd name="T5" fmla="*/ 14 h 56"/>
                  <a:gd name="T6" fmla="*/ 0 w 87"/>
                  <a:gd name="T7" fmla="*/ 56 h 56"/>
                  <a:gd name="T8" fmla="*/ 13 w 87"/>
                  <a:gd name="T9" fmla="*/ 56 h 56"/>
                  <a:gd name="T10" fmla="*/ 13 w 87"/>
                  <a:gd name="T11" fmla="*/ 24 h 56"/>
                  <a:gd name="T12" fmla="*/ 17 w 87"/>
                  <a:gd name="T13" fmla="*/ 20 h 56"/>
                  <a:gd name="T14" fmla="*/ 20 w 87"/>
                  <a:gd name="T15" fmla="*/ 24 h 56"/>
                  <a:gd name="T16" fmla="*/ 20 w 87"/>
                  <a:gd name="T17" fmla="*/ 56 h 56"/>
                  <a:gd name="T18" fmla="*/ 67 w 87"/>
                  <a:gd name="T19" fmla="*/ 56 h 56"/>
                  <a:gd name="T20" fmla="*/ 67 w 87"/>
                  <a:gd name="T21" fmla="*/ 24 h 56"/>
                  <a:gd name="T22" fmla="*/ 70 w 87"/>
                  <a:gd name="T23" fmla="*/ 20 h 56"/>
                  <a:gd name="T24" fmla="*/ 74 w 87"/>
                  <a:gd name="T25" fmla="*/ 24 h 56"/>
                  <a:gd name="T26" fmla="*/ 74 w 87"/>
                  <a:gd name="T27" fmla="*/ 56 h 56"/>
                  <a:gd name="T28" fmla="*/ 87 w 87"/>
                  <a:gd name="T29" fmla="*/ 56 h 56"/>
                  <a:gd name="T30" fmla="*/ 87 w 87"/>
                  <a:gd name="T31" fmla="*/ 14 h 56"/>
                  <a:gd name="T32" fmla="*/ 73 w 87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56">
                    <a:moveTo>
                      <a:pt x="7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5" y="20"/>
                      <a:pt x="17" y="20"/>
                    </a:cubicBezTo>
                    <a:cubicBezTo>
                      <a:pt x="19" y="20"/>
                      <a:pt x="20" y="22"/>
                      <a:pt x="20" y="24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7" y="22"/>
                      <a:pt x="68" y="20"/>
                      <a:pt x="70" y="20"/>
                    </a:cubicBezTo>
                    <a:cubicBezTo>
                      <a:pt x="72" y="20"/>
                      <a:pt x="74" y="22"/>
                      <a:pt x="74" y="24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7" y="6"/>
                      <a:pt x="81" y="0"/>
                      <a:pt x="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297" tIns="44149" rIns="88297" bIns="44149" numCol="1" anchor="t" anchorCtr="0" compatLnSpc="1"/>
              <a:lstStyle/>
              <a:p>
                <a:endParaRPr lang="zh-CN" altLang="en-US" sz="128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5259849" y="1955124"/>
            <a:ext cx="1371702" cy="1241683"/>
            <a:chOff x="5002834" y="1277696"/>
            <a:chExt cx="2344738" cy="2122488"/>
          </a:xfrm>
        </p:grpSpPr>
        <p:sp>
          <p:nvSpPr>
            <p:cNvPr id="37" name="Freeform 5"/>
            <p:cNvSpPr/>
            <p:nvPr/>
          </p:nvSpPr>
          <p:spPr bwMode="auto">
            <a:xfrm>
              <a:off x="5002834" y="1277696"/>
              <a:ext cx="2344738" cy="2122488"/>
            </a:xfrm>
            <a:custGeom>
              <a:avLst/>
              <a:gdLst>
                <a:gd name="T0" fmla="*/ 44 w 216"/>
                <a:gd name="T1" fmla="*/ 195 h 195"/>
                <a:gd name="T2" fmla="*/ 172 w 216"/>
                <a:gd name="T3" fmla="*/ 195 h 195"/>
                <a:gd name="T4" fmla="*/ 216 w 216"/>
                <a:gd name="T5" fmla="*/ 108 h 195"/>
                <a:gd name="T6" fmla="*/ 108 w 216"/>
                <a:gd name="T7" fmla="*/ 0 h 195"/>
                <a:gd name="T8" fmla="*/ 0 w 216"/>
                <a:gd name="T9" fmla="*/ 108 h 195"/>
                <a:gd name="T10" fmla="*/ 44 w 216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195">
                  <a:moveTo>
                    <a:pt x="44" y="195"/>
                  </a:moveTo>
                  <a:cubicBezTo>
                    <a:pt x="172" y="195"/>
                    <a:pt x="172" y="195"/>
                    <a:pt x="172" y="195"/>
                  </a:cubicBezTo>
                  <a:cubicBezTo>
                    <a:pt x="199" y="176"/>
                    <a:pt x="216" y="144"/>
                    <a:pt x="216" y="108"/>
                  </a:cubicBezTo>
                  <a:cubicBezTo>
                    <a:pt x="216" y="49"/>
                    <a:pt x="168" y="0"/>
                    <a:pt x="108" y="0"/>
                  </a:cubicBezTo>
                  <a:cubicBezTo>
                    <a:pt x="49" y="0"/>
                    <a:pt x="0" y="49"/>
                    <a:pt x="0" y="108"/>
                  </a:cubicBezTo>
                  <a:cubicBezTo>
                    <a:pt x="0" y="144"/>
                    <a:pt x="18" y="176"/>
                    <a:pt x="44" y="1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88297" tIns="44149" rIns="88297" bIns="44149" numCol="1" anchor="t" anchorCtr="0" compatLnSpc="1"/>
            <a:lstStyle/>
            <a:p>
              <a:endParaRPr lang="zh-CN" altLang="en-US" sz="1280" dirty="0">
                <a:cs typeface="+mn-ea"/>
                <a:sym typeface="+mn-lt"/>
              </a:endParaRPr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5864847" y="1553921"/>
              <a:ext cx="620713" cy="619125"/>
            </a:xfrm>
            <a:prstGeom prst="ellipse">
              <a:avLst/>
            </a:prstGeom>
            <a:solidFill>
              <a:srgbClr val="6B1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8297" tIns="44149" rIns="88297" bIns="44149" numCol="1" anchor="t" anchorCtr="0" compatLnSpc="1"/>
            <a:lstStyle/>
            <a:p>
              <a:endParaRPr lang="zh-CN" altLang="en-US" sz="1280">
                <a:cs typeface="+mn-ea"/>
                <a:sym typeface="+mn-lt"/>
              </a:endParaRPr>
            </a:p>
          </p:txBody>
        </p:sp>
        <p:sp>
          <p:nvSpPr>
            <p:cNvPr id="39" name="Freeform 10"/>
            <p:cNvSpPr/>
            <p:nvPr/>
          </p:nvSpPr>
          <p:spPr bwMode="auto">
            <a:xfrm>
              <a:off x="5517184" y="2263533"/>
              <a:ext cx="1316038" cy="844550"/>
            </a:xfrm>
            <a:custGeom>
              <a:avLst/>
              <a:gdLst>
                <a:gd name="T0" fmla="*/ 73 w 87"/>
                <a:gd name="T1" fmla="*/ 0 h 56"/>
                <a:gd name="T2" fmla="*/ 14 w 87"/>
                <a:gd name="T3" fmla="*/ 0 h 56"/>
                <a:gd name="T4" fmla="*/ 0 w 87"/>
                <a:gd name="T5" fmla="*/ 14 h 56"/>
                <a:gd name="T6" fmla="*/ 0 w 87"/>
                <a:gd name="T7" fmla="*/ 56 h 56"/>
                <a:gd name="T8" fmla="*/ 13 w 87"/>
                <a:gd name="T9" fmla="*/ 56 h 56"/>
                <a:gd name="T10" fmla="*/ 13 w 87"/>
                <a:gd name="T11" fmla="*/ 24 h 56"/>
                <a:gd name="T12" fmla="*/ 17 w 87"/>
                <a:gd name="T13" fmla="*/ 20 h 56"/>
                <a:gd name="T14" fmla="*/ 20 w 87"/>
                <a:gd name="T15" fmla="*/ 24 h 56"/>
                <a:gd name="T16" fmla="*/ 20 w 87"/>
                <a:gd name="T17" fmla="*/ 56 h 56"/>
                <a:gd name="T18" fmla="*/ 67 w 87"/>
                <a:gd name="T19" fmla="*/ 56 h 56"/>
                <a:gd name="T20" fmla="*/ 67 w 87"/>
                <a:gd name="T21" fmla="*/ 24 h 56"/>
                <a:gd name="T22" fmla="*/ 70 w 87"/>
                <a:gd name="T23" fmla="*/ 20 h 56"/>
                <a:gd name="T24" fmla="*/ 74 w 87"/>
                <a:gd name="T25" fmla="*/ 24 h 56"/>
                <a:gd name="T26" fmla="*/ 74 w 87"/>
                <a:gd name="T27" fmla="*/ 56 h 56"/>
                <a:gd name="T28" fmla="*/ 87 w 87"/>
                <a:gd name="T29" fmla="*/ 56 h 56"/>
                <a:gd name="T30" fmla="*/ 87 w 87"/>
                <a:gd name="T31" fmla="*/ 14 h 56"/>
                <a:gd name="T32" fmla="*/ 73 w 87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56">
                  <a:moveTo>
                    <a:pt x="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5" y="20"/>
                    <a:pt x="17" y="20"/>
                  </a:cubicBezTo>
                  <a:cubicBezTo>
                    <a:pt x="19" y="20"/>
                    <a:pt x="20" y="22"/>
                    <a:pt x="20" y="24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2"/>
                    <a:pt x="68" y="20"/>
                    <a:pt x="70" y="20"/>
                  </a:cubicBezTo>
                  <a:cubicBezTo>
                    <a:pt x="72" y="20"/>
                    <a:pt x="74" y="22"/>
                    <a:pt x="74" y="24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6"/>
                    <a:pt x="81" y="0"/>
                    <a:pt x="73" y="0"/>
                  </a:cubicBezTo>
                  <a:close/>
                </a:path>
              </a:pathLst>
            </a:custGeom>
            <a:solidFill>
              <a:srgbClr val="6B1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8297" tIns="44149" rIns="88297" bIns="44149" numCol="1" anchor="t" anchorCtr="0" compatLnSpc="1"/>
            <a:lstStyle/>
            <a:p>
              <a:endParaRPr lang="zh-CN" altLang="en-US" sz="1280">
                <a:cs typeface="+mn-ea"/>
                <a:sym typeface="+mn-lt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5517184" y="1553921"/>
              <a:ext cx="1316038" cy="1554162"/>
              <a:chOff x="2492375" y="1865313"/>
              <a:chExt cx="1316038" cy="1554162"/>
            </a:xfrm>
            <a:solidFill>
              <a:srgbClr val="5FB3B8"/>
            </a:solidFill>
          </p:grpSpPr>
          <p:sp>
            <p:nvSpPr>
              <p:cNvPr id="41" name="Oval 11"/>
              <p:cNvSpPr>
                <a:spLocks noChangeArrowheads="1"/>
              </p:cNvSpPr>
              <p:nvPr/>
            </p:nvSpPr>
            <p:spPr bwMode="auto">
              <a:xfrm>
                <a:off x="2840038" y="1865313"/>
                <a:ext cx="620713" cy="6191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297" tIns="44149" rIns="88297" bIns="44149" numCol="1" anchor="t" anchorCtr="0" compatLnSpc="1"/>
              <a:lstStyle/>
              <a:p>
                <a:endParaRPr lang="zh-CN" altLang="en-US" sz="1280">
                  <a:cs typeface="+mn-ea"/>
                  <a:sym typeface="+mn-lt"/>
                </a:endParaRPr>
              </a:p>
            </p:txBody>
          </p:sp>
          <p:sp>
            <p:nvSpPr>
              <p:cNvPr id="42" name="Freeform 12"/>
              <p:cNvSpPr/>
              <p:nvPr/>
            </p:nvSpPr>
            <p:spPr bwMode="auto">
              <a:xfrm>
                <a:off x="2492375" y="2574925"/>
                <a:ext cx="1316038" cy="844550"/>
              </a:xfrm>
              <a:custGeom>
                <a:avLst/>
                <a:gdLst>
                  <a:gd name="T0" fmla="*/ 73 w 87"/>
                  <a:gd name="T1" fmla="*/ 0 h 56"/>
                  <a:gd name="T2" fmla="*/ 14 w 87"/>
                  <a:gd name="T3" fmla="*/ 0 h 56"/>
                  <a:gd name="T4" fmla="*/ 0 w 87"/>
                  <a:gd name="T5" fmla="*/ 14 h 56"/>
                  <a:gd name="T6" fmla="*/ 0 w 87"/>
                  <a:gd name="T7" fmla="*/ 56 h 56"/>
                  <a:gd name="T8" fmla="*/ 13 w 87"/>
                  <a:gd name="T9" fmla="*/ 56 h 56"/>
                  <a:gd name="T10" fmla="*/ 13 w 87"/>
                  <a:gd name="T11" fmla="*/ 24 h 56"/>
                  <a:gd name="T12" fmla="*/ 17 w 87"/>
                  <a:gd name="T13" fmla="*/ 20 h 56"/>
                  <a:gd name="T14" fmla="*/ 20 w 87"/>
                  <a:gd name="T15" fmla="*/ 24 h 56"/>
                  <a:gd name="T16" fmla="*/ 20 w 87"/>
                  <a:gd name="T17" fmla="*/ 56 h 56"/>
                  <a:gd name="T18" fmla="*/ 67 w 87"/>
                  <a:gd name="T19" fmla="*/ 56 h 56"/>
                  <a:gd name="T20" fmla="*/ 67 w 87"/>
                  <a:gd name="T21" fmla="*/ 24 h 56"/>
                  <a:gd name="T22" fmla="*/ 70 w 87"/>
                  <a:gd name="T23" fmla="*/ 20 h 56"/>
                  <a:gd name="T24" fmla="*/ 74 w 87"/>
                  <a:gd name="T25" fmla="*/ 24 h 56"/>
                  <a:gd name="T26" fmla="*/ 74 w 87"/>
                  <a:gd name="T27" fmla="*/ 56 h 56"/>
                  <a:gd name="T28" fmla="*/ 87 w 87"/>
                  <a:gd name="T29" fmla="*/ 56 h 56"/>
                  <a:gd name="T30" fmla="*/ 87 w 87"/>
                  <a:gd name="T31" fmla="*/ 14 h 56"/>
                  <a:gd name="T32" fmla="*/ 73 w 87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56">
                    <a:moveTo>
                      <a:pt x="7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5" y="20"/>
                      <a:pt x="17" y="20"/>
                    </a:cubicBezTo>
                    <a:cubicBezTo>
                      <a:pt x="19" y="20"/>
                      <a:pt x="20" y="22"/>
                      <a:pt x="20" y="24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7" y="22"/>
                      <a:pt x="68" y="20"/>
                      <a:pt x="70" y="20"/>
                    </a:cubicBezTo>
                    <a:cubicBezTo>
                      <a:pt x="72" y="20"/>
                      <a:pt x="74" y="22"/>
                      <a:pt x="74" y="24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7" y="6"/>
                      <a:pt x="81" y="0"/>
                      <a:pt x="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297" tIns="44149" rIns="88297" bIns="44149" numCol="1" anchor="t" anchorCtr="0" compatLnSpc="1"/>
              <a:lstStyle/>
              <a:p>
                <a:endParaRPr lang="zh-CN" altLang="en-US" sz="128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8356393" y="1982949"/>
            <a:ext cx="1371702" cy="1241683"/>
            <a:chOff x="8209585" y="1306512"/>
            <a:chExt cx="2344738" cy="2122488"/>
          </a:xfrm>
        </p:grpSpPr>
        <p:sp>
          <p:nvSpPr>
            <p:cNvPr id="44" name="Freeform 5"/>
            <p:cNvSpPr/>
            <p:nvPr/>
          </p:nvSpPr>
          <p:spPr bwMode="auto">
            <a:xfrm>
              <a:off x="8209585" y="1306512"/>
              <a:ext cx="2344738" cy="2122488"/>
            </a:xfrm>
            <a:custGeom>
              <a:avLst/>
              <a:gdLst>
                <a:gd name="T0" fmla="*/ 44 w 216"/>
                <a:gd name="T1" fmla="*/ 195 h 195"/>
                <a:gd name="T2" fmla="*/ 172 w 216"/>
                <a:gd name="T3" fmla="*/ 195 h 195"/>
                <a:gd name="T4" fmla="*/ 216 w 216"/>
                <a:gd name="T5" fmla="*/ 108 h 195"/>
                <a:gd name="T6" fmla="*/ 108 w 216"/>
                <a:gd name="T7" fmla="*/ 0 h 195"/>
                <a:gd name="T8" fmla="*/ 0 w 216"/>
                <a:gd name="T9" fmla="*/ 108 h 195"/>
                <a:gd name="T10" fmla="*/ 44 w 216"/>
                <a:gd name="T11" fmla="*/ 195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" h="195">
                  <a:moveTo>
                    <a:pt x="44" y="195"/>
                  </a:moveTo>
                  <a:cubicBezTo>
                    <a:pt x="172" y="195"/>
                    <a:pt x="172" y="195"/>
                    <a:pt x="172" y="195"/>
                  </a:cubicBezTo>
                  <a:cubicBezTo>
                    <a:pt x="199" y="176"/>
                    <a:pt x="216" y="144"/>
                    <a:pt x="216" y="108"/>
                  </a:cubicBezTo>
                  <a:cubicBezTo>
                    <a:pt x="216" y="49"/>
                    <a:pt x="168" y="0"/>
                    <a:pt x="108" y="0"/>
                  </a:cubicBezTo>
                  <a:cubicBezTo>
                    <a:pt x="49" y="0"/>
                    <a:pt x="0" y="49"/>
                    <a:pt x="0" y="108"/>
                  </a:cubicBezTo>
                  <a:cubicBezTo>
                    <a:pt x="0" y="144"/>
                    <a:pt x="18" y="176"/>
                    <a:pt x="44" y="195"/>
                  </a:cubicBezTo>
                  <a:close/>
                </a:path>
              </a:pathLst>
            </a:custGeom>
            <a:solidFill>
              <a:srgbClr val="6B1554"/>
            </a:solidFill>
            <a:ln>
              <a:noFill/>
            </a:ln>
          </p:spPr>
          <p:txBody>
            <a:bodyPr vert="horz" wrap="square" lIns="88297" tIns="44149" rIns="88297" bIns="44149" numCol="1" anchor="t" anchorCtr="0" compatLnSpc="1"/>
            <a:lstStyle/>
            <a:p>
              <a:endParaRPr lang="zh-CN" altLang="en-US" sz="1280" dirty="0">
                <a:cs typeface="+mn-ea"/>
                <a:sym typeface="+mn-lt"/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9071598" y="1582737"/>
              <a:ext cx="620713" cy="619125"/>
            </a:xfrm>
            <a:prstGeom prst="ellipse">
              <a:avLst/>
            </a:prstGeom>
            <a:solidFill>
              <a:srgbClr val="6B1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8297" tIns="44149" rIns="88297" bIns="44149" numCol="1" anchor="t" anchorCtr="0" compatLnSpc="1"/>
            <a:lstStyle/>
            <a:p>
              <a:endParaRPr lang="zh-CN" altLang="en-US" sz="1280">
                <a:cs typeface="+mn-ea"/>
                <a:sym typeface="+mn-lt"/>
              </a:endParaRPr>
            </a:p>
          </p:txBody>
        </p:sp>
        <p:sp>
          <p:nvSpPr>
            <p:cNvPr id="46" name="Freeform 10"/>
            <p:cNvSpPr/>
            <p:nvPr/>
          </p:nvSpPr>
          <p:spPr bwMode="auto">
            <a:xfrm>
              <a:off x="8723935" y="2292349"/>
              <a:ext cx="1316038" cy="844550"/>
            </a:xfrm>
            <a:custGeom>
              <a:avLst/>
              <a:gdLst>
                <a:gd name="T0" fmla="*/ 73 w 87"/>
                <a:gd name="T1" fmla="*/ 0 h 56"/>
                <a:gd name="T2" fmla="*/ 14 w 87"/>
                <a:gd name="T3" fmla="*/ 0 h 56"/>
                <a:gd name="T4" fmla="*/ 0 w 87"/>
                <a:gd name="T5" fmla="*/ 14 h 56"/>
                <a:gd name="T6" fmla="*/ 0 w 87"/>
                <a:gd name="T7" fmla="*/ 56 h 56"/>
                <a:gd name="T8" fmla="*/ 13 w 87"/>
                <a:gd name="T9" fmla="*/ 56 h 56"/>
                <a:gd name="T10" fmla="*/ 13 w 87"/>
                <a:gd name="T11" fmla="*/ 24 h 56"/>
                <a:gd name="T12" fmla="*/ 17 w 87"/>
                <a:gd name="T13" fmla="*/ 20 h 56"/>
                <a:gd name="T14" fmla="*/ 20 w 87"/>
                <a:gd name="T15" fmla="*/ 24 h 56"/>
                <a:gd name="T16" fmla="*/ 20 w 87"/>
                <a:gd name="T17" fmla="*/ 56 h 56"/>
                <a:gd name="T18" fmla="*/ 67 w 87"/>
                <a:gd name="T19" fmla="*/ 56 h 56"/>
                <a:gd name="T20" fmla="*/ 67 w 87"/>
                <a:gd name="T21" fmla="*/ 24 h 56"/>
                <a:gd name="T22" fmla="*/ 70 w 87"/>
                <a:gd name="T23" fmla="*/ 20 h 56"/>
                <a:gd name="T24" fmla="*/ 74 w 87"/>
                <a:gd name="T25" fmla="*/ 24 h 56"/>
                <a:gd name="T26" fmla="*/ 74 w 87"/>
                <a:gd name="T27" fmla="*/ 56 h 56"/>
                <a:gd name="T28" fmla="*/ 87 w 87"/>
                <a:gd name="T29" fmla="*/ 56 h 56"/>
                <a:gd name="T30" fmla="*/ 87 w 87"/>
                <a:gd name="T31" fmla="*/ 14 h 56"/>
                <a:gd name="T32" fmla="*/ 73 w 87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" h="56">
                  <a:moveTo>
                    <a:pt x="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3" y="22"/>
                    <a:pt x="15" y="20"/>
                    <a:pt x="17" y="20"/>
                  </a:cubicBezTo>
                  <a:cubicBezTo>
                    <a:pt x="19" y="20"/>
                    <a:pt x="20" y="22"/>
                    <a:pt x="20" y="24"/>
                  </a:cubicBezTo>
                  <a:cubicBezTo>
                    <a:pt x="20" y="56"/>
                    <a:pt x="20" y="56"/>
                    <a:pt x="20" y="56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7" y="24"/>
                    <a:pt x="67" y="24"/>
                    <a:pt x="67" y="24"/>
                  </a:cubicBezTo>
                  <a:cubicBezTo>
                    <a:pt x="67" y="22"/>
                    <a:pt x="68" y="20"/>
                    <a:pt x="70" y="20"/>
                  </a:cubicBezTo>
                  <a:cubicBezTo>
                    <a:pt x="72" y="20"/>
                    <a:pt x="74" y="22"/>
                    <a:pt x="74" y="24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87" y="56"/>
                    <a:pt x="87" y="56"/>
                    <a:pt x="87" y="56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87" y="6"/>
                    <a:pt x="81" y="0"/>
                    <a:pt x="73" y="0"/>
                  </a:cubicBezTo>
                  <a:close/>
                </a:path>
              </a:pathLst>
            </a:custGeom>
            <a:solidFill>
              <a:srgbClr val="6B1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88297" tIns="44149" rIns="88297" bIns="44149" numCol="1" anchor="t" anchorCtr="0" compatLnSpc="1"/>
            <a:lstStyle/>
            <a:p>
              <a:endParaRPr lang="zh-CN" altLang="en-US" sz="1280">
                <a:cs typeface="+mn-ea"/>
                <a:sym typeface="+mn-lt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8723935" y="1582737"/>
              <a:ext cx="1316038" cy="1554162"/>
              <a:chOff x="2492375" y="1865313"/>
              <a:chExt cx="1316038" cy="1554162"/>
            </a:xfrm>
            <a:solidFill>
              <a:srgbClr val="02C6D0"/>
            </a:solidFill>
          </p:grpSpPr>
          <p:sp>
            <p:nvSpPr>
              <p:cNvPr id="48" name="Oval 11"/>
              <p:cNvSpPr>
                <a:spLocks noChangeArrowheads="1"/>
              </p:cNvSpPr>
              <p:nvPr/>
            </p:nvSpPr>
            <p:spPr bwMode="auto">
              <a:xfrm>
                <a:off x="2840038" y="1865313"/>
                <a:ext cx="620713" cy="61912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297" tIns="44149" rIns="88297" bIns="44149" numCol="1" anchor="t" anchorCtr="0" compatLnSpc="1"/>
              <a:lstStyle/>
              <a:p>
                <a:endParaRPr lang="zh-CN" altLang="en-US" sz="1280">
                  <a:cs typeface="+mn-ea"/>
                  <a:sym typeface="+mn-lt"/>
                </a:endParaRPr>
              </a:p>
            </p:txBody>
          </p:sp>
          <p:sp>
            <p:nvSpPr>
              <p:cNvPr id="49" name="Freeform 12"/>
              <p:cNvSpPr/>
              <p:nvPr/>
            </p:nvSpPr>
            <p:spPr bwMode="auto">
              <a:xfrm>
                <a:off x="2492375" y="2574925"/>
                <a:ext cx="1316038" cy="844550"/>
              </a:xfrm>
              <a:custGeom>
                <a:avLst/>
                <a:gdLst>
                  <a:gd name="T0" fmla="*/ 73 w 87"/>
                  <a:gd name="T1" fmla="*/ 0 h 56"/>
                  <a:gd name="T2" fmla="*/ 14 w 87"/>
                  <a:gd name="T3" fmla="*/ 0 h 56"/>
                  <a:gd name="T4" fmla="*/ 0 w 87"/>
                  <a:gd name="T5" fmla="*/ 14 h 56"/>
                  <a:gd name="T6" fmla="*/ 0 w 87"/>
                  <a:gd name="T7" fmla="*/ 56 h 56"/>
                  <a:gd name="T8" fmla="*/ 13 w 87"/>
                  <a:gd name="T9" fmla="*/ 56 h 56"/>
                  <a:gd name="T10" fmla="*/ 13 w 87"/>
                  <a:gd name="T11" fmla="*/ 24 h 56"/>
                  <a:gd name="T12" fmla="*/ 17 w 87"/>
                  <a:gd name="T13" fmla="*/ 20 h 56"/>
                  <a:gd name="T14" fmla="*/ 20 w 87"/>
                  <a:gd name="T15" fmla="*/ 24 h 56"/>
                  <a:gd name="T16" fmla="*/ 20 w 87"/>
                  <a:gd name="T17" fmla="*/ 56 h 56"/>
                  <a:gd name="T18" fmla="*/ 67 w 87"/>
                  <a:gd name="T19" fmla="*/ 56 h 56"/>
                  <a:gd name="T20" fmla="*/ 67 w 87"/>
                  <a:gd name="T21" fmla="*/ 24 h 56"/>
                  <a:gd name="T22" fmla="*/ 70 w 87"/>
                  <a:gd name="T23" fmla="*/ 20 h 56"/>
                  <a:gd name="T24" fmla="*/ 74 w 87"/>
                  <a:gd name="T25" fmla="*/ 24 h 56"/>
                  <a:gd name="T26" fmla="*/ 74 w 87"/>
                  <a:gd name="T27" fmla="*/ 56 h 56"/>
                  <a:gd name="T28" fmla="*/ 87 w 87"/>
                  <a:gd name="T29" fmla="*/ 56 h 56"/>
                  <a:gd name="T30" fmla="*/ 87 w 87"/>
                  <a:gd name="T31" fmla="*/ 14 h 56"/>
                  <a:gd name="T32" fmla="*/ 73 w 87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" h="56">
                    <a:moveTo>
                      <a:pt x="73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3" y="56"/>
                      <a:pt x="13" y="56"/>
                      <a:pt x="13" y="56"/>
                    </a:cubicBezTo>
                    <a:cubicBezTo>
                      <a:pt x="13" y="24"/>
                      <a:pt x="13" y="24"/>
                      <a:pt x="13" y="24"/>
                    </a:cubicBezTo>
                    <a:cubicBezTo>
                      <a:pt x="13" y="22"/>
                      <a:pt x="15" y="20"/>
                      <a:pt x="17" y="20"/>
                    </a:cubicBezTo>
                    <a:cubicBezTo>
                      <a:pt x="19" y="20"/>
                      <a:pt x="20" y="22"/>
                      <a:pt x="20" y="24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67" y="56"/>
                      <a:pt x="67" y="56"/>
                      <a:pt x="67" y="56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7" y="22"/>
                      <a:pt x="68" y="20"/>
                      <a:pt x="70" y="20"/>
                    </a:cubicBezTo>
                    <a:cubicBezTo>
                      <a:pt x="72" y="20"/>
                      <a:pt x="74" y="22"/>
                      <a:pt x="74" y="24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14"/>
                      <a:pt x="87" y="14"/>
                      <a:pt x="87" y="14"/>
                    </a:cubicBezTo>
                    <a:cubicBezTo>
                      <a:pt x="87" y="6"/>
                      <a:pt x="81" y="0"/>
                      <a:pt x="7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88297" tIns="44149" rIns="88297" bIns="44149" numCol="1" anchor="t" anchorCtr="0" compatLnSpc="1"/>
              <a:lstStyle/>
              <a:p>
                <a:endParaRPr lang="zh-CN" altLang="en-US" sz="1280">
                  <a:cs typeface="+mn-ea"/>
                  <a:sym typeface="+mn-lt"/>
                </a:endParaRPr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2283995" y="3374678"/>
            <a:ext cx="1403572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281630" y="3421355"/>
            <a:ext cx="1403572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340458" y="3418372"/>
            <a:ext cx="1403572" cy="169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endParaRPr lang="zh-CN" altLang="en-US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>
            <a:off x="4520965" y="3578829"/>
            <a:ext cx="1" cy="1168719"/>
          </a:xfrm>
          <a:prstGeom prst="line">
            <a:avLst/>
          </a:prstGeom>
          <a:ln w="12700">
            <a:solidFill>
              <a:srgbClr val="6B15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518600" y="3578829"/>
            <a:ext cx="1" cy="1168719"/>
          </a:xfrm>
          <a:prstGeom prst="line">
            <a:avLst/>
          </a:prstGeom>
          <a:ln w="12700">
            <a:solidFill>
              <a:srgbClr val="6B15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/>
        </p:nvSpPr>
        <p:spPr>
          <a:xfrm>
            <a:off x="849373" y="1336476"/>
            <a:ext cx="10806914" cy="3090399"/>
          </a:xfrm>
          <a:prstGeom prst="rect">
            <a:avLst/>
          </a:prstGeom>
          <a:solidFill>
            <a:srgbClr val="6B1554">
              <a:alpha val="2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365">
              <a:solidFill>
                <a:schemeClr val="bg1">
                  <a:lumMod val="9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Freeform 5"/>
          <p:cNvSpPr>
            <a:spLocks noEditPoints="1"/>
          </p:cNvSpPr>
          <p:nvPr/>
        </p:nvSpPr>
        <p:spPr>
          <a:xfrm>
            <a:off x="2902036" y="1884458"/>
            <a:ext cx="481813" cy="484941"/>
          </a:xfrm>
          <a:custGeom>
            <a:avLst/>
            <a:gdLst/>
            <a:ahLst/>
            <a:cxnLst>
              <a:cxn ang="0">
                <a:pos x="482277" y="85269"/>
              </a:cxn>
              <a:cxn ang="0">
                <a:pos x="457920" y="107195"/>
              </a:cxn>
              <a:cxn ang="0">
                <a:pos x="382412" y="31671"/>
              </a:cxn>
              <a:cxn ang="0">
                <a:pos x="406769" y="9745"/>
              </a:cxn>
              <a:cxn ang="0">
                <a:pos x="435998" y="7308"/>
              </a:cxn>
              <a:cxn ang="0">
                <a:pos x="482277" y="56034"/>
              </a:cxn>
              <a:cxn ang="0">
                <a:pos x="482277" y="85269"/>
              </a:cxn>
              <a:cxn ang="0">
                <a:pos x="280110" y="285042"/>
              </a:cxn>
              <a:cxn ang="0">
                <a:pos x="204602" y="209518"/>
              </a:cxn>
              <a:cxn ang="0">
                <a:pos x="372669" y="43852"/>
              </a:cxn>
              <a:cxn ang="0">
                <a:pos x="448177" y="119376"/>
              </a:cxn>
              <a:cxn ang="0">
                <a:pos x="280110" y="285042"/>
              </a:cxn>
              <a:cxn ang="0">
                <a:pos x="270367" y="294787"/>
              </a:cxn>
              <a:cxn ang="0">
                <a:pos x="163195" y="324022"/>
              </a:cxn>
              <a:cxn ang="0">
                <a:pos x="194859" y="219263"/>
              </a:cxn>
              <a:cxn ang="0">
                <a:pos x="270367" y="294787"/>
              </a:cxn>
              <a:cxn ang="0">
                <a:pos x="94994" y="63342"/>
              </a:cxn>
              <a:cxn ang="0">
                <a:pos x="48714" y="109631"/>
              </a:cxn>
              <a:cxn ang="0">
                <a:pos x="48714" y="394674"/>
              </a:cxn>
              <a:cxn ang="0">
                <a:pos x="94994" y="443399"/>
              </a:cxn>
              <a:cxn ang="0">
                <a:pos x="379976" y="443399"/>
              </a:cxn>
              <a:cxn ang="0">
                <a:pos x="428691" y="394674"/>
              </a:cxn>
              <a:cxn ang="0">
                <a:pos x="428691" y="207082"/>
              </a:cxn>
              <a:cxn ang="0">
                <a:pos x="477406" y="160793"/>
              </a:cxn>
              <a:cxn ang="0">
                <a:pos x="477406" y="411728"/>
              </a:cxn>
              <a:cxn ang="0">
                <a:pos x="397026" y="492125"/>
              </a:cxn>
              <a:cxn ang="0">
                <a:pos x="77943" y="492125"/>
              </a:cxn>
              <a:cxn ang="0">
                <a:pos x="0" y="411728"/>
              </a:cxn>
              <a:cxn ang="0">
                <a:pos x="0" y="97450"/>
              </a:cxn>
              <a:cxn ang="0">
                <a:pos x="77943" y="14617"/>
              </a:cxn>
              <a:cxn ang="0">
                <a:pos x="331261" y="14617"/>
              </a:cxn>
              <a:cxn ang="0">
                <a:pos x="282546" y="63342"/>
              </a:cxn>
              <a:cxn ang="0">
                <a:pos x="94994" y="63342"/>
              </a:cxn>
            </a:cxnLst>
            <a:rect l="0" t="0" r="0" b="0"/>
            <a:pathLst>
              <a:path w="201" h="202">
                <a:moveTo>
                  <a:pt x="198" y="35"/>
                </a:moveTo>
                <a:cubicBezTo>
                  <a:pt x="188" y="44"/>
                  <a:pt x="188" y="44"/>
                  <a:pt x="188" y="44"/>
                </a:cubicBezTo>
                <a:cubicBezTo>
                  <a:pt x="157" y="13"/>
                  <a:pt x="157" y="13"/>
                  <a:pt x="157" y="13"/>
                </a:cubicBezTo>
                <a:cubicBezTo>
                  <a:pt x="167" y="4"/>
                  <a:pt x="167" y="4"/>
                  <a:pt x="167" y="4"/>
                </a:cubicBezTo>
                <a:cubicBezTo>
                  <a:pt x="170" y="0"/>
                  <a:pt x="175" y="0"/>
                  <a:pt x="179" y="3"/>
                </a:cubicBezTo>
                <a:cubicBezTo>
                  <a:pt x="198" y="23"/>
                  <a:pt x="198" y="23"/>
                  <a:pt x="198" y="23"/>
                </a:cubicBezTo>
                <a:cubicBezTo>
                  <a:pt x="201" y="26"/>
                  <a:pt x="201" y="31"/>
                  <a:pt x="198" y="35"/>
                </a:cubicBezTo>
                <a:close/>
                <a:moveTo>
                  <a:pt x="115" y="117"/>
                </a:moveTo>
                <a:cubicBezTo>
                  <a:pt x="84" y="86"/>
                  <a:pt x="84" y="86"/>
                  <a:pt x="84" y="86"/>
                </a:cubicBezTo>
                <a:cubicBezTo>
                  <a:pt x="153" y="18"/>
                  <a:pt x="153" y="18"/>
                  <a:pt x="153" y="18"/>
                </a:cubicBezTo>
                <a:cubicBezTo>
                  <a:pt x="184" y="49"/>
                  <a:pt x="184" y="49"/>
                  <a:pt x="184" y="49"/>
                </a:cubicBezTo>
                <a:lnTo>
                  <a:pt x="115" y="117"/>
                </a:lnTo>
                <a:close/>
                <a:moveTo>
                  <a:pt x="111" y="121"/>
                </a:moveTo>
                <a:cubicBezTo>
                  <a:pt x="67" y="133"/>
                  <a:pt x="67" y="133"/>
                  <a:pt x="67" y="133"/>
                </a:cubicBezTo>
                <a:cubicBezTo>
                  <a:pt x="80" y="90"/>
                  <a:pt x="80" y="90"/>
                  <a:pt x="80" y="90"/>
                </a:cubicBezTo>
                <a:lnTo>
                  <a:pt x="111" y="121"/>
                </a:lnTo>
                <a:close/>
                <a:moveTo>
                  <a:pt x="39" y="26"/>
                </a:moveTo>
                <a:cubicBezTo>
                  <a:pt x="28" y="26"/>
                  <a:pt x="20" y="34"/>
                  <a:pt x="20" y="45"/>
                </a:cubicBezTo>
                <a:cubicBezTo>
                  <a:pt x="20" y="162"/>
                  <a:pt x="20" y="162"/>
                  <a:pt x="20" y="162"/>
                </a:cubicBezTo>
                <a:cubicBezTo>
                  <a:pt x="20" y="173"/>
                  <a:pt x="28" y="182"/>
                  <a:pt x="39" y="182"/>
                </a:cubicBezTo>
                <a:cubicBezTo>
                  <a:pt x="156" y="182"/>
                  <a:pt x="156" y="182"/>
                  <a:pt x="156" y="182"/>
                </a:cubicBezTo>
                <a:cubicBezTo>
                  <a:pt x="167" y="182"/>
                  <a:pt x="176" y="173"/>
                  <a:pt x="176" y="162"/>
                </a:cubicBezTo>
                <a:cubicBezTo>
                  <a:pt x="176" y="85"/>
                  <a:pt x="176" y="85"/>
                  <a:pt x="176" y="85"/>
                </a:cubicBezTo>
                <a:cubicBezTo>
                  <a:pt x="196" y="66"/>
                  <a:pt x="196" y="66"/>
                  <a:pt x="196" y="66"/>
                </a:cubicBezTo>
                <a:cubicBezTo>
                  <a:pt x="196" y="169"/>
                  <a:pt x="196" y="169"/>
                  <a:pt x="196" y="169"/>
                </a:cubicBezTo>
                <a:cubicBezTo>
                  <a:pt x="196" y="187"/>
                  <a:pt x="181" y="202"/>
                  <a:pt x="163" y="202"/>
                </a:cubicBezTo>
                <a:cubicBezTo>
                  <a:pt x="32" y="202"/>
                  <a:pt x="32" y="202"/>
                  <a:pt x="32" y="202"/>
                </a:cubicBezTo>
                <a:cubicBezTo>
                  <a:pt x="14" y="202"/>
                  <a:pt x="0" y="187"/>
                  <a:pt x="0" y="169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22"/>
                  <a:pt x="14" y="6"/>
                  <a:pt x="32" y="6"/>
                </a:cubicBezTo>
                <a:cubicBezTo>
                  <a:pt x="136" y="6"/>
                  <a:pt x="136" y="6"/>
                  <a:pt x="136" y="6"/>
                </a:cubicBezTo>
                <a:cubicBezTo>
                  <a:pt x="116" y="26"/>
                  <a:pt x="116" y="26"/>
                  <a:pt x="116" y="26"/>
                </a:cubicBezTo>
                <a:lnTo>
                  <a:pt x="39" y="26"/>
                </a:lnTo>
                <a:close/>
              </a:path>
            </a:pathLst>
          </a:custGeom>
          <a:solidFill>
            <a:srgbClr val="6B1554"/>
          </a:solidFill>
          <a:ln w="9525">
            <a:noFill/>
          </a:ln>
        </p:spPr>
        <p:txBody>
          <a:bodyPr/>
          <a:lstStyle/>
          <a:p>
            <a:endParaRPr lang="zh-CN" altLang="en-US" sz="1340">
              <a:cs typeface="+mn-ea"/>
              <a:sym typeface="+mn-lt"/>
            </a:endParaRPr>
          </a:p>
        </p:txBody>
      </p:sp>
      <p:sp>
        <p:nvSpPr>
          <p:cNvPr id="26" name="文本框 20"/>
          <p:cNvSpPr txBox="1"/>
          <p:nvPr/>
        </p:nvSpPr>
        <p:spPr>
          <a:xfrm flipH="1">
            <a:off x="3521510" y="1963613"/>
            <a:ext cx="1966355" cy="335028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/>
            <a:r>
              <a:rPr lang="en-US" altLang="zh-CN" sz="1575" b="1" dirty="0">
                <a:solidFill>
                  <a:srgbClr val="595959"/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856985" y="2444487"/>
            <a:ext cx="2199441" cy="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625151" y="2800537"/>
            <a:ext cx="35626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705505" y="4843151"/>
            <a:ext cx="2799181" cy="691461"/>
            <a:chOff x="1230345" y="3686176"/>
            <a:chExt cx="2130488" cy="526279"/>
          </a:xfrm>
        </p:grpSpPr>
        <p:sp>
          <p:nvSpPr>
            <p:cNvPr id="7" name="圆角矩形 68"/>
            <p:cNvSpPr/>
            <p:nvPr/>
          </p:nvSpPr>
          <p:spPr>
            <a:xfrm>
              <a:off x="1469975" y="3762398"/>
              <a:ext cx="1816106" cy="37383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230345" y="3686176"/>
              <a:ext cx="521410" cy="526279"/>
              <a:chOff x="1417067" y="4277724"/>
              <a:chExt cx="657499" cy="65749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1417067" y="4277724"/>
                <a:ext cx="657499" cy="657499"/>
                <a:chOff x="3724323" y="1908536"/>
                <a:chExt cx="1329153" cy="1329153"/>
              </a:xfrm>
              <a:gradFill>
                <a:gsLst>
                  <a:gs pos="62000">
                    <a:srgbClr val="C69135"/>
                  </a:gs>
                  <a:gs pos="34200">
                    <a:srgbClr val="E6D38F"/>
                  </a:gs>
                  <a:gs pos="0">
                    <a:srgbClr val="FCD860"/>
                  </a:gs>
                  <a:gs pos="100000">
                    <a:srgbClr val="F1DF97"/>
                  </a:gs>
                </a:gsLst>
                <a:lin ang="12000000" scaled="0"/>
              </a:gradFill>
            </p:grpSpPr>
            <p:sp>
              <p:nvSpPr>
                <p:cNvPr id="11" name="椭圆 10"/>
                <p:cNvSpPr/>
                <p:nvPr/>
              </p:nvSpPr>
              <p:spPr>
                <a:xfrm>
                  <a:off x="3724323" y="1908536"/>
                  <a:ext cx="1329153" cy="1329153"/>
                </a:xfrm>
                <a:prstGeom prst="ellipse">
                  <a:avLst/>
                </a:prstGeom>
                <a:solidFill>
                  <a:srgbClr val="6B1554"/>
                </a:solidFill>
                <a:ln w="28575"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65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3839838" y="2024052"/>
                  <a:ext cx="1098122" cy="10981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B155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365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" name="TextBox 7"/>
              <p:cNvSpPr>
                <a:spLocks noChangeArrowheads="1"/>
              </p:cNvSpPr>
              <p:nvPr/>
            </p:nvSpPr>
            <p:spPr bwMode="auto">
              <a:xfrm>
                <a:off x="1517646" y="4452585"/>
                <a:ext cx="456340" cy="384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630" b="1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1</a:t>
                </a:r>
                <a:endParaRPr lang="zh-CN" altLang="en-US" sz="263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9" name="文本框 20"/>
            <p:cNvSpPr txBox="1"/>
            <p:nvPr/>
          </p:nvSpPr>
          <p:spPr>
            <a:xfrm flipH="1">
              <a:off x="1864218" y="3814564"/>
              <a:ext cx="1496615" cy="25499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575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endParaRPr lang="zh-CN" altLang="en-US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2" name="Picture 51" descr="59-南开大学-img5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988" y="1516062"/>
            <a:ext cx="4355712" cy="2722320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963240" y="4843151"/>
            <a:ext cx="2799181" cy="691461"/>
            <a:chOff x="1230345" y="3686176"/>
            <a:chExt cx="2130488" cy="526279"/>
          </a:xfrm>
        </p:grpSpPr>
        <p:sp>
          <p:nvSpPr>
            <p:cNvPr id="37" name="圆角矩形 68"/>
            <p:cNvSpPr/>
            <p:nvPr/>
          </p:nvSpPr>
          <p:spPr>
            <a:xfrm>
              <a:off x="1469975" y="3762398"/>
              <a:ext cx="1816106" cy="37383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1230345" y="3686176"/>
              <a:ext cx="521410" cy="526279"/>
              <a:chOff x="1417067" y="4277724"/>
              <a:chExt cx="657499" cy="657499"/>
            </a:xfrm>
          </p:grpSpPr>
          <p:grpSp>
            <p:nvGrpSpPr>
              <p:cNvPr id="40" name="组合 39"/>
              <p:cNvGrpSpPr/>
              <p:nvPr/>
            </p:nvGrpSpPr>
            <p:grpSpPr>
              <a:xfrm>
                <a:off x="1417067" y="4277724"/>
                <a:ext cx="657499" cy="657499"/>
                <a:chOff x="3724323" y="1908536"/>
                <a:chExt cx="1329153" cy="1329153"/>
              </a:xfrm>
              <a:gradFill>
                <a:gsLst>
                  <a:gs pos="62000">
                    <a:srgbClr val="C69135"/>
                  </a:gs>
                  <a:gs pos="34200">
                    <a:srgbClr val="E6D38F"/>
                  </a:gs>
                  <a:gs pos="0">
                    <a:srgbClr val="FCD860"/>
                  </a:gs>
                  <a:gs pos="100000">
                    <a:srgbClr val="F1DF97"/>
                  </a:gs>
                </a:gsLst>
                <a:lin ang="12000000" scaled="0"/>
              </a:gradFill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3724323" y="1908536"/>
                  <a:ext cx="1329153" cy="1329153"/>
                </a:xfrm>
                <a:prstGeom prst="ellipse">
                  <a:avLst/>
                </a:prstGeom>
                <a:solidFill>
                  <a:srgbClr val="6B1554"/>
                </a:solidFill>
                <a:ln w="28575"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65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3839838" y="2024052"/>
                  <a:ext cx="1098122" cy="10981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B155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365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1" name="TextBox 7"/>
              <p:cNvSpPr>
                <a:spLocks noChangeArrowheads="1"/>
              </p:cNvSpPr>
              <p:nvPr/>
            </p:nvSpPr>
            <p:spPr bwMode="auto">
              <a:xfrm>
                <a:off x="1517646" y="4452585"/>
                <a:ext cx="456340" cy="384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630" b="1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2</a:t>
                </a:r>
                <a:endParaRPr lang="zh-CN" altLang="en-US" sz="263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20"/>
            <p:cNvSpPr txBox="1"/>
            <p:nvPr/>
          </p:nvSpPr>
          <p:spPr>
            <a:xfrm flipH="1">
              <a:off x="1864218" y="3814564"/>
              <a:ext cx="1496615" cy="25499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575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endParaRPr lang="zh-CN" altLang="en-US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254078" y="4843151"/>
            <a:ext cx="2799181" cy="691461"/>
            <a:chOff x="1230345" y="3686176"/>
            <a:chExt cx="2130488" cy="526279"/>
          </a:xfrm>
        </p:grpSpPr>
        <p:sp>
          <p:nvSpPr>
            <p:cNvPr id="45" name="圆角矩形 68"/>
            <p:cNvSpPr/>
            <p:nvPr/>
          </p:nvSpPr>
          <p:spPr>
            <a:xfrm>
              <a:off x="1469975" y="3762398"/>
              <a:ext cx="1816106" cy="373835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6B1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365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1230345" y="3686176"/>
              <a:ext cx="521410" cy="526279"/>
              <a:chOff x="1417067" y="4277724"/>
              <a:chExt cx="657499" cy="657499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1417067" y="4277724"/>
                <a:ext cx="657499" cy="657499"/>
                <a:chOff x="3724323" y="1908536"/>
                <a:chExt cx="1329153" cy="1329153"/>
              </a:xfrm>
              <a:gradFill>
                <a:gsLst>
                  <a:gs pos="62000">
                    <a:srgbClr val="C69135"/>
                  </a:gs>
                  <a:gs pos="34200">
                    <a:srgbClr val="E6D38F"/>
                  </a:gs>
                  <a:gs pos="0">
                    <a:srgbClr val="FCD860"/>
                  </a:gs>
                  <a:gs pos="100000">
                    <a:srgbClr val="F1DF97"/>
                  </a:gs>
                </a:gsLst>
                <a:lin ang="12000000" scaled="0"/>
              </a:gradFill>
            </p:grpSpPr>
            <p:sp>
              <p:nvSpPr>
                <p:cNvPr id="50" name="椭圆 49"/>
                <p:cNvSpPr/>
                <p:nvPr/>
              </p:nvSpPr>
              <p:spPr>
                <a:xfrm>
                  <a:off x="3724323" y="1908536"/>
                  <a:ext cx="1329153" cy="1329153"/>
                </a:xfrm>
                <a:prstGeom prst="ellipse">
                  <a:avLst/>
                </a:prstGeom>
                <a:solidFill>
                  <a:srgbClr val="6B1554"/>
                </a:solidFill>
                <a:ln w="28575">
                  <a:noFill/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365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3839838" y="2024052"/>
                  <a:ext cx="1098122" cy="10981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6B1554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sz="2365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49" name="TextBox 7"/>
              <p:cNvSpPr>
                <a:spLocks noChangeArrowheads="1"/>
              </p:cNvSpPr>
              <p:nvPr/>
            </p:nvSpPr>
            <p:spPr bwMode="auto">
              <a:xfrm>
                <a:off x="1517646" y="4452585"/>
                <a:ext cx="456340" cy="384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/>
                </a:pPr>
                <a:r>
                  <a:rPr lang="en-US" altLang="zh-CN" sz="2630" b="1" dirty="0">
                    <a:solidFill>
                      <a:schemeClr val="tx1">
                        <a:lumMod val="75000"/>
                      </a:schemeClr>
                    </a:solidFill>
                    <a:cs typeface="+mn-ea"/>
                    <a:sym typeface="+mn-lt"/>
                  </a:rPr>
                  <a:t>3</a:t>
                </a:r>
                <a:endParaRPr lang="zh-CN" altLang="en-US" sz="2630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20"/>
            <p:cNvSpPr txBox="1"/>
            <p:nvPr/>
          </p:nvSpPr>
          <p:spPr>
            <a:xfrm flipH="1">
              <a:off x="1864218" y="3814564"/>
              <a:ext cx="1496615" cy="25499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zh-CN" sz="1575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endParaRPr lang="zh-CN" altLang="en-US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6549" y="4630089"/>
            <a:ext cx="2069797" cy="6585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ctr"/>
            <a:r>
              <a:rPr lang="zh-CN" altLang="en-US" sz="368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研究方法</a:t>
            </a:r>
            <a:endParaRPr lang="en-US" altLang="zh-CN" sz="368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346549" y="5327460"/>
            <a:ext cx="6454432" cy="66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15" dirty="0" err="1">
                <a:solidFill/>
                <a:latin typeface="+mn-ea"/>
                <a:cs typeface="+mn-ea"/>
              </a:rPr>
              <a:t>Tosummarize</a:t>
            </a:r>
            <a:r>
              <a:rPr lang="en-US" altLang="zh-CN" sz="1315" dirty="0">
                <a:latin typeface="+mn-ea"/>
                <a:cs typeface="+mn-ea"/>
              </a:rPr>
              <a:t> what I have said: aim for the highest; never enter a bar room; do not touch liquor, or if at all only at meals; never speculate; </a:t>
            </a:r>
            <a:endParaRPr lang="zh-CN" altLang="en-US" sz="1315" dirty="0"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10" name="PA_文本框 7"/>
          <p:cNvSpPr txBox="1"/>
          <p:nvPr>
            <p:custDataLst>
              <p:tags r:id="rId1"/>
            </p:custDataLst>
          </p:nvPr>
        </p:nvSpPr>
        <p:spPr>
          <a:xfrm>
            <a:off x="920764" y="4902862"/>
            <a:ext cx="3300904" cy="82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0710"/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NO</a:t>
            </a:r>
            <a:r>
              <a:rPr lang="en-US" altLang="zh-CN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.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03</a:t>
            </a:r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）</a:t>
            </a:r>
            <a:endParaRPr lang="zh-CN" altLang="en-US" sz="4730" kern="0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13" name="Picture 12" descr="59-南开大学-img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" y="-3772575"/>
            <a:ext cx="12183691" cy="7614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42087" y="2353888"/>
            <a:ext cx="6135730" cy="2373057"/>
            <a:chOff x="2438399" y="2337959"/>
            <a:chExt cx="6226629" cy="2408213"/>
          </a:xfrm>
        </p:grpSpPr>
        <p:cxnSp>
          <p:nvCxnSpPr>
            <p:cNvPr id="7" name="直接连接符 6"/>
            <p:cNvCxnSpPr>
              <a:endCxn id="11" idx="1"/>
            </p:cNvCxnSpPr>
            <p:nvPr/>
          </p:nvCxnSpPr>
          <p:spPr>
            <a:xfrm flipV="1">
              <a:off x="2931885" y="3055258"/>
              <a:ext cx="1328523" cy="791028"/>
            </a:xfrm>
            <a:prstGeom prst="line">
              <a:avLst/>
            </a:prstGeom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4464408" y="3104699"/>
              <a:ext cx="2033670" cy="1314901"/>
            </a:xfrm>
            <a:prstGeom prst="line">
              <a:avLst/>
            </a:prstGeom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6786369" y="2766587"/>
              <a:ext cx="1424181" cy="1653013"/>
            </a:xfrm>
            <a:prstGeom prst="line">
              <a:avLst/>
            </a:prstGeom>
            <a:ln>
              <a:solidFill>
                <a:schemeClr val="accent2">
                  <a:lumMod val="10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2438399" y="3846286"/>
              <a:ext cx="493486" cy="493486"/>
            </a:xfrm>
            <a:prstGeom prst="rect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75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60408" y="2931886"/>
              <a:ext cx="246744" cy="246744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75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445502" y="4339772"/>
              <a:ext cx="406400" cy="406400"/>
            </a:xfrm>
            <a:prstGeom prst="rect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75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071101" y="2337959"/>
              <a:ext cx="593927" cy="593927"/>
            </a:xfrm>
            <a:prstGeom prst="rect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75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3323380" y="2244791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3755759" y="1863947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44512" y="4837714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2034062" y="4549120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877817" y="2521537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9267367" y="2232943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12328" y="5223573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Rectangle 24"/>
          <p:cNvSpPr>
            <a:spLocks noChangeArrowheads="1"/>
          </p:cNvSpPr>
          <p:nvPr/>
        </p:nvSpPr>
        <p:spPr bwMode="auto">
          <a:xfrm>
            <a:off x="6101878" y="4934980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8" name="Picture 47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4"/>
          <p:cNvSpPr/>
          <p:nvPr/>
        </p:nvSpPr>
        <p:spPr bwMode="auto">
          <a:xfrm>
            <a:off x="4356270" y="1963398"/>
            <a:ext cx="1146476" cy="899612"/>
          </a:xfrm>
          <a:custGeom>
            <a:avLst/>
            <a:gdLst>
              <a:gd name="T0" fmla="*/ 721 w 917"/>
              <a:gd name="T1" fmla="*/ 0 h 719"/>
              <a:gd name="T2" fmla="*/ 667 w 917"/>
              <a:gd name="T3" fmla="*/ 0 h 719"/>
              <a:gd name="T4" fmla="*/ 563 w 917"/>
              <a:gd name="T5" fmla="*/ 0 h 719"/>
              <a:gd name="T6" fmla="*/ 563 w 917"/>
              <a:gd name="T7" fmla="*/ 0 h 719"/>
              <a:gd name="T8" fmla="*/ 455 w 917"/>
              <a:gd name="T9" fmla="*/ 0 h 719"/>
              <a:gd name="T10" fmla="*/ 256 w 917"/>
              <a:gd name="T11" fmla="*/ 0 h 719"/>
              <a:gd name="T12" fmla="*/ 257 w 917"/>
              <a:gd name="T13" fmla="*/ 0 h 719"/>
              <a:gd name="T14" fmla="*/ 256 w 917"/>
              <a:gd name="T15" fmla="*/ 0 h 719"/>
              <a:gd name="T16" fmla="*/ 250 w 917"/>
              <a:gd name="T17" fmla="*/ 0 h 719"/>
              <a:gd name="T18" fmla="*/ 45 w 917"/>
              <a:gd name="T19" fmla="*/ 0 h 719"/>
              <a:gd name="T20" fmla="*/ 2 w 917"/>
              <a:gd name="T21" fmla="*/ 0 h 719"/>
              <a:gd name="T22" fmla="*/ 2 w 917"/>
              <a:gd name="T23" fmla="*/ 267 h 719"/>
              <a:gd name="T24" fmla="*/ 2 w 917"/>
              <a:gd name="T25" fmla="*/ 271 h 719"/>
              <a:gd name="T26" fmla="*/ 2 w 917"/>
              <a:gd name="T27" fmla="*/ 271 h 719"/>
              <a:gd name="T28" fmla="*/ 2 w 917"/>
              <a:gd name="T29" fmla="*/ 471 h 719"/>
              <a:gd name="T30" fmla="*/ 2 w 917"/>
              <a:gd name="T31" fmla="*/ 719 h 719"/>
              <a:gd name="T32" fmla="*/ 160 w 917"/>
              <a:gd name="T33" fmla="*/ 719 h 719"/>
              <a:gd name="T34" fmla="*/ 249 w 917"/>
              <a:gd name="T35" fmla="*/ 719 h 719"/>
              <a:gd name="T36" fmla="*/ 254 w 917"/>
              <a:gd name="T37" fmla="*/ 719 h 719"/>
              <a:gd name="T38" fmla="*/ 256 w 917"/>
              <a:gd name="T39" fmla="*/ 719 h 719"/>
              <a:gd name="T40" fmla="*/ 286 w 917"/>
              <a:gd name="T41" fmla="*/ 670 h 719"/>
              <a:gd name="T42" fmla="*/ 264 w 917"/>
              <a:gd name="T43" fmla="*/ 602 h 719"/>
              <a:gd name="T44" fmla="*/ 352 w 917"/>
              <a:gd name="T45" fmla="*/ 523 h 719"/>
              <a:gd name="T46" fmla="*/ 440 w 917"/>
              <a:gd name="T47" fmla="*/ 602 h 719"/>
              <a:gd name="T48" fmla="*/ 418 w 917"/>
              <a:gd name="T49" fmla="*/ 670 h 719"/>
              <a:gd name="T50" fmla="*/ 449 w 917"/>
              <a:gd name="T51" fmla="*/ 719 h 719"/>
              <a:gd name="T52" fmla="*/ 450 w 917"/>
              <a:gd name="T53" fmla="*/ 719 h 719"/>
              <a:gd name="T54" fmla="*/ 447 w 917"/>
              <a:gd name="T55" fmla="*/ 719 h 719"/>
              <a:gd name="T56" fmla="*/ 449 w 917"/>
              <a:gd name="T57" fmla="*/ 719 h 719"/>
              <a:gd name="T58" fmla="*/ 447 w 917"/>
              <a:gd name="T59" fmla="*/ 719 h 719"/>
              <a:gd name="T60" fmla="*/ 454 w 917"/>
              <a:gd name="T61" fmla="*/ 719 h 719"/>
              <a:gd name="T62" fmla="*/ 674 w 917"/>
              <a:gd name="T63" fmla="*/ 719 h 719"/>
              <a:gd name="T64" fmla="*/ 674 w 917"/>
              <a:gd name="T65" fmla="*/ 719 h 719"/>
              <a:gd name="T66" fmla="*/ 721 w 917"/>
              <a:gd name="T67" fmla="*/ 719 h 719"/>
              <a:gd name="T68" fmla="*/ 721 w 917"/>
              <a:gd name="T69" fmla="*/ 471 h 719"/>
              <a:gd name="T70" fmla="*/ 721 w 917"/>
              <a:gd name="T71" fmla="*/ 466 h 719"/>
              <a:gd name="T72" fmla="*/ 721 w 917"/>
              <a:gd name="T73" fmla="*/ 466 h 719"/>
              <a:gd name="T74" fmla="*/ 753 w 917"/>
              <a:gd name="T75" fmla="*/ 430 h 719"/>
              <a:gd name="T76" fmla="*/ 771 w 917"/>
              <a:gd name="T77" fmla="*/ 434 h 719"/>
              <a:gd name="T78" fmla="*/ 839 w 917"/>
              <a:gd name="T79" fmla="*/ 457 h 719"/>
              <a:gd name="T80" fmla="*/ 917 w 917"/>
              <a:gd name="T81" fmla="*/ 368 h 719"/>
              <a:gd name="T82" fmla="*/ 839 w 917"/>
              <a:gd name="T83" fmla="*/ 280 h 719"/>
              <a:gd name="T84" fmla="*/ 771 w 917"/>
              <a:gd name="T85" fmla="*/ 302 h 719"/>
              <a:gd name="T86" fmla="*/ 753 w 917"/>
              <a:gd name="T87" fmla="*/ 307 h 719"/>
              <a:gd name="T88" fmla="*/ 721 w 917"/>
              <a:gd name="T89" fmla="*/ 273 h 719"/>
              <a:gd name="T90" fmla="*/ 722 w 917"/>
              <a:gd name="T91" fmla="*/ 273 h 719"/>
              <a:gd name="T92" fmla="*/ 721 w 917"/>
              <a:gd name="T93" fmla="*/ 273 h 719"/>
              <a:gd name="T94" fmla="*/ 721 w 917"/>
              <a:gd name="T95" fmla="*/ 271 h 719"/>
              <a:gd name="T96" fmla="*/ 721 w 917"/>
              <a:gd name="T97" fmla="*/ 273 h 719"/>
              <a:gd name="T98" fmla="*/ 721 w 917"/>
              <a:gd name="T99" fmla="*/ 273 h 719"/>
              <a:gd name="T100" fmla="*/ 721 w 917"/>
              <a:gd name="T101" fmla="*/ 273 h 719"/>
              <a:gd name="T102" fmla="*/ 721 w 917"/>
              <a:gd name="T103" fmla="*/ 267 h 719"/>
              <a:gd name="T104" fmla="*/ 721 w 917"/>
              <a:gd name="T105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17" h="719">
                <a:moveTo>
                  <a:pt x="721" y="0"/>
                </a:moveTo>
                <a:cubicBezTo>
                  <a:pt x="717" y="0"/>
                  <a:pt x="671" y="0"/>
                  <a:pt x="667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563" y="0"/>
                  <a:pt x="563" y="0"/>
                  <a:pt x="563" y="0"/>
                </a:cubicBezTo>
                <a:cubicBezTo>
                  <a:pt x="455" y="0"/>
                  <a:pt x="455" y="0"/>
                  <a:pt x="455" y="0"/>
                </a:cubicBezTo>
                <a:cubicBezTo>
                  <a:pt x="455" y="0"/>
                  <a:pt x="289" y="0"/>
                  <a:pt x="256" y="0"/>
                </a:cubicBezTo>
                <a:cubicBezTo>
                  <a:pt x="257" y="0"/>
                  <a:pt x="257" y="0"/>
                  <a:pt x="257" y="0"/>
                </a:cubicBezTo>
                <a:cubicBezTo>
                  <a:pt x="257" y="0"/>
                  <a:pt x="256" y="0"/>
                  <a:pt x="256" y="0"/>
                </a:cubicBezTo>
                <a:cubicBezTo>
                  <a:pt x="253" y="0"/>
                  <a:pt x="251" y="0"/>
                  <a:pt x="25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9" y="0"/>
                  <a:pt x="2" y="0"/>
                  <a:pt x="2" y="0"/>
                </a:cubicBezTo>
                <a:cubicBezTo>
                  <a:pt x="2" y="267"/>
                  <a:pt x="2" y="267"/>
                  <a:pt x="2" y="267"/>
                </a:cubicBezTo>
                <a:cubicBezTo>
                  <a:pt x="2" y="269"/>
                  <a:pt x="2" y="271"/>
                  <a:pt x="2" y="271"/>
                </a:cubicBezTo>
                <a:cubicBezTo>
                  <a:pt x="2" y="271"/>
                  <a:pt x="2" y="271"/>
                  <a:pt x="2" y="271"/>
                </a:cubicBezTo>
                <a:cubicBezTo>
                  <a:pt x="0" y="301"/>
                  <a:pt x="2" y="471"/>
                  <a:pt x="2" y="471"/>
                </a:cubicBezTo>
                <a:cubicBezTo>
                  <a:pt x="2" y="719"/>
                  <a:pt x="2" y="719"/>
                  <a:pt x="2" y="719"/>
                </a:cubicBezTo>
                <a:cubicBezTo>
                  <a:pt x="160" y="719"/>
                  <a:pt x="160" y="719"/>
                  <a:pt x="160" y="719"/>
                </a:cubicBezTo>
                <a:cubicBezTo>
                  <a:pt x="249" y="719"/>
                  <a:pt x="249" y="719"/>
                  <a:pt x="249" y="719"/>
                </a:cubicBezTo>
                <a:cubicBezTo>
                  <a:pt x="254" y="719"/>
                  <a:pt x="254" y="719"/>
                  <a:pt x="254" y="719"/>
                </a:cubicBezTo>
                <a:cubicBezTo>
                  <a:pt x="255" y="719"/>
                  <a:pt x="255" y="719"/>
                  <a:pt x="256" y="719"/>
                </a:cubicBezTo>
                <a:cubicBezTo>
                  <a:pt x="285" y="717"/>
                  <a:pt x="299" y="695"/>
                  <a:pt x="286" y="670"/>
                </a:cubicBezTo>
                <a:cubicBezTo>
                  <a:pt x="286" y="670"/>
                  <a:pt x="264" y="625"/>
                  <a:pt x="264" y="602"/>
                </a:cubicBezTo>
                <a:cubicBezTo>
                  <a:pt x="264" y="559"/>
                  <a:pt x="304" y="523"/>
                  <a:pt x="352" y="523"/>
                </a:cubicBezTo>
                <a:cubicBezTo>
                  <a:pt x="401" y="523"/>
                  <a:pt x="440" y="559"/>
                  <a:pt x="440" y="602"/>
                </a:cubicBezTo>
                <a:cubicBezTo>
                  <a:pt x="440" y="625"/>
                  <a:pt x="418" y="670"/>
                  <a:pt x="418" y="670"/>
                </a:cubicBezTo>
                <a:cubicBezTo>
                  <a:pt x="406" y="695"/>
                  <a:pt x="419" y="717"/>
                  <a:pt x="449" y="719"/>
                </a:cubicBezTo>
                <a:cubicBezTo>
                  <a:pt x="450" y="719"/>
                  <a:pt x="450" y="719"/>
                  <a:pt x="450" y="719"/>
                </a:cubicBezTo>
                <a:cubicBezTo>
                  <a:pt x="449" y="719"/>
                  <a:pt x="448" y="719"/>
                  <a:pt x="447" y="719"/>
                </a:cubicBezTo>
                <a:cubicBezTo>
                  <a:pt x="448" y="719"/>
                  <a:pt x="448" y="719"/>
                  <a:pt x="449" y="719"/>
                </a:cubicBezTo>
                <a:cubicBezTo>
                  <a:pt x="448" y="719"/>
                  <a:pt x="447" y="719"/>
                  <a:pt x="447" y="719"/>
                </a:cubicBezTo>
                <a:cubicBezTo>
                  <a:pt x="448" y="719"/>
                  <a:pt x="450" y="719"/>
                  <a:pt x="454" y="719"/>
                </a:cubicBezTo>
                <a:cubicBezTo>
                  <a:pt x="674" y="719"/>
                  <a:pt x="674" y="719"/>
                  <a:pt x="674" y="719"/>
                </a:cubicBezTo>
                <a:cubicBezTo>
                  <a:pt x="674" y="719"/>
                  <a:pt x="674" y="719"/>
                  <a:pt x="674" y="719"/>
                </a:cubicBezTo>
                <a:cubicBezTo>
                  <a:pt x="721" y="719"/>
                  <a:pt x="721" y="719"/>
                  <a:pt x="721" y="719"/>
                </a:cubicBezTo>
                <a:cubicBezTo>
                  <a:pt x="721" y="471"/>
                  <a:pt x="721" y="471"/>
                  <a:pt x="721" y="471"/>
                </a:cubicBezTo>
                <a:cubicBezTo>
                  <a:pt x="721" y="466"/>
                  <a:pt x="721" y="466"/>
                  <a:pt x="721" y="466"/>
                </a:cubicBezTo>
                <a:cubicBezTo>
                  <a:pt x="721" y="466"/>
                  <a:pt x="721" y="466"/>
                  <a:pt x="721" y="466"/>
                </a:cubicBezTo>
                <a:cubicBezTo>
                  <a:pt x="723" y="443"/>
                  <a:pt x="735" y="430"/>
                  <a:pt x="753" y="430"/>
                </a:cubicBezTo>
                <a:cubicBezTo>
                  <a:pt x="758" y="430"/>
                  <a:pt x="764" y="431"/>
                  <a:pt x="771" y="434"/>
                </a:cubicBezTo>
                <a:cubicBezTo>
                  <a:pt x="771" y="434"/>
                  <a:pt x="816" y="457"/>
                  <a:pt x="839" y="457"/>
                </a:cubicBezTo>
                <a:cubicBezTo>
                  <a:pt x="882" y="457"/>
                  <a:pt x="917" y="417"/>
                  <a:pt x="917" y="368"/>
                </a:cubicBezTo>
                <a:cubicBezTo>
                  <a:pt x="917" y="320"/>
                  <a:pt x="882" y="280"/>
                  <a:pt x="839" y="280"/>
                </a:cubicBezTo>
                <a:cubicBezTo>
                  <a:pt x="816" y="280"/>
                  <a:pt x="771" y="302"/>
                  <a:pt x="771" y="302"/>
                </a:cubicBezTo>
                <a:cubicBezTo>
                  <a:pt x="764" y="306"/>
                  <a:pt x="758" y="307"/>
                  <a:pt x="753" y="307"/>
                </a:cubicBezTo>
                <a:cubicBezTo>
                  <a:pt x="736" y="307"/>
                  <a:pt x="724" y="294"/>
                  <a:pt x="721" y="273"/>
                </a:cubicBezTo>
                <a:cubicBezTo>
                  <a:pt x="722" y="273"/>
                  <a:pt x="722" y="273"/>
                  <a:pt x="722" y="273"/>
                </a:cubicBezTo>
                <a:cubicBezTo>
                  <a:pt x="721" y="273"/>
                  <a:pt x="721" y="273"/>
                  <a:pt x="721" y="273"/>
                </a:cubicBezTo>
                <a:cubicBezTo>
                  <a:pt x="721" y="272"/>
                  <a:pt x="721" y="272"/>
                  <a:pt x="721" y="271"/>
                </a:cubicBezTo>
                <a:cubicBezTo>
                  <a:pt x="721" y="272"/>
                  <a:pt x="721" y="272"/>
                  <a:pt x="721" y="273"/>
                </a:cubicBezTo>
                <a:cubicBezTo>
                  <a:pt x="721" y="273"/>
                  <a:pt x="721" y="273"/>
                  <a:pt x="721" y="273"/>
                </a:cubicBezTo>
                <a:cubicBezTo>
                  <a:pt x="721" y="273"/>
                  <a:pt x="721" y="273"/>
                  <a:pt x="721" y="273"/>
                </a:cubicBezTo>
                <a:cubicBezTo>
                  <a:pt x="721" y="272"/>
                  <a:pt x="721" y="269"/>
                  <a:pt x="721" y="267"/>
                </a:cubicBezTo>
                <a:cubicBezTo>
                  <a:pt x="721" y="0"/>
                  <a:pt x="721" y="0"/>
                  <a:pt x="721" y="0"/>
                </a:cubicBezTo>
              </a:path>
            </a:pathLst>
          </a:custGeom>
          <a:solidFill>
            <a:srgbClr val="6B1554"/>
          </a:solidFill>
          <a:ln>
            <a:noFill/>
          </a:ln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Freeform: Shape 5"/>
          <p:cNvSpPr/>
          <p:nvPr/>
        </p:nvSpPr>
        <p:spPr bwMode="auto">
          <a:xfrm>
            <a:off x="6698151" y="1966735"/>
            <a:ext cx="1146476" cy="899612"/>
          </a:xfrm>
          <a:custGeom>
            <a:avLst/>
            <a:gdLst>
              <a:gd name="T0" fmla="*/ 196 w 917"/>
              <a:gd name="T1" fmla="*/ 0 h 719"/>
              <a:gd name="T2" fmla="*/ 196 w 917"/>
              <a:gd name="T3" fmla="*/ 267 h 719"/>
              <a:gd name="T4" fmla="*/ 196 w 917"/>
              <a:gd name="T5" fmla="*/ 273 h 719"/>
              <a:gd name="T6" fmla="*/ 196 w 917"/>
              <a:gd name="T7" fmla="*/ 274 h 719"/>
              <a:gd name="T8" fmla="*/ 196 w 917"/>
              <a:gd name="T9" fmla="*/ 273 h 719"/>
              <a:gd name="T10" fmla="*/ 196 w 917"/>
              <a:gd name="T11" fmla="*/ 271 h 719"/>
              <a:gd name="T12" fmla="*/ 196 w 917"/>
              <a:gd name="T13" fmla="*/ 273 h 719"/>
              <a:gd name="T14" fmla="*/ 196 w 917"/>
              <a:gd name="T15" fmla="*/ 273 h 719"/>
              <a:gd name="T16" fmla="*/ 164 w 917"/>
              <a:gd name="T17" fmla="*/ 307 h 719"/>
              <a:gd name="T18" fmla="*/ 146 w 917"/>
              <a:gd name="T19" fmla="*/ 303 h 719"/>
              <a:gd name="T20" fmla="*/ 78 w 917"/>
              <a:gd name="T21" fmla="*/ 280 h 719"/>
              <a:gd name="T22" fmla="*/ 0 w 917"/>
              <a:gd name="T23" fmla="*/ 369 h 719"/>
              <a:gd name="T24" fmla="*/ 78 w 917"/>
              <a:gd name="T25" fmla="*/ 457 h 719"/>
              <a:gd name="T26" fmla="*/ 146 w 917"/>
              <a:gd name="T27" fmla="*/ 435 h 719"/>
              <a:gd name="T28" fmla="*/ 165 w 917"/>
              <a:gd name="T29" fmla="*/ 430 h 719"/>
              <a:gd name="T30" fmla="*/ 196 w 917"/>
              <a:gd name="T31" fmla="*/ 466 h 719"/>
              <a:gd name="T32" fmla="*/ 196 w 917"/>
              <a:gd name="T33" fmla="*/ 466 h 719"/>
              <a:gd name="T34" fmla="*/ 196 w 917"/>
              <a:gd name="T35" fmla="*/ 471 h 719"/>
              <a:gd name="T36" fmla="*/ 196 w 917"/>
              <a:gd name="T37" fmla="*/ 719 h 719"/>
              <a:gd name="T38" fmla="*/ 243 w 917"/>
              <a:gd name="T39" fmla="*/ 719 h 719"/>
              <a:gd name="T40" fmla="*/ 243 w 917"/>
              <a:gd name="T41" fmla="*/ 719 h 719"/>
              <a:gd name="T42" fmla="*/ 463 w 917"/>
              <a:gd name="T43" fmla="*/ 719 h 719"/>
              <a:gd name="T44" fmla="*/ 470 w 917"/>
              <a:gd name="T45" fmla="*/ 719 h 719"/>
              <a:gd name="T46" fmla="*/ 468 w 917"/>
              <a:gd name="T47" fmla="*/ 719 h 719"/>
              <a:gd name="T48" fmla="*/ 470 w 917"/>
              <a:gd name="T49" fmla="*/ 719 h 719"/>
              <a:gd name="T50" fmla="*/ 467 w 917"/>
              <a:gd name="T51" fmla="*/ 719 h 719"/>
              <a:gd name="T52" fmla="*/ 468 w 917"/>
              <a:gd name="T53" fmla="*/ 719 h 719"/>
              <a:gd name="T54" fmla="*/ 499 w 917"/>
              <a:gd name="T55" fmla="*/ 670 h 719"/>
              <a:gd name="T56" fmla="*/ 477 w 917"/>
              <a:gd name="T57" fmla="*/ 602 h 719"/>
              <a:gd name="T58" fmla="*/ 565 w 917"/>
              <a:gd name="T59" fmla="*/ 524 h 719"/>
              <a:gd name="T60" fmla="*/ 653 w 917"/>
              <a:gd name="T61" fmla="*/ 602 h 719"/>
              <a:gd name="T62" fmla="*/ 631 w 917"/>
              <a:gd name="T63" fmla="*/ 670 h 719"/>
              <a:gd name="T64" fmla="*/ 661 w 917"/>
              <a:gd name="T65" fmla="*/ 719 h 719"/>
              <a:gd name="T66" fmla="*/ 663 w 917"/>
              <a:gd name="T67" fmla="*/ 719 h 719"/>
              <a:gd name="T68" fmla="*/ 668 w 917"/>
              <a:gd name="T69" fmla="*/ 719 h 719"/>
              <a:gd name="T70" fmla="*/ 757 w 917"/>
              <a:gd name="T71" fmla="*/ 719 h 719"/>
              <a:gd name="T72" fmla="*/ 915 w 917"/>
              <a:gd name="T73" fmla="*/ 719 h 719"/>
              <a:gd name="T74" fmla="*/ 915 w 917"/>
              <a:gd name="T75" fmla="*/ 471 h 719"/>
              <a:gd name="T76" fmla="*/ 915 w 917"/>
              <a:gd name="T77" fmla="*/ 271 h 719"/>
              <a:gd name="T78" fmla="*/ 915 w 917"/>
              <a:gd name="T79" fmla="*/ 271 h 719"/>
              <a:gd name="T80" fmla="*/ 915 w 917"/>
              <a:gd name="T81" fmla="*/ 267 h 719"/>
              <a:gd name="T82" fmla="*/ 915 w 917"/>
              <a:gd name="T83" fmla="*/ 0 h 719"/>
              <a:gd name="T84" fmla="*/ 872 w 917"/>
              <a:gd name="T85" fmla="*/ 0 h 719"/>
              <a:gd name="T86" fmla="*/ 667 w 917"/>
              <a:gd name="T87" fmla="*/ 0 h 719"/>
              <a:gd name="T88" fmla="*/ 661 w 917"/>
              <a:gd name="T89" fmla="*/ 0 h 719"/>
              <a:gd name="T90" fmla="*/ 660 w 917"/>
              <a:gd name="T91" fmla="*/ 0 h 719"/>
              <a:gd name="T92" fmla="*/ 661 w 917"/>
              <a:gd name="T93" fmla="*/ 0 h 719"/>
              <a:gd name="T94" fmla="*/ 462 w 917"/>
              <a:gd name="T95" fmla="*/ 0 h 719"/>
              <a:gd name="T96" fmla="*/ 354 w 917"/>
              <a:gd name="T97" fmla="*/ 0 h 719"/>
              <a:gd name="T98" fmla="*/ 354 w 917"/>
              <a:gd name="T99" fmla="*/ 0 h 719"/>
              <a:gd name="T100" fmla="*/ 250 w 917"/>
              <a:gd name="T101" fmla="*/ 0 h 719"/>
              <a:gd name="T102" fmla="*/ 196 w 917"/>
              <a:gd name="T103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7" h="719">
                <a:moveTo>
                  <a:pt x="196" y="0"/>
                </a:moveTo>
                <a:cubicBezTo>
                  <a:pt x="196" y="267"/>
                  <a:pt x="196" y="267"/>
                  <a:pt x="196" y="267"/>
                </a:cubicBezTo>
                <a:cubicBezTo>
                  <a:pt x="196" y="270"/>
                  <a:pt x="196" y="272"/>
                  <a:pt x="196" y="273"/>
                </a:cubicBezTo>
                <a:cubicBezTo>
                  <a:pt x="196" y="274"/>
                  <a:pt x="196" y="274"/>
                  <a:pt x="196" y="274"/>
                </a:cubicBezTo>
                <a:cubicBezTo>
                  <a:pt x="196" y="273"/>
                  <a:pt x="196" y="273"/>
                  <a:pt x="196" y="273"/>
                </a:cubicBezTo>
                <a:cubicBezTo>
                  <a:pt x="196" y="272"/>
                  <a:pt x="196" y="272"/>
                  <a:pt x="196" y="271"/>
                </a:cubicBezTo>
                <a:cubicBezTo>
                  <a:pt x="196" y="272"/>
                  <a:pt x="196" y="272"/>
                  <a:pt x="196" y="273"/>
                </a:cubicBezTo>
                <a:cubicBezTo>
                  <a:pt x="196" y="273"/>
                  <a:pt x="196" y="273"/>
                  <a:pt x="196" y="273"/>
                </a:cubicBezTo>
                <a:cubicBezTo>
                  <a:pt x="193" y="294"/>
                  <a:pt x="181" y="307"/>
                  <a:pt x="164" y="307"/>
                </a:cubicBezTo>
                <a:cubicBezTo>
                  <a:pt x="159" y="307"/>
                  <a:pt x="153" y="306"/>
                  <a:pt x="146" y="303"/>
                </a:cubicBezTo>
                <a:cubicBezTo>
                  <a:pt x="146" y="303"/>
                  <a:pt x="101" y="280"/>
                  <a:pt x="78" y="280"/>
                </a:cubicBezTo>
                <a:cubicBezTo>
                  <a:pt x="35" y="280"/>
                  <a:pt x="0" y="320"/>
                  <a:pt x="0" y="369"/>
                </a:cubicBezTo>
                <a:cubicBezTo>
                  <a:pt x="0" y="417"/>
                  <a:pt x="35" y="457"/>
                  <a:pt x="78" y="457"/>
                </a:cubicBezTo>
                <a:cubicBezTo>
                  <a:pt x="101" y="457"/>
                  <a:pt x="146" y="435"/>
                  <a:pt x="146" y="435"/>
                </a:cubicBezTo>
                <a:cubicBezTo>
                  <a:pt x="153" y="431"/>
                  <a:pt x="159" y="430"/>
                  <a:pt x="165" y="430"/>
                </a:cubicBezTo>
                <a:cubicBezTo>
                  <a:pt x="182" y="430"/>
                  <a:pt x="194" y="443"/>
                  <a:pt x="196" y="466"/>
                </a:cubicBezTo>
                <a:cubicBezTo>
                  <a:pt x="196" y="466"/>
                  <a:pt x="196" y="466"/>
                  <a:pt x="196" y="466"/>
                </a:cubicBezTo>
                <a:cubicBezTo>
                  <a:pt x="196" y="471"/>
                  <a:pt x="196" y="471"/>
                  <a:pt x="196" y="471"/>
                </a:cubicBezTo>
                <a:cubicBezTo>
                  <a:pt x="196" y="719"/>
                  <a:pt x="196" y="719"/>
                  <a:pt x="196" y="719"/>
                </a:cubicBezTo>
                <a:cubicBezTo>
                  <a:pt x="243" y="719"/>
                  <a:pt x="243" y="719"/>
                  <a:pt x="243" y="719"/>
                </a:cubicBezTo>
                <a:cubicBezTo>
                  <a:pt x="243" y="719"/>
                  <a:pt x="243" y="719"/>
                  <a:pt x="243" y="719"/>
                </a:cubicBezTo>
                <a:cubicBezTo>
                  <a:pt x="463" y="719"/>
                  <a:pt x="463" y="719"/>
                  <a:pt x="463" y="719"/>
                </a:cubicBezTo>
                <a:cubicBezTo>
                  <a:pt x="467" y="719"/>
                  <a:pt x="469" y="719"/>
                  <a:pt x="470" y="719"/>
                </a:cubicBezTo>
                <a:cubicBezTo>
                  <a:pt x="470" y="719"/>
                  <a:pt x="469" y="719"/>
                  <a:pt x="468" y="719"/>
                </a:cubicBezTo>
                <a:cubicBezTo>
                  <a:pt x="469" y="719"/>
                  <a:pt x="469" y="719"/>
                  <a:pt x="470" y="719"/>
                </a:cubicBezTo>
                <a:cubicBezTo>
                  <a:pt x="469" y="719"/>
                  <a:pt x="468" y="719"/>
                  <a:pt x="467" y="719"/>
                </a:cubicBezTo>
                <a:cubicBezTo>
                  <a:pt x="468" y="719"/>
                  <a:pt x="468" y="719"/>
                  <a:pt x="468" y="719"/>
                </a:cubicBezTo>
                <a:cubicBezTo>
                  <a:pt x="498" y="717"/>
                  <a:pt x="511" y="695"/>
                  <a:pt x="499" y="670"/>
                </a:cubicBezTo>
                <a:cubicBezTo>
                  <a:pt x="499" y="670"/>
                  <a:pt x="477" y="625"/>
                  <a:pt x="477" y="602"/>
                </a:cubicBezTo>
                <a:cubicBezTo>
                  <a:pt x="477" y="559"/>
                  <a:pt x="516" y="524"/>
                  <a:pt x="565" y="524"/>
                </a:cubicBezTo>
                <a:cubicBezTo>
                  <a:pt x="613" y="524"/>
                  <a:pt x="653" y="559"/>
                  <a:pt x="653" y="602"/>
                </a:cubicBezTo>
                <a:cubicBezTo>
                  <a:pt x="653" y="625"/>
                  <a:pt x="631" y="670"/>
                  <a:pt x="631" y="670"/>
                </a:cubicBezTo>
                <a:cubicBezTo>
                  <a:pt x="618" y="696"/>
                  <a:pt x="632" y="717"/>
                  <a:pt x="661" y="719"/>
                </a:cubicBezTo>
                <a:cubicBezTo>
                  <a:pt x="662" y="719"/>
                  <a:pt x="662" y="719"/>
                  <a:pt x="663" y="719"/>
                </a:cubicBezTo>
                <a:cubicBezTo>
                  <a:pt x="668" y="719"/>
                  <a:pt x="668" y="719"/>
                  <a:pt x="668" y="719"/>
                </a:cubicBezTo>
                <a:cubicBezTo>
                  <a:pt x="757" y="719"/>
                  <a:pt x="757" y="719"/>
                  <a:pt x="757" y="719"/>
                </a:cubicBezTo>
                <a:cubicBezTo>
                  <a:pt x="915" y="719"/>
                  <a:pt x="915" y="719"/>
                  <a:pt x="915" y="719"/>
                </a:cubicBezTo>
                <a:cubicBezTo>
                  <a:pt x="915" y="471"/>
                  <a:pt x="915" y="471"/>
                  <a:pt x="915" y="471"/>
                </a:cubicBezTo>
                <a:cubicBezTo>
                  <a:pt x="915" y="471"/>
                  <a:pt x="917" y="301"/>
                  <a:pt x="915" y="271"/>
                </a:cubicBezTo>
                <a:cubicBezTo>
                  <a:pt x="915" y="271"/>
                  <a:pt x="915" y="271"/>
                  <a:pt x="915" y="271"/>
                </a:cubicBezTo>
                <a:cubicBezTo>
                  <a:pt x="915" y="271"/>
                  <a:pt x="915" y="270"/>
                  <a:pt x="915" y="267"/>
                </a:cubicBezTo>
                <a:cubicBezTo>
                  <a:pt x="915" y="0"/>
                  <a:pt x="915" y="0"/>
                  <a:pt x="915" y="0"/>
                </a:cubicBezTo>
                <a:cubicBezTo>
                  <a:pt x="915" y="0"/>
                  <a:pt x="888" y="0"/>
                  <a:pt x="872" y="0"/>
                </a:cubicBezTo>
                <a:cubicBezTo>
                  <a:pt x="667" y="0"/>
                  <a:pt x="667" y="0"/>
                  <a:pt x="667" y="0"/>
                </a:cubicBezTo>
                <a:cubicBezTo>
                  <a:pt x="666" y="0"/>
                  <a:pt x="664" y="0"/>
                  <a:pt x="661" y="0"/>
                </a:cubicBezTo>
                <a:cubicBezTo>
                  <a:pt x="661" y="0"/>
                  <a:pt x="660" y="0"/>
                  <a:pt x="660" y="0"/>
                </a:cubicBezTo>
                <a:cubicBezTo>
                  <a:pt x="661" y="0"/>
                  <a:pt x="661" y="0"/>
                  <a:pt x="661" y="0"/>
                </a:cubicBezTo>
                <a:cubicBezTo>
                  <a:pt x="628" y="0"/>
                  <a:pt x="462" y="0"/>
                  <a:pt x="462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354" y="0"/>
                  <a:pt x="354" y="0"/>
                  <a:pt x="354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46" y="0"/>
                  <a:pt x="200" y="0"/>
                  <a:pt x="196" y="0"/>
                </a:cubicBezTo>
              </a:path>
            </a:pathLst>
          </a:custGeom>
          <a:solidFill>
            <a:srgbClr val="6B1554"/>
          </a:solidFill>
          <a:ln>
            <a:noFill/>
          </a:ln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: Shape 6"/>
          <p:cNvSpPr/>
          <p:nvPr/>
        </p:nvSpPr>
        <p:spPr bwMode="auto">
          <a:xfrm>
            <a:off x="6933900" y="2983106"/>
            <a:ext cx="918516" cy="1420031"/>
          </a:xfrm>
          <a:custGeom>
            <a:avLst/>
            <a:gdLst>
              <a:gd name="T0" fmla="*/ 0 w 734"/>
              <a:gd name="T1" fmla="*/ 674 h 1135"/>
              <a:gd name="T2" fmla="*/ 0 w 734"/>
              <a:gd name="T3" fmla="*/ 674 h 1135"/>
              <a:gd name="T4" fmla="*/ 0 w 734"/>
              <a:gd name="T5" fmla="*/ 674 h 1135"/>
              <a:gd name="T6" fmla="*/ 371 w 734"/>
              <a:gd name="T7" fmla="*/ 0 h 1135"/>
              <a:gd name="T8" fmla="*/ 281 w 734"/>
              <a:gd name="T9" fmla="*/ 81 h 1135"/>
              <a:gd name="T10" fmla="*/ 303 w 734"/>
              <a:gd name="T11" fmla="*/ 150 h 1135"/>
              <a:gd name="T12" fmla="*/ 271 w 734"/>
              <a:gd name="T13" fmla="*/ 200 h 1135"/>
              <a:gd name="T14" fmla="*/ 266 w 734"/>
              <a:gd name="T15" fmla="*/ 201 h 1135"/>
              <a:gd name="T16" fmla="*/ 0 w 734"/>
              <a:gd name="T17" fmla="*/ 201 h 1135"/>
              <a:gd name="T18" fmla="*/ 0 w 734"/>
              <a:gd name="T19" fmla="*/ 256 h 1135"/>
              <a:gd name="T20" fmla="*/ 0 w 734"/>
              <a:gd name="T21" fmla="*/ 362 h 1135"/>
              <a:gd name="T22" fmla="*/ 0 w 734"/>
              <a:gd name="T23" fmla="*/ 362 h 1135"/>
              <a:gd name="T24" fmla="*/ 0 w 734"/>
              <a:gd name="T25" fmla="*/ 432 h 1135"/>
              <a:gd name="T26" fmla="*/ 0 w 734"/>
              <a:gd name="T27" fmla="*/ 473 h 1135"/>
              <a:gd name="T28" fmla="*/ 0 w 734"/>
              <a:gd name="T29" fmla="*/ 478 h 1135"/>
              <a:gd name="T30" fmla="*/ 32 w 734"/>
              <a:gd name="T31" fmla="*/ 515 h 1135"/>
              <a:gd name="T32" fmla="*/ 51 w 734"/>
              <a:gd name="T33" fmla="*/ 510 h 1135"/>
              <a:gd name="T34" fmla="*/ 120 w 734"/>
              <a:gd name="T35" fmla="*/ 487 h 1135"/>
              <a:gd name="T36" fmla="*/ 200 w 734"/>
              <a:gd name="T37" fmla="*/ 577 h 1135"/>
              <a:gd name="T38" fmla="*/ 120 w 734"/>
              <a:gd name="T39" fmla="*/ 667 h 1135"/>
              <a:gd name="T40" fmla="*/ 51 w 734"/>
              <a:gd name="T41" fmla="*/ 645 h 1135"/>
              <a:gd name="T42" fmla="*/ 32 w 734"/>
              <a:gd name="T43" fmla="*/ 640 h 1135"/>
              <a:gd name="T44" fmla="*/ 0 w 734"/>
              <a:gd name="T45" fmla="*/ 677 h 1135"/>
              <a:gd name="T46" fmla="*/ 0 w 734"/>
              <a:gd name="T47" fmla="*/ 674 h 1135"/>
              <a:gd name="T48" fmla="*/ 0 w 734"/>
              <a:gd name="T49" fmla="*/ 677 h 1135"/>
              <a:gd name="T50" fmla="*/ 0 w 734"/>
              <a:gd name="T51" fmla="*/ 677 h 1135"/>
              <a:gd name="T52" fmla="*/ 0 w 734"/>
              <a:gd name="T53" fmla="*/ 682 h 1135"/>
              <a:gd name="T54" fmla="*/ 0 w 734"/>
              <a:gd name="T55" fmla="*/ 757 h 1135"/>
              <a:gd name="T56" fmla="*/ 0 w 734"/>
              <a:gd name="T57" fmla="*/ 891 h 1135"/>
              <a:gd name="T58" fmla="*/ 0 w 734"/>
              <a:gd name="T59" fmla="*/ 935 h 1135"/>
              <a:gd name="T60" fmla="*/ 266 w 734"/>
              <a:gd name="T61" fmla="*/ 935 h 1135"/>
              <a:gd name="T62" fmla="*/ 271 w 734"/>
              <a:gd name="T63" fmla="*/ 935 h 1135"/>
              <a:gd name="T64" fmla="*/ 303 w 734"/>
              <a:gd name="T65" fmla="*/ 986 h 1135"/>
              <a:gd name="T66" fmla="*/ 281 w 734"/>
              <a:gd name="T67" fmla="*/ 1055 h 1135"/>
              <a:gd name="T68" fmla="*/ 370 w 734"/>
              <a:gd name="T69" fmla="*/ 1135 h 1135"/>
              <a:gd name="T70" fmla="*/ 460 w 734"/>
              <a:gd name="T71" fmla="*/ 1055 h 1135"/>
              <a:gd name="T72" fmla="*/ 438 w 734"/>
              <a:gd name="T73" fmla="*/ 986 h 1135"/>
              <a:gd name="T74" fmla="*/ 470 w 734"/>
              <a:gd name="T75" fmla="*/ 935 h 1135"/>
              <a:gd name="T76" fmla="*/ 468 w 734"/>
              <a:gd name="T77" fmla="*/ 935 h 1135"/>
              <a:gd name="T78" fmla="*/ 474 w 734"/>
              <a:gd name="T79" fmla="*/ 935 h 1135"/>
              <a:gd name="T80" fmla="*/ 734 w 734"/>
              <a:gd name="T81" fmla="*/ 935 h 1135"/>
              <a:gd name="T82" fmla="*/ 734 w 734"/>
              <a:gd name="T83" fmla="*/ 774 h 1135"/>
              <a:gd name="T84" fmla="*/ 734 w 734"/>
              <a:gd name="T85" fmla="*/ 681 h 1135"/>
              <a:gd name="T86" fmla="*/ 734 w 734"/>
              <a:gd name="T87" fmla="*/ 480 h 1135"/>
              <a:gd name="T88" fmla="*/ 734 w 734"/>
              <a:gd name="T89" fmla="*/ 480 h 1135"/>
              <a:gd name="T90" fmla="*/ 734 w 734"/>
              <a:gd name="T91" fmla="*/ 478 h 1135"/>
              <a:gd name="T92" fmla="*/ 734 w 734"/>
              <a:gd name="T93" fmla="*/ 477 h 1135"/>
              <a:gd name="T94" fmla="*/ 734 w 734"/>
              <a:gd name="T95" fmla="*/ 472 h 1135"/>
              <a:gd name="T96" fmla="*/ 734 w 734"/>
              <a:gd name="T97" fmla="*/ 422 h 1135"/>
              <a:gd name="T98" fmla="*/ 734 w 734"/>
              <a:gd name="T99" fmla="*/ 249 h 1135"/>
              <a:gd name="T100" fmla="*/ 734 w 734"/>
              <a:gd name="T101" fmla="*/ 249 h 1135"/>
              <a:gd name="T102" fmla="*/ 734 w 734"/>
              <a:gd name="T103" fmla="*/ 201 h 1135"/>
              <a:gd name="T104" fmla="*/ 734 w 734"/>
              <a:gd name="T105" fmla="*/ 201 h 1135"/>
              <a:gd name="T106" fmla="*/ 475 w 734"/>
              <a:gd name="T107" fmla="*/ 201 h 1135"/>
              <a:gd name="T108" fmla="*/ 468 w 734"/>
              <a:gd name="T109" fmla="*/ 201 h 1135"/>
              <a:gd name="T110" fmla="*/ 470 w 734"/>
              <a:gd name="T111" fmla="*/ 200 h 1135"/>
              <a:gd name="T112" fmla="*/ 438 w 734"/>
              <a:gd name="T113" fmla="*/ 150 h 1135"/>
              <a:gd name="T114" fmla="*/ 460 w 734"/>
              <a:gd name="T115" fmla="*/ 81 h 1135"/>
              <a:gd name="T116" fmla="*/ 371 w 734"/>
              <a:gd name="T117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34" h="1135">
                <a:moveTo>
                  <a:pt x="0" y="674"/>
                </a:moveTo>
                <a:cubicBezTo>
                  <a:pt x="0" y="674"/>
                  <a:pt x="0" y="674"/>
                  <a:pt x="0" y="674"/>
                </a:cubicBezTo>
                <a:cubicBezTo>
                  <a:pt x="0" y="674"/>
                  <a:pt x="0" y="674"/>
                  <a:pt x="0" y="674"/>
                </a:cubicBezTo>
                <a:moveTo>
                  <a:pt x="371" y="0"/>
                </a:moveTo>
                <a:cubicBezTo>
                  <a:pt x="321" y="0"/>
                  <a:pt x="281" y="36"/>
                  <a:pt x="281" y="81"/>
                </a:cubicBezTo>
                <a:cubicBezTo>
                  <a:pt x="281" y="104"/>
                  <a:pt x="303" y="150"/>
                  <a:pt x="303" y="150"/>
                </a:cubicBezTo>
                <a:cubicBezTo>
                  <a:pt x="316" y="176"/>
                  <a:pt x="302" y="198"/>
                  <a:pt x="271" y="200"/>
                </a:cubicBezTo>
                <a:cubicBezTo>
                  <a:pt x="266" y="201"/>
                  <a:pt x="266" y="201"/>
                  <a:pt x="266" y="201"/>
                </a:cubicBezTo>
                <a:cubicBezTo>
                  <a:pt x="0" y="201"/>
                  <a:pt x="0" y="201"/>
                  <a:pt x="0" y="201"/>
                </a:cubicBezTo>
                <a:cubicBezTo>
                  <a:pt x="0" y="201"/>
                  <a:pt x="0" y="252"/>
                  <a:pt x="0" y="256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432"/>
                  <a:pt x="0" y="432"/>
                  <a:pt x="0" y="432"/>
                </a:cubicBezTo>
                <a:cubicBezTo>
                  <a:pt x="0" y="473"/>
                  <a:pt x="0" y="473"/>
                  <a:pt x="0" y="473"/>
                </a:cubicBezTo>
                <a:cubicBezTo>
                  <a:pt x="0" y="475"/>
                  <a:pt x="0" y="476"/>
                  <a:pt x="0" y="478"/>
                </a:cubicBezTo>
                <a:cubicBezTo>
                  <a:pt x="2" y="501"/>
                  <a:pt x="14" y="515"/>
                  <a:pt x="32" y="515"/>
                </a:cubicBezTo>
                <a:cubicBezTo>
                  <a:pt x="38" y="515"/>
                  <a:pt x="44" y="513"/>
                  <a:pt x="51" y="510"/>
                </a:cubicBezTo>
                <a:cubicBezTo>
                  <a:pt x="51" y="510"/>
                  <a:pt x="97" y="487"/>
                  <a:pt x="120" y="487"/>
                </a:cubicBezTo>
                <a:cubicBezTo>
                  <a:pt x="164" y="487"/>
                  <a:pt x="200" y="528"/>
                  <a:pt x="200" y="577"/>
                </a:cubicBezTo>
                <a:cubicBezTo>
                  <a:pt x="200" y="627"/>
                  <a:pt x="164" y="667"/>
                  <a:pt x="120" y="667"/>
                </a:cubicBezTo>
                <a:cubicBezTo>
                  <a:pt x="97" y="667"/>
                  <a:pt x="51" y="645"/>
                  <a:pt x="51" y="645"/>
                </a:cubicBezTo>
                <a:cubicBezTo>
                  <a:pt x="44" y="641"/>
                  <a:pt x="38" y="640"/>
                  <a:pt x="32" y="640"/>
                </a:cubicBezTo>
                <a:cubicBezTo>
                  <a:pt x="14" y="640"/>
                  <a:pt x="1" y="654"/>
                  <a:pt x="0" y="677"/>
                </a:cubicBezTo>
                <a:cubicBezTo>
                  <a:pt x="0" y="676"/>
                  <a:pt x="0" y="675"/>
                  <a:pt x="0" y="674"/>
                </a:cubicBezTo>
                <a:cubicBezTo>
                  <a:pt x="0" y="675"/>
                  <a:pt x="0" y="676"/>
                  <a:pt x="0" y="677"/>
                </a:cubicBezTo>
                <a:cubicBezTo>
                  <a:pt x="0" y="677"/>
                  <a:pt x="0" y="677"/>
                  <a:pt x="0" y="677"/>
                </a:cubicBezTo>
                <a:cubicBezTo>
                  <a:pt x="0" y="682"/>
                  <a:pt x="0" y="682"/>
                  <a:pt x="0" y="682"/>
                </a:cubicBezTo>
                <a:cubicBezTo>
                  <a:pt x="0" y="757"/>
                  <a:pt x="0" y="757"/>
                  <a:pt x="0" y="757"/>
                </a:cubicBezTo>
                <a:cubicBezTo>
                  <a:pt x="0" y="891"/>
                  <a:pt x="0" y="891"/>
                  <a:pt x="0" y="891"/>
                </a:cubicBezTo>
                <a:cubicBezTo>
                  <a:pt x="0" y="907"/>
                  <a:pt x="0" y="935"/>
                  <a:pt x="0" y="935"/>
                </a:cubicBezTo>
                <a:cubicBezTo>
                  <a:pt x="266" y="935"/>
                  <a:pt x="266" y="935"/>
                  <a:pt x="266" y="935"/>
                </a:cubicBezTo>
                <a:cubicBezTo>
                  <a:pt x="271" y="935"/>
                  <a:pt x="271" y="935"/>
                  <a:pt x="271" y="935"/>
                </a:cubicBezTo>
                <a:cubicBezTo>
                  <a:pt x="302" y="937"/>
                  <a:pt x="316" y="959"/>
                  <a:pt x="303" y="986"/>
                </a:cubicBezTo>
                <a:cubicBezTo>
                  <a:pt x="303" y="986"/>
                  <a:pt x="281" y="1032"/>
                  <a:pt x="281" y="1055"/>
                </a:cubicBezTo>
                <a:cubicBezTo>
                  <a:pt x="281" y="1099"/>
                  <a:pt x="321" y="1135"/>
                  <a:pt x="370" y="1135"/>
                </a:cubicBezTo>
                <a:cubicBezTo>
                  <a:pt x="420" y="1135"/>
                  <a:pt x="460" y="1099"/>
                  <a:pt x="460" y="1055"/>
                </a:cubicBezTo>
                <a:cubicBezTo>
                  <a:pt x="460" y="1032"/>
                  <a:pt x="438" y="986"/>
                  <a:pt x="438" y="986"/>
                </a:cubicBezTo>
                <a:cubicBezTo>
                  <a:pt x="425" y="959"/>
                  <a:pt x="439" y="937"/>
                  <a:pt x="470" y="935"/>
                </a:cubicBezTo>
                <a:cubicBezTo>
                  <a:pt x="470" y="935"/>
                  <a:pt x="469" y="935"/>
                  <a:pt x="468" y="935"/>
                </a:cubicBezTo>
                <a:cubicBezTo>
                  <a:pt x="470" y="935"/>
                  <a:pt x="472" y="935"/>
                  <a:pt x="474" y="935"/>
                </a:cubicBezTo>
                <a:cubicBezTo>
                  <a:pt x="734" y="935"/>
                  <a:pt x="734" y="935"/>
                  <a:pt x="734" y="935"/>
                </a:cubicBezTo>
                <a:cubicBezTo>
                  <a:pt x="734" y="774"/>
                  <a:pt x="734" y="774"/>
                  <a:pt x="734" y="774"/>
                </a:cubicBezTo>
                <a:cubicBezTo>
                  <a:pt x="734" y="681"/>
                  <a:pt x="734" y="681"/>
                  <a:pt x="734" y="681"/>
                </a:cubicBezTo>
                <a:cubicBezTo>
                  <a:pt x="734" y="680"/>
                  <a:pt x="734" y="480"/>
                  <a:pt x="734" y="480"/>
                </a:cubicBezTo>
                <a:cubicBezTo>
                  <a:pt x="734" y="480"/>
                  <a:pt x="734" y="480"/>
                  <a:pt x="734" y="480"/>
                </a:cubicBezTo>
                <a:cubicBezTo>
                  <a:pt x="734" y="480"/>
                  <a:pt x="734" y="479"/>
                  <a:pt x="734" y="478"/>
                </a:cubicBezTo>
                <a:cubicBezTo>
                  <a:pt x="734" y="477"/>
                  <a:pt x="734" y="477"/>
                  <a:pt x="734" y="477"/>
                </a:cubicBezTo>
                <a:cubicBezTo>
                  <a:pt x="734" y="472"/>
                  <a:pt x="734" y="472"/>
                  <a:pt x="734" y="472"/>
                </a:cubicBezTo>
                <a:cubicBezTo>
                  <a:pt x="734" y="422"/>
                  <a:pt x="734" y="422"/>
                  <a:pt x="734" y="422"/>
                </a:cubicBezTo>
                <a:cubicBezTo>
                  <a:pt x="734" y="249"/>
                  <a:pt x="734" y="249"/>
                  <a:pt x="734" y="249"/>
                </a:cubicBezTo>
                <a:cubicBezTo>
                  <a:pt x="734" y="249"/>
                  <a:pt x="734" y="249"/>
                  <a:pt x="734" y="249"/>
                </a:cubicBezTo>
                <a:cubicBezTo>
                  <a:pt x="734" y="201"/>
                  <a:pt x="734" y="201"/>
                  <a:pt x="734" y="201"/>
                </a:cubicBezTo>
                <a:cubicBezTo>
                  <a:pt x="734" y="201"/>
                  <a:pt x="734" y="201"/>
                  <a:pt x="734" y="201"/>
                </a:cubicBezTo>
                <a:cubicBezTo>
                  <a:pt x="475" y="201"/>
                  <a:pt x="475" y="201"/>
                  <a:pt x="475" y="201"/>
                </a:cubicBezTo>
                <a:cubicBezTo>
                  <a:pt x="471" y="201"/>
                  <a:pt x="469" y="201"/>
                  <a:pt x="468" y="201"/>
                </a:cubicBezTo>
                <a:cubicBezTo>
                  <a:pt x="468" y="201"/>
                  <a:pt x="469" y="201"/>
                  <a:pt x="470" y="200"/>
                </a:cubicBezTo>
                <a:cubicBezTo>
                  <a:pt x="439" y="198"/>
                  <a:pt x="425" y="176"/>
                  <a:pt x="438" y="150"/>
                </a:cubicBezTo>
                <a:cubicBezTo>
                  <a:pt x="438" y="150"/>
                  <a:pt x="460" y="104"/>
                  <a:pt x="460" y="81"/>
                </a:cubicBezTo>
                <a:cubicBezTo>
                  <a:pt x="460" y="36"/>
                  <a:pt x="420" y="0"/>
                  <a:pt x="371" y="0"/>
                </a:cubicBezTo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: Shape 7"/>
          <p:cNvSpPr/>
          <p:nvPr/>
        </p:nvSpPr>
        <p:spPr bwMode="auto">
          <a:xfrm>
            <a:off x="4351823" y="2986442"/>
            <a:ext cx="926300" cy="1431151"/>
          </a:xfrm>
          <a:custGeom>
            <a:avLst/>
            <a:gdLst>
              <a:gd name="T0" fmla="*/ 0 w 740"/>
              <a:gd name="T1" fmla="*/ 660 h 1144"/>
              <a:gd name="T2" fmla="*/ 0 w 740"/>
              <a:gd name="T3" fmla="*/ 660 h 1144"/>
              <a:gd name="T4" fmla="*/ 0 w 740"/>
              <a:gd name="T5" fmla="*/ 660 h 1144"/>
              <a:gd name="T6" fmla="*/ 740 w 740"/>
              <a:gd name="T7" fmla="*/ 465 h 1144"/>
              <a:gd name="T8" fmla="*/ 740 w 740"/>
              <a:gd name="T9" fmla="*/ 465 h 1144"/>
              <a:gd name="T10" fmla="*/ 740 w 740"/>
              <a:gd name="T11" fmla="*/ 465 h 1144"/>
              <a:gd name="T12" fmla="*/ 367 w 740"/>
              <a:gd name="T13" fmla="*/ 0 h 1144"/>
              <a:gd name="T14" fmla="*/ 276 w 740"/>
              <a:gd name="T15" fmla="*/ 81 h 1144"/>
              <a:gd name="T16" fmla="*/ 299 w 740"/>
              <a:gd name="T17" fmla="*/ 151 h 1144"/>
              <a:gd name="T18" fmla="*/ 266 w 740"/>
              <a:gd name="T19" fmla="*/ 202 h 1144"/>
              <a:gd name="T20" fmla="*/ 268 w 740"/>
              <a:gd name="T21" fmla="*/ 202 h 1144"/>
              <a:gd name="T22" fmla="*/ 262 w 740"/>
              <a:gd name="T23" fmla="*/ 202 h 1144"/>
              <a:gd name="T24" fmla="*/ 0 w 740"/>
              <a:gd name="T25" fmla="*/ 202 h 1144"/>
              <a:gd name="T26" fmla="*/ 0 w 740"/>
              <a:gd name="T27" fmla="*/ 365 h 1144"/>
              <a:gd name="T28" fmla="*/ 0 w 740"/>
              <a:gd name="T29" fmla="*/ 458 h 1144"/>
              <a:gd name="T30" fmla="*/ 0 w 740"/>
              <a:gd name="T31" fmla="*/ 660 h 1144"/>
              <a:gd name="T32" fmla="*/ 0 w 740"/>
              <a:gd name="T33" fmla="*/ 660 h 1144"/>
              <a:gd name="T34" fmla="*/ 0 w 740"/>
              <a:gd name="T35" fmla="*/ 663 h 1144"/>
              <a:gd name="T36" fmla="*/ 0 w 740"/>
              <a:gd name="T37" fmla="*/ 663 h 1144"/>
              <a:gd name="T38" fmla="*/ 0 w 740"/>
              <a:gd name="T39" fmla="*/ 668 h 1144"/>
              <a:gd name="T40" fmla="*/ 0 w 740"/>
              <a:gd name="T41" fmla="*/ 719 h 1144"/>
              <a:gd name="T42" fmla="*/ 0 w 740"/>
              <a:gd name="T43" fmla="*/ 894 h 1144"/>
              <a:gd name="T44" fmla="*/ 0 w 740"/>
              <a:gd name="T45" fmla="*/ 894 h 1144"/>
              <a:gd name="T46" fmla="*/ 0 w 740"/>
              <a:gd name="T47" fmla="*/ 942 h 1144"/>
              <a:gd name="T48" fmla="*/ 0 w 740"/>
              <a:gd name="T49" fmla="*/ 942 h 1144"/>
              <a:gd name="T50" fmla="*/ 0 w 740"/>
              <a:gd name="T51" fmla="*/ 942 h 1144"/>
              <a:gd name="T52" fmla="*/ 262 w 740"/>
              <a:gd name="T53" fmla="*/ 942 h 1144"/>
              <a:gd name="T54" fmla="*/ 269 w 740"/>
              <a:gd name="T55" fmla="*/ 942 h 1144"/>
              <a:gd name="T56" fmla="*/ 266 w 740"/>
              <a:gd name="T57" fmla="*/ 942 h 1144"/>
              <a:gd name="T58" fmla="*/ 299 w 740"/>
              <a:gd name="T59" fmla="*/ 993 h 1144"/>
              <a:gd name="T60" fmla="*/ 276 w 740"/>
              <a:gd name="T61" fmla="*/ 1063 h 1144"/>
              <a:gd name="T62" fmla="*/ 366 w 740"/>
              <a:gd name="T63" fmla="*/ 1144 h 1144"/>
              <a:gd name="T64" fmla="*/ 457 w 740"/>
              <a:gd name="T65" fmla="*/ 1063 h 1144"/>
              <a:gd name="T66" fmla="*/ 434 w 740"/>
              <a:gd name="T67" fmla="*/ 993 h 1144"/>
              <a:gd name="T68" fmla="*/ 467 w 740"/>
              <a:gd name="T69" fmla="*/ 942 h 1144"/>
              <a:gd name="T70" fmla="*/ 472 w 740"/>
              <a:gd name="T71" fmla="*/ 942 h 1144"/>
              <a:gd name="T72" fmla="*/ 739 w 740"/>
              <a:gd name="T73" fmla="*/ 942 h 1144"/>
              <a:gd name="T74" fmla="*/ 740 w 740"/>
              <a:gd name="T75" fmla="*/ 886 h 1144"/>
              <a:gd name="T76" fmla="*/ 740 w 740"/>
              <a:gd name="T77" fmla="*/ 779 h 1144"/>
              <a:gd name="T78" fmla="*/ 740 w 740"/>
              <a:gd name="T79" fmla="*/ 779 h 1144"/>
              <a:gd name="T80" fmla="*/ 740 w 740"/>
              <a:gd name="T81" fmla="*/ 709 h 1144"/>
              <a:gd name="T82" fmla="*/ 740 w 740"/>
              <a:gd name="T83" fmla="*/ 667 h 1144"/>
              <a:gd name="T84" fmla="*/ 740 w 740"/>
              <a:gd name="T85" fmla="*/ 663 h 1144"/>
              <a:gd name="T86" fmla="*/ 708 w 740"/>
              <a:gd name="T87" fmla="*/ 626 h 1144"/>
              <a:gd name="T88" fmla="*/ 689 w 740"/>
              <a:gd name="T89" fmla="*/ 631 h 1144"/>
              <a:gd name="T90" fmla="*/ 619 w 740"/>
              <a:gd name="T91" fmla="*/ 653 h 1144"/>
              <a:gd name="T92" fmla="*/ 538 w 740"/>
              <a:gd name="T93" fmla="*/ 563 h 1144"/>
              <a:gd name="T94" fmla="*/ 619 w 740"/>
              <a:gd name="T95" fmla="*/ 472 h 1144"/>
              <a:gd name="T96" fmla="*/ 689 w 740"/>
              <a:gd name="T97" fmla="*/ 495 h 1144"/>
              <a:gd name="T98" fmla="*/ 708 w 740"/>
              <a:gd name="T99" fmla="*/ 500 h 1144"/>
              <a:gd name="T100" fmla="*/ 740 w 740"/>
              <a:gd name="T101" fmla="*/ 462 h 1144"/>
              <a:gd name="T102" fmla="*/ 740 w 740"/>
              <a:gd name="T103" fmla="*/ 465 h 1144"/>
              <a:gd name="T104" fmla="*/ 740 w 740"/>
              <a:gd name="T105" fmla="*/ 462 h 1144"/>
              <a:gd name="T106" fmla="*/ 740 w 740"/>
              <a:gd name="T107" fmla="*/ 462 h 1144"/>
              <a:gd name="T108" fmla="*/ 740 w 740"/>
              <a:gd name="T109" fmla="*/ 457 h 1144"/>
              <a:gd name="T110" fmla="*/ 740 w 740"/>
              <a:gd name="T111" fmla="*/ 381 h 1144"/>
              <a:gd name="T112" fmla="*/ 740 w 740"/>
              <a:gd name="T113" fmla="*/ 247 h 1144"/>
              <a:gd name="T114" fmla="*/ 740 w 740"/>
              <a:gd name="T115" fmla="*/ 202 h 1144"/>
              <a:gd name="T116" fmla="*/ 472 w 740"/>
              <a:gd name="T117" fmla="*/ 202 h 1144"/>
              <a:gd name="T118" fmla="*/ 467 w 740"/>
              <a:gd name="T119" fmla="*/ 202 h 1144"/>
              <a:gd name="T120" fmla="*/ 434 w 740"/>
              <a:gd name="T121" fmla="*/ 151 h 1144"/>
              <a:gd name="T122" fmla="*/ 457 w 740"/>
              <a:gd name="T123" fmla="*/ 81 h 1144"/>
              <a:gd name="T124" fmla="*/ 367 w 740"/>
              <a:gd name="T125" fmla="*/ 0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740" h="1144">
                <a:moveTo>
                  <a:pt x="0" y="660"/>
                </a:moveTo>
                <a:cubicBezTo>
                  <a:pt x="0" y="660"/>
                  <a:pt x="0" y="660"/>
                  <a:pt x="0" y="660"/>
                </a:cubicBezTo>
                <a:cubicBezTo>
                  <a:pt x="0" y="660"/>
                  <a:pt x="0" y="660"/>
                  <a:pt x="0" y="660"/>
                </a:cubicBezTo>
                <a:moveTo>
                  <a:pt x="740" y="465"/>
                </a:moveTo>
                <a:cubicBezTo>
                  <a:pt x="740" y="465"/>
                  <a:pt x="740" y="465"/>
                  <a:pt x="740" y="465"/>
                </a:cubicBezTo>
                <a:cubicBezTo>
                  <a:pt x="740" y="465"/>
                  <a:pt x="740" y="465"/>
                  <a:pt x="740" y="465"/>
                </a:cubicBezTo>
                <a:moveTo>
                  <a:pt x="367" y="0"/>
                </a:moveTo>
                <a:cubicBezTo>
                  <a:pt x="317" y="0"/>
                  <a:pt x="276" y="37"/>
                  <a:pt x="276" y="81"/>
                </a:cubicBezTo>
                <a:cubicBezTo>
                  <a:pt x="276" y="104"/>
                  <a:pt x="299" y="151"/>
                  <a:pt x="299" y="151"/>
                </a:cubicBezTo>
                <a:cubicBezTo>
                  <a:pt x="312" y="178"/>
                  <a:pt x="297" y="200"/>
                  <a:pt x="266" y="202"/>
                </a:cubicBezTo>
                <a:cubicBezTo>
                  <a:pt x="267" y="202"/>
                  <a:pt x="268" y="202"/>
                  <a:pt x="268" y="202"/>
                </a:cubicBezTo>
                <a:cubicBezTo>
                  <a:pt x="267" y="202"/>
                  <a:pt x="265" y="202"/>
                  <a:pt x="262" y="202"/>
                </a:cubicBezTo>
                <a:cubicBezTo>
                  <a:pt x="0" y="202"/>
                  <a:pt x="0" y="202"/>
                  <a:pt x="0" y="202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458"/>
                  <a:pt x="0" y="458"/>
                  <a:pt x="0" y="458"/>
                </a:cubicBezTo>
                <a:cubicBezTo>
                  <a:pt x="0" y="460"/>
                  <a:pt x="0" y="660"/>
                  <a:pt x="0" y="660"/>
                </a:cubicBezTo>
                <a:cubicBezTo>
                  <a:pt x="0" y="660"/>
                  <a:pt x="0" y="660"/>
                  <a:pt x="0" y="660"/>
                </a:cubicBezTo>
                <a:cubicBezTo>
                  <a:pt x="0" y="661"/>
                  <a:pt x="0" y="662"/>
                  <a:pt x="0" y="663"/>
                </a:cubicBezTo>
                <a:cubicBezTo>
                  <a:pt x="0" y="663"/>
                  <a:pt x="0" y="663"/>
                  <a:pt x="0" y="663"/>
                </a:cubicBezTo>
                <a:cubicBezTo>
                  <a:pt x="0" y="668"/>
                  <a:pt x="0" y="668"/>
                  <a:pt x="0" y="668"/>
                </a:cubicBezTo>
                <a:cubicBezTo>
                  <a:pt x="0" y="719"/>
                  <a:pt x="0" y="719"/>
                  <a:pt x="0" y="719"/>
                </a:cubicBezTo>
                <a:cubicBezTo>
                  <a:pt x="0" y="894"/>
                  <a:pt x="0" y="894"/>
                  <a:pt x="0" y="894"/>
                </a:cubicBezTo>
                <a:cubicBezTo>
                  <a:pt x="0" y="894"/>
                  <a:pt x="0" y="894"/>
                  <a:pt x="0" y="894"/>
                </a:cubicBezTo>
                <a:cubicBezTo>
                  <a:pt x="0" y="942"/>
                  <a:pt x="0" y="942"/>
                  <a:pt x="0" y="942"/>
                </a:cubicBezTo>
                <a:cubicBezTo>
                  <a:pt x="0" y="942"/>
                  <a:pt x="0" y="942"/>
                  <a:pt x="0" y="942"/>
                </a:cubicBezTo>
                <a:cubicBezTo>
                  <a:pt x="0" y="942"/>
                  <a:pt x="0" y="942"/>
                  <a:pt x="0" y="942"/>
                </a:cubicBezTo>
                <a:cubicBezTo>
                  <a:pt x="262" y="942"/>
                  <a:pt x="262" y="942"/>
                  <a:pt x="262" y="942"/>
                </a:cubicBezTo>
                <a:cubicBezTo>
                  <a:pt x="265" y="942"/>
                  <a:pt x="268" y="942"/>
                  <a:pt x="269" y="942"/>
                </a:cubicBezTo>
                <a:cubicBezTo>
                  <a:pt x="268" y="942"/>
                  <a:pt x="267" y="942"/>
                  <a:pt x="266" y="942"/>
                </a:cubicBezTo>
                <a:cubicBezTo>
                  <a:pt x="297" y="944"/>
                  <a:pt x="312" y="967"/>
                  <a:pt x="299" y="993"/>
                </a:cubicBezTo>
                <a:cubicBezTo>
                  <a:pt x="299" y="993"/>
                  <a:pt x="276" y="1040"/>
                  <a:pt x="276" y="1063"/>
                </a:cubicBezTo>
                <a:cubicBezTo>
                  <a:pt x="276" y="1108"/>
                  <a:pt x="316" y="1144"/>
                  <a:pt x="366" y="1144"/>
                </a:cubicBezTo>
                <a:cubicBezTo>
                  <a:pt x="416" y="1144"/>
                  <a:pt x="457" y="1108"/>
                  <a:pt x="457" y="1063"/>
                </a:cubicBezTo>
                <a:cubicBezTo>
                  <a:pt x="457" y="1040"/>
                  <a:pt x="434" y="993"/>
                  <a:pt x="434" y="993"/>
                </a:cubicBezTo>
                <a:cubicBezTo>
                  <a:pt x="421" y="967"/>
                  <a:pt x="436" y="944"/>
                  <a:pt x="467" y="942"/>
                </a:cubicBezTo>
                <a:cubicBezTo>
                  <a:pt x="472" y="942"/>
                  <a:pt x="472" y="942"/>
                  <a:pt x="472" y="942"/>
                </a:cubicBezTo>
                <a:cubicBezTo>
                  <a:pt x="739" y="942"/>
                  <a:pt x="739" y="942"/>
                  <a:pt x="739" y="942"/>
                </a:cubicBezTo>
                <a:cubicBezTo>
                  <a:pt x="739" y="942"/>
                  <a:pt x="740" y="890"/>
                  <a:pt x="740" y="886"/>
                </a:cubicBezTo>
                <a:cubicBezTo>
                  <a:pt x="740" y="779"/>
                  <a:pt x="740" y="779"/>
                  <a:pt x="740" y="779"/>
                </a:cubicBezTo>
                <a:cubicBezTo>
                  <a:pt x="740" y="779"/>
                  <a:pt x="740" y="779"/>
                  <a:pt x="740" y="779"/>
                </a:cubicBezTo>
                <a:cubicBezTo>
                  <a:pt x="740" y="709"/>
                  <a:pt x="740" y="709"/>
                  <a:pt x="740" y="709"/>
                </a:cubicBezTo>
                <a:cubicBezTo>
                  <a:pt x="740" y="667"/>
                  <a:pt x="740" y="667"/>
                  <a:pt x="740" y="667"/>
                </a:cubicBezTo>
                <a:cubicBezTo>
                  <a:pt x="740" y="666"/>
                  <a:pt x="740" y="664"/>
                  <a:pt x="740" y="663"/>
                </a:cubicBezTo>
                <a:cubicBezTo>
                  <a:pt x="738" y="640"/>
                  <a:pt x="725" y="626"/>
                  <a:pt x="708" y="626"/>
                </a:cubicBezTo>
                <a:cubicBezTo>
                  <a:pt x="702" y="626"/>
                  <a:pt x="695" y="627"/>
                  <a:pt x="689" y="631"/>
                </a:cubicBezTo>
                <a:cubicBezTo>
                  <a:pt x="689" y="631"/>
                  <a:pt x="642" y="653"/>
                  <a:pt x="619" y="653"/>
                </a:cubicBezTo>
                <a:cubicBezTo>
                  <a:pt x="574" y="653"/>
                  <a:pt x="538" y="613"/>
                  <a:pt x="538" y="563"/>
                </a:cubicBezTo>
                <a:cubicBezTo>
                  <a:pt x="538" y="513"/>
                  <a:pt x="574" y="472"/>
                  <a:pt x="619" y="472"/>
                </a:cubicBezTo>
                <a:cubicBezTo>
                  <a:pt x="642" y="472"/>
                  <a:pt x="689" y="495"/>
                  <a:pt x="689" y="495"/>
                </a:cubicBezTo>
                <a:cubicBezTo>
                  <a:pt x="695" y="498"/>
                  <a:pt x="702" y="500"/>
                  <a:pt x="708" y="500"/>
                </a:cubicBezTo>
                <a:cubicBezTo>
                  <a:pt x="725" y="500"/>
                  <a:pt x="738" y="486"/>
                  <a:pt x="740" y="462"/>
                </a:cubicBezTo>
                <a:cubicBezTo>
                  <a:pt x="740" y="463"/>
                  <a:pt x="740" y="464"/>
                  <a:pt x="740" y="465"/>
                </a:cubicBezTo>
                <a:cubicBezTo>
                  <a:pt x="740" y="464"/>
                  <a:pt x="740" y="463"/>
                  <a:pt x="740" y="462"/>
                </a:cubicBezTo>
                <a:cubicBezTo>
                  <a:pt x="740" y="462"/>
                  <a:pt x="740" y="462"/>
                  <a:pt x="740" y="462"/>
                </a:cubicBezTo>
                <a:cubicBezTo>
                  <a:pt x="740" y="457"/>
                  <a:pt x="740" y="457"/>
                  <a:pt x="740" y="457"/>
                </a:cubicBezTo>
                <a:cubicBezTo>
                  <a:pt x="740" y="381"/>
                  <a:pt x="740" y="381"/>
                  <a:pt x="740" y="381"/>
                </a:cubicBezTo>
                <a:cubicBezTo>
                  <a:pt x="740" y="247"/>
                  <a:pt x="740" y="247"/>
                  <a:pt x="740" y="247"/>
                </a:cubicBezTo>
                <a:cubicBezTo>
                  <a:pt x="740" y="230"/>
                  <a:pt x="740" y="202"/>
                  <a:pt x="740" y="202"/>
                </a:cubicBezTo>
                <a:cubicBezTo>
                  <a:pt x="472" y="202"/>
                  <a:pt x="472" y="202"/>
                  <a:pt x="472" y="202"/>
                </a:cubicBezTo>
                <a:cubicBezTo>
                  <a:pt x="467" y="202"/>
                  <a:pt x="467" y="202"/>
                  <a:pt x="467" y="202"/>
                </a:cubicBezTo>
                <a:cubicBezTo>
                  <a:pt x="436" y="200"/>
                  <a:pt x="421" y="178"/>
                  <a:pt x="434" y="151"/>
                </a:cubicBezTo>
                <a:cubicBezTo>
                  <a:pt x="434" y="151"/>
                  <a:pt x="457" y="104"/>
                  <a:pt x="457" y="81"/>
                </a:cubicBezTo>
                <a:cubicBezTo>
                  <a:pt x="457" y="37"/>
                  <a:pt x="417" y="0"/>
                  <a:pt x="367" y="0"/>
                </a:cubicBezTo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2365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: Shape 8"/>
          <p:cNvSpPr/>
          <p:nvPr/>
        </p:nvSpPr>
        <p:spPr bwMode="auto">
          <a:xfrm>
            <a:off x="5409340" y="2985331"/>
            <a:ext cx="1421142" cy="1420031"/>
          </a:xfrm>
          <a:custGeom>
            <a:avLst/>
            <a:gdLst>
              <a:gd name="T0" fmla="*/ 559 w 1136"/>
              <a:gd name="T1" fmla="*/ 0 h 1135"/>
              <a:gd name="T2" fmla="*/ 459 w 1136"/>
              <a:gd name="T3" fmla="*/ 90 h 1135"/>
              <a:gd name="T4" fmla="*/ 482 w 1136"/>
              <a:gd name="T5" fmla="*/ 163 h 1135"/>
              <a:gd name="T6" fmla="*/ 484 w 1136"/>
              <a:gd name="T7" fmla="*/ 185 h 1135"/>
              <a:gd name="T8" fmla="*/ 460 w 1136"/>
              <a:gd name="T9" fmla="*/ 196 h 1135"/>
              <a:gd name="T10" fmla="*/ 456 w 1136"/>
              <a:gd name="T11" fmla="*/ 196 h 1135"/>
              <a:gd name="T12" fmla="*/ 196 w 1136"/>
              <a:gd name="T13" fmla="*/ 196 h 1135"/>
              <a:gd name="T14" fmla="*/ 196 w 1136"/>
              <a:gd name="T15" fmla="*/ 455 h 1135"/>
              <a:gd name="T16" fmla="*/ 196 w 1136"/>
              <a:gd name="T17" fmla="*/ 460 h 1135"/>
              <a:gd name="T18" fmla="*/ 177 w 1136"/>
              <a:gd name="T19" fmla="*/ 485 h 1135"/>
              <a:gd name="T20" fmla="*/ 163 w 1136"/>
              <a:gd name="T21" fmla="*/ 482 h 1135"/>
              <a:gd name="T22" fmla="*/ 91 w 1136"/>
              <a:gd name="T23" fmla="*/ 458 h 1135"/>
              <a:gd name="T24" fmla="*/ 0 w 1136"/>
              <a:gd name="T25" fmla="*/ 558 h 1135"/>
              <a:gd name="T26" fmla="*/ 91 w 1136"/>
              <a:gd name="T27" fmla="*/ 658 h 1135"/>
              <a:gd name="T28" fmla="*/ 163 w 1136"/>
              <a:gd name="T29" fmla="*/ 635 h 1135"/>
              <a:gd name="T30" fmla="*/ 177 w 1136"/>
              <a:gd name="T31" fmla="*/ 631 h 1135"/>
              <a:gd name="T32" fmla="*/ 196 w 1136"/>
              <a:gd name="T33" fmla="*/ 657 h 1135"/>
              <a:gd name="T34" fmla="*/ 196 w 1136"/>
              <a:gd name="T35" fmla="*/ 657 h 1135"/>
              <a:gd name="T36" fmla="*/ 196 w 1136"/>
              <a:gd name="T37" fmla="*/ 660 h 1135"/>
              <a:gd name="T38" fmla="*/ 196 w 1136"/>
              <a:gd name="T39" fmla="*/ 939 h 1135"/>
              <a:gd name="T40" fmla="*/ 252 w 1136"/>
              <a:gd name="T41" fmla="*/ 939 h 1135"/>
              <a:gd name="T42" fmla="*/ 460 w 1136"/>
              <a:gd name="T43" fmla="*/ 939 h 1135"/>
              <a:gd name="T44" fmla="*/ 460 w 1136"/>
              <a:gd name="T45" fmla="*/ 939 h 1135"/>
              <a:gd name="T46" fmla="*/ 484 w 1136"/>
              <a:gd name="T47" fmla="*/ 950 h 1135"/>
              <a:gd name="T48" fmla="*/ 482 w 1136"/>
              <a:gd name="T49" fmla="*/ 972 h 1135"/>
              <a:gd name="T50" fmla="*/ 459 w 1136"/>
              <a:gd name="T51" fmla="*/ 1044 h 1135"/>
              <a:gd name="T52" fmla="*/ 559 w 1136"/>
              <a:gd name="T53" fmla="*/ 1135 h 1135"/>
              <a:gd name="T54" fmla="*/ 659 w 1136"/>
              <a:gd name="T55" fmla="*/ 1044 h 1135"/>
              <a:gd name="T56" fmla="*/ 635 w 1136"/>
              <a:gd name="T57" fmla="*/ 972 h 1135"/>
              <a:gd name="T58" fmla="*/ 634 w 1136"/>
              <a:gd name="T59" fmla="*/ 950 h 1135"/>
              <a:gd name="T60" fmla="*/ 657 w 1136"/>
              <a:gd name="T61" fmla="*/ 939 h 1135"/>
              <a:gd name="T62" fmla="*/ 661 w 1136"/>
              <a:gd name="T63" fmla="*/ 939 h 1135"/>
              <a:gd name="T64" fmla="*/ 758 w 1136"/>
              <a:gd name="T65" fmla="*/ 939 h 1135"/>
              <a:gd name="T66" fmla="*/ 758 w 1136"/>
              <a:gd name="T67" fmla="*/ 939 h 1135"/>
              <a:gd name="T68" fmla="*/ 873 w 1136"/>
              <a:gd name="T69" fmla="*/ 939 h 1135"/>
              <a:gd name="T70" fmla="*/ 940 w 1136"/>
              <a:gd name="T71" fmla="*/ 939 h 1135"/>
              <a:gd name="T72" fmla="*/ 940 w 1136"/>
              <a:gd name="T73" fmla="*/ 657 h 1135"/>
              <a:gd name="T74" fmla="*/ 940 w 1136"/>
              <a:gd name="T75" fmla="*/ 657 h 1135"/>
              <a:gd name="T76" fmla="*/ 959 w 1136"/>
              <a:gd name="T77" fmla="*/ 632 h 1135"/>
              <a:gd name="T78" fmla="*/ 973 w 1136"/>
              <a:gd name="T79" fmla="*/ 635 h 1135"/>
              <a:gd name="T80" fmla="*/ 1045 w 1136"/>
              <a:gd name="T81" fmla="*/ 658 h 1135"/>
              <a:gd name="T82" fmla="*/ 1136 w 1136"/>
              <a:gd name="T83" fmla="*/ 558 h 1135"/>
              <a:gd name="T84" fmla="*/ 1045 w 1136"/>
              <a:gd name="T85" fmla="*/ 459 h 1135"/>
              <a:gd name="T86" fmla="*/ 973 w 1136"/>
              <a:gd name="T87" fmla="*/ 482 h 1135"/>
              <a:gd name="T88" fmla="*/ 959 w 1136"/>
              <a:gd name="T89" fmla="*/ 485 h 1135"/>
              <a:gd name="T90" fmla="*/ 940 w 1136"/>
              <a:gd name="T91" fmla="*/ 460 h 1135"/>
              <a:gd name="T92" fmla="*/ 940 w 1136"/>
              <a:gd name="T93" fmla="*/ 456 h 1135"/>
              <a:gd name="T94" fmla="*/ 940 w 1136"/>
              <a:gd name="T95" fmla="*/ 196 h 1135"/>
              <a:gd name="T96" fmla="*/ 892 w 1136"/>
              <a:gd name="T97" fmla="*/ 196 h 1135"/>
              <a:gd name="T98" fmla="*/ 892 w 1136"/>
              <a:gd name="T99" fmla="*/ 196 h 1135"/>
              <a:gd name="T100" fmla="*/ 661 w 1136"/>
              <a:gd name="T101" fmla="*/ 196 h 1135"/>
              <a:gd name="T102" fmla="*/ 657 w 1136"/>
              <a:gd name="T103" fmla="*/ 196 h 1135"/>
              <a:gd name="T104" fmla="*/ 657 w 1136"/>
              <a:gd name="T105" fmla="*/ 196 h 1135"/>
              <a:gd name="T106" fmla="*/ 634 w 1136"/>
              <a:gd name="T107" fmla="*/ 185 h 1135"/>
              <a:gd name="T108" fmla="*/ 635 w 1136"/>
              <a:gd name="T109" fmla="*/ 163 h 1135"/>
              <a:gd name="T110" fmla="*/ 659 w 1136"/>
              <a:gd name="T111" fmla="*/ 90 h 1135"/>
              <a:gd name="T112" fmla="*/ 559 w 1136"/>
              <a:gd name="T113" fmla="*/ 0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36" h="1135">
                <a:moveTo>
                  <a:pt x="559" y="0"/>
                </a:moveTo>
                <a:cubicBezTo>
                  <a:pt x="504" y="0"/>
                  <a:pt x="459" y="41"/>
                  <a:pt x="459" y="90"/>
                </a:cubicBezTo>
                <a:cubicBezTo>
                  <a:pt x="459" y="115"/>
                  <a:pt x="480" y="158"/>
                  <a:pt x="482" y="163"/>
                </a:cubicBezTo>
                <a:cubicBezTo>
                  <a:pt x="486" y="172"/>
                  <a:pt x="487" y="179"/>
                  <a:pt x="484" y="185"/>
                </a:cubicBezTo>
                <a:cubicBezTo>
                  <a:pt x="480" y="191"/>
                  <a:pt x="471" y="195"/>
                  <a:pt x="460" y="196"/>
                </a:cubicBezTo>
                <a:cubicBezTo>
                  <a:pt x="456" y="196"/>
                  <a:pt x="456" y="196"/>
                  <a:pt x="456" y="196"/>
                </a:cubicBezTo>
                <a:cubicBezTo>
                  <a:pt x="196" y="196"/>
                  <a:pt x="196" y="196"/>
                  <a:pt x="196" y="196"/>
                </a:cubicBezTo>
                <a:cubicBezTo>
                  <a:pt x="196" y="455"/>
                  <a:pt x="196" y="455"/>
                  <a:pt x="196" y="455"/>
                </a:cubicBezTo>
                <a:cubicBezTo>
                  <a:pt x="196" y="460"/>
                  <a:pt x="196" y="460"/>
                  <a:pt x="196" y="460"/>
                </a:cubicBezTo>
                <a:cubicBezTo>
                  <a:pt x="196" y="466"/>
                  <a:pt x="193" y="485"/>
                  <a:pt x="177" y="485"/>
                </a:cubicBezTo>
                <a:cubicBezTo>
                  <a:pt x="173" y="485"/>
                  <a:pt x="168" y="484"/>
                  <a:pt x="163" y="482"/>
                </a:cubicBezTo>
                <a:cubicBezTo>
                  <a:pt x="158" y="479"/>
                  <a:pt x="115" y="458"/>
                  <a:pt x="91" y="458"/>
                </a:cubicBezTo>
                <a:cubicBezTo>
                  <a:pt x="41" y="458"/>
                  <a:pt x="0" y="503"/>
                  <a:pt x="0" y="558"/>
                </a:cubicBezTo>
                <a:cubicBezTo>
                  <a:pt x="0" y="613"/>
                  <a:pt x="41" y="658"/>
                  <a:pt x="91" y="658"/>
                </a:cubicBezTo>
                <a:cubicBezTo>
                  <a:pt x="115" y="658"/>
                  <a:pt x="158" y="637"/>
                  <a:pt x="163" y="635"/>
                </a:cubicBezTo>
                <a:cubicBezTo>
                  <a:pt x="168" y="633"/>
                  <a:pt x="172" y="631"/>
                  <a:pt x="177" y="631"/>
                </a:cubicBezTo>
                <a:cubicBezTo>
                  <a:pt x="193" y="631"/>
                  <a:pt x="196" y="651"/>
                  <a:pt x="196" y="657"/>
                </a:cubicBezTo>
                <a:cubicBezTo>
                  <a:pt x="196" y="657"/>
                  <a:pt x="196" y="657"/>
                  <a:pt x="196" y="657"/>
                </a:cubicBezTo>
                <a:cubicBezTo>
                  <a:pt x="196" y="658"/>
                  <a:pt x="196" y="659"/>
                  <a:pt x="196" y="660"/>
                </a:cubicBezTo>
                <a:cubicBezTo>
                  <a:pt x="196" y="939"/>
                  <a:pt x="196" y="939"/>
                  <a:pt x="196" y="939"/>
                </a:cubicBezTo>
                <a:cubicBezTo>
                  <a:pt x="252" y="939"/>
                  <a:pt x="252" y="939"/>
                  <a:pt x="252" y="939"/>
                </a:cubicBezTo>
                <a:cubicBezTo>
                  <a:pt x="252" y="939"/>
                  <a:pt x="459" y="939"/>
                  <a:pt x="460" y="939"/>
                </a:cubicBezTo>
                <a:cubicBezTo>
                  <a:pt x="460" y="939"/>
                  <a:pt x="460" y="939"/>
                  <a:pt x="460" y="939"/>
                </a:cubicBezTo>
                <a:cubicBezTo>
                  <a:pt x="471" y="940"/>
                  <a:pt x="480" y="944"/>
                  <a:pt x="484" y="950"/>
                </a:cubicBezTo>
                <a:cubicBezTo>
                  <a:pt x="487" y="956"/>
                  <a:pt x="486" y="963"/>
                  <a:pt x="482" y="972"/>
                </a:cubicBezTo>
                <a:cubicBezTo>
                  <a:pt x="480" y="977"/>
                  <a:pt x="459" y="1020"/>
                  <a:pt x="459" y="1044"/>
                </a:cubicBezTo>
                <a:cubicBezTo>
                  <a:pt x="459" y="1094"/>
                  <a:pt x="504" y="1135"/>
                  <a:pt x="559" y="1135"/>
                </a:cubicBezTo>
                <a:cubicBezTo>
                  <a:pt x="614" y="1135"/>
                  <a:pt x="659" y="1094"/>
                  <a:pt x="659" y="1044"/>
                </a:cubicBezTo>
                <a:cubicBezTo>
                  <a:pt x="659" y="1020"/>
                  <a:pt x="638" y="977"/>
                  <a:pt x="635" y="972"/>
                </a:cubicBezTo>
                <a:cubicBezTo>
                  <a:pt x="631" y="963"/>
                  <a:pt x="631" y="956"/>
                  <a:pt x="634" y="950"/>
                </a:cubicBezTo>
                <a:cubicBezTo>
                  <a:pt x="638" y="944"/>
                  <a:pt x="646" y="940"/>
                  <a:pt x="657" y="939"/>
                </a:cubicBezTo>
                <a:cubicBezTo>
                  <a:pt x="661" y="939"/>
                  <a:pt x="661" y="939"/>
                  <a:pt x="661" y="939"/>
                </a:cubicBezTo>
                <a:cubicBezTo>
                  <a:pt x="758" y="939"/>
                  <a:pt x="758" y="939"/>
                  <a:pt x="758" y="939"/>
                </a:cubicBezTo>
                <a:cubicBezTo>
                  <a:pt x="758" y="939"/>
                  <a:pt x="758" y="939"/>
                  <a:pt x="758" y="939"/>
                </a:cubicBezTo>
                <a:cubicBezTo>
                  <a:pt x="873" y="939"/>
                  <a:pt x="873" y="939"/>
                  <a:pt x="873" y="939"/>
                </a:cubicBezTo>
                <a:cubicBezTo>
                  <a:pt x="877" y="939"/>
                  <a:pt x="940" y="939"/>
                  <a:pt x="940" y="939"/>
                </a:cubicBezTo>
                <a:cubicBezTo>
                  <a:pt x="940" y="939"/>
                  <a:pt x="940" y="658"/>
                  <a:pt x="940" y="657"/>
                </a:cubicBezTo>
                <a:cubicBezTo>
                  <a:pt x="940" y="657"/>
                  <a:pt x="940" y="657"/>
                  <a:pt x="940" y="657"/>
                </a:cubicBezTo>
                <a:cubicBezTo>
                  <a:pt x="940" y="651"/>
                  <a:pt x="943" y="632"/>
                  <a:pt x="959" y="632"/>
                </a:cubicBezTo>
                <a:cubicBezTo>
                  <a:pt x="963" y="632"/>
                  <a:pt x="968" y="633"/>
                  <a:pt x="973" y="635"/>
                </a:cubicBezTo>
                <a:cubicBezTo>
                  <a:pt x="977" y="637"/>
                  <a:pt x="1021" y="658"/>
                  <a:pt x="1045" y="658"/>
                </a:cubicBezTo>
                <a:cubicBezTo>
                  <a:pt x="1095" y="658"/>
                  <a:pt x="1136" y="613"/>
                  <a:pt x="1136" y="558"/>
                </a:cubicBezTo>
                <a:cubicBezTo>
                  <a:pt x="1136" y="503"/>
                  <a:pt x="1095" y="459"/>
                  <a:pt x="1045" y="459"/>
                </a:cubicBezTo>
                <a:cubicBezTo>
                  <a:pt x="1021" y="459"/>
                  <a:pt x="977" y="479"/>
                  <a:pt x="973" y="482"/>
                </a:cubicBezTo>
                <a:cubicBezTo>
                  <a:pt x="968" y="484"/>
                  <a:pt x="963" y="485"/>
                  <a:pt x="959" y="485"/>
                </a:cubicBezTo>
                <a:cubicBezTo>
                  <a:pt x="943" y="485"/>
                  <a:pt x="940" y="466"/>
                  <a:pt x="940" y="460"/>
                </a:cubicBezTo>
                <a:cubicBezTo>
                  <a:pt x="940" y="456"/>
                  <a:pt x="940" y="456"/>
                  <a:pt x="940" y="456"/>
                </a:cubicBezTo>
                <a:cubicBezTo>
                  <a:pt x="940" y="196"/>
                  <a:pt x="940" y="196"/>
                  <a:pt x="940" y="196"/>
                </a:cubicBezTo>
                <a:cubicBezTo>
                  <a:pt x="892" y="196"/>
                  <a:pt x="892" y="196"/>
                  <a:pt x="892" y="196"/>
                </a:cubicBezTo>
                <a:cubicBezTo>
                  <a:pt x="892" y="196"/>
                  <a:pt x="892" y="196"/>
                  <a:pt x="892" y="196"/>
                </a:cubicBezTo>
                <a:cubicBezTo>
                  <a:pt x="661" y="196"/>
                  <a:pt x="661" y="196"/>
                  <a:pt x="661" y="196"/>
                </a:cubicBezTo>
                <a:cubicBezTo>
                  <a:pt x="659" y="196"/>
                  <a:pt x="658" y="196"/>
                  <a:pt x="657" y="196"/>
                </a:cubicBezTo>
                <a:cubicBezTo>
                  <a:pt x="657" y="196"/>
                  <a:pt x="657" y="196"/>
                  <a:pt x="657" y="196"/>
                </a:cubicBezTo>
                <a:cubicBezTo>
                  <a:pt x="646" y="195"/>
                  <a:pt x="638" y="191"/>
                  <a:pt x="634" y="185"/>
                </a:cubicBezTo>
                <a:cubicBezTo>
                  <a:pt x="631" y="179"/>
                  <a:pt x="631" y="172"/>
                  <a:pt x="635" y="163"/>
                </a:cubicBezTo>
                <a:cubicBezTo>
                  <a:pt x="638" y="158"/>
                  <a:pt x="659" y="115"/>
                  <a:pt x="659" y="90"/>
                </a:cubicBezTo>
                <a:cubicBezTo>
                  <a:pt x="659" y="41"/>
                  <a:pt x="614" y="0"/>
                  <a:pt x="559" y="0"/>
                </a:cubicBezTo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 vert="horz" wrap="none" lIns="120140" tIns="60070" rIns="120140" bIns="378394" anchor="b" anchorCtr="1" compatLnSpc="1">
            <a:normAutofit/>
          </a:bodyPr>
          <a:lstStyle/>
          <a:p>
            <a:pPr algn="ctr"/>
            <a:endParaRPr lang="zh-CN" altLang="en-US" sz="144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: Shape 9"/>
          <p:cNvSpPr/>
          <p:nvPr/>
        </p:nvSpPr>
        <p:spPr bwMode="auto">
          <a:xfrm>
            <a:off x="5648421" y="4613304"/>
            <a:ext cx="954101" cy="900725"/>
          </a:xfrm>
          <a:custGeom>
            <a:avLst/>
            <a:gdLst>
              <a:gd name="connsiteX0" fmla="*/ 0 w 1362075"/>
              <a:gd name="connsiteY0" fmla="*/ 0 h 1285875"/>
              <a:gd name="connsiteX1" fmla="*/ 174946 w 1362075"/>
              <a:gd name="connsiteY1" fmla="*/ 0 h 1285875"/>
              <a:gd name="connsiteX2" fmla="*/ 176340 w 1362075"/>
              <a:gd name="connsiteY2" fmla="*/ 0 h 1285875"/>
              <a:gd name="connsiteX3" fmla="*/ 176731 w 1362075"/>
              <a:gd name="connsiteY3" fmla="*/ 0 h 1285875"/>
              <a:gd name="connsiteX4" fmla="*/ 178628 w 1362075"/>
              <a:gd name="connsiteY4" fmla="*/ 0 h 1285875"/>
              <a:gd name="connsiteX5" fmla="*/ 186103 w 1362075"/>
              <a:gd name="connsiteY5" fmla="*/ 0 h 1285875"/>
              <a:gd name="connsiteX6" fmla="*/ 191905 w 1362075"/>
              <a:gd name="connsiteY6" fmla="*/ 0 h 1285875"/>
              <a:gd name="connsiteX7" fmla="*/ 206193 w 1362075"/>
              <a:gd name="connsiteY7" fmla="*/ 0 h 1285875"/>
              <a:gd name="connsiteX8" fmla="*/ 206367 w 1362075"/>
              <a:gd name="connsiteY8" fmla="*/ 0 h 1285875"/>
              <a:gd name="connsiteX9" fmla="*/ 212601 w 1362075"/>
              <a:gd name="connsiteY9" fmla="*/ 0 h 1285875"/>
              <a:gd name="connsiteX10" fmla="*/ 227942 w 1362075"/>
              <a:gd name="connsiteY10" fmla="*/ 0 h 1285875"/>
              <a:gd name="connsiteX11" fmla="*/ 228333 w 1362075"/>
              <a:gd name="connsiteY11" fmla="*/ 0 h 1285875"/>
              <a:gd name="connsiteX12" fmla="*/ 234742 w 1362075"/>
              <a:gd name="connsiteY12" fmla="*/ 0 h 1285875"/>
              <a:gd name="connsiteX13" fmla="*/ 254832 w 1362075"/>
              <a:gd name="connsiteY13" fmla="*/ 0 h 1285875"/>
              <a:gd name="connsiteX14" fmla="*/ 258053 w 1362075"/>
              <a:gd name="connsiteY14" fmla="*/ 0 h 1285875"/>
              <a:gd name="connsiteX15" fmla="*/ 264204 w 1362075"/>
              <a:gd name="connsiteY15" fmla="*/ 0 h 1285875"/>
              <a:gd name="connsiteX16" fmla="*/ 264594 w 1362075"/>
              <a:gd name="connsiteY16" fmla="*/ 0 h 1285875"/>
              <a:gd name="connsiteX17" fmla="*/ 265989 w 1362075"/>
              <a:gd name="connsiteY17" fmla="*/ 0 h 1285875"/>
              <a:gd name="connsiteX18" fmla="*/ 298121 w 1362075"/>
              <a:gd name="connsiteY18" fmla="*/ 0 h 1285875"/>
              <a:gd name="connsiteX19" fmla="*/ 467711 w 1362075"/>
              <a:gd name="connsiteY19" fmla="*/ 0 h 1285875"/>
              <a:gd name="connsiteX20" fmla="*/ 478422 w 1362075"/>
              <a:gd name="connsiteY20" fmla="*/ 0 h 1285875"/>
              <a:gd name="connsiteX21" fmla="*/ 480208 w 1362075"/>
              <a:gd name="connsiteY21" fmla="*/ 0 h 1285875"/>
              <a:gd name="connsiteX22" fmla="*/ 539118 w 1362075"/>
              <a:gd name="connsiteY22" fmla="*/ 87511 h 1285875"/>
              <a:gd name="connsiteX23" fmla="*/ 498059 w 1362075"/>
              <a:gd name="connsiteY23" fmla="*/ 208955 h 1285875"/>
              <a:gd name="connsiteX24" fmla="*/ 664079 w 1362075"/>
              <a:gd name="connsiteY24" fmla="*/ 350044 h 1285875"/>
              <a:gd name="connsiteX25" fmla="*/ 830098 w 1362075"/>
              <a:gd name="connsiteY25" fmla="*/ 208955 h 1285875"/>
              <a:gd name="connsiteX26" fmla="*/ 789040 w 1362075"/>
              <a:gd name="connsiteY26" fmla="*/ 87511 h 1285875"/>
              <a:gd name="connsiteX27" fmla="*/ 846165 w 1362075"/>
              <a:gd name="connsiteY27" fmla="*/ 0 h 1285875"/>
              <a:gd name="connsiteX28" fmla="*/ 847950 w 1362075"/>
              <a:gd name="connsiteY28" fmla="*/ 0 h 1285875"/>
              <a:gd name="connsiteX29" fmla="*/ 855091 w 1362075"/>
              <a:gd name="connsiteY29" fmla="*/ 0 h 1285875"/>
              <a:gd name="connsiteX30" fmla="*/ 1271032 w 1362075"/>
              <a:gd name="connsiteY30" fmla="*/ 0 h 1285875"/>
              <a:gd name="connsiteX31" fmla="*/ 1362075 w 1362075"/>
              <a:gd name="connsiteY31" fmla="*/ 0 h 1285875"/>
              <a:gd name="connsiteX32" fmla="*/ 1362075 w 1362075"/>
              <a:gd name="connsiteY32" fmla="*/ 442913 h 1285875"/>
              <a:gd name="connsiteX33" fmla="*/ 1362075 w 1362075"/>
              <a:gd name="connsiteY33" fmla="*/ 451842 h 1285875"/>
              <a:gd name="connsiteX34" fmla="*/ 1303165 w 1362075"/>
              <a:gd name="connsiteY34" fmla="*/ 516136 h 1285875"/>
              <a:gd name="connsiteX35" fmla="*/ 1267462 w 1362075"/>
              <a:gd name="connsiteY35" fmla="*/ 508992 h 1285875"/>
              <a:gd name="connsiteX36" fmla="*/ 1138931 w 1362075"/>
              <a:gd name="connsiteY36" fmla="*/ 469702 h 1285875"/>
              <a:gd name="connsiteX37" fmla="*/ 990763 w 1362075"/>
              <a:gd name="connsiteY37" fmla="*/ 626864 h 1285875"/>
              <a:gd name="connsiteX38" fmla="*/ 1138931 w 1362075"/>
              <a:gd name="connsiteY38" fmla="*/ 784027 h 1285875"/>
              <a:gd name="connsiteX39" fmla="*/ 1267462 w 1362075"/>
              <a:gd name="connsiteY39" fmla="*/ 744736 h 1285875"/>
              <a:gd name="connsiteX40" fmla="*/ 1303165 w 1362075"/>
              <a:gd name="connsiteY40" fmla="*/ 735806 h 1285875"/>
              <a:gd name="connsiteX41" fmla="*/ 1360290 w 1362075"/>
              <a:gd name="connsiteY41" fmla="*/ 796528 h 1285875"/>
              <a:gd name="connsiteX42" fmla="*/ 1362075 w 1362075"/>
              <a:gd name="connsiteY42" fmla="*/ 809030 h 1285875"/>
              <a:gd name="connsiteX43" fmla="*/ 1362075 w 1362075"/>
              <a:gd name="connsiteY43" fmla="*/ 1285875 h 1285875"/>
              <a:gd name="connsiteX44" fmla="*/ 1258536 w 1362075"/>
              <a:gd name="connsiteY44" fmla="*/ 1284089 h 1285875"/>
              <a:gd name="connsiteX45" fmla="*/ 1062169 w 1362075"/>
              <a:gd name="connsiteY45" fmla="*/ 1284089 h 1285875"/>
              <a:gd name="connsiteX46" fmla="*/ 858661 w 1362075"/>
              <a:gd name="connsiteY46" fmla="*/ 1284089 h 1285875"/>
              <a:gd name="connsiteX47" fmla="*/ 481993 w 1362075"/>
              <a:gd name="connsiteY47" fmla="*/ 1284089 h 1285875"/>
              <a:gd name="connsiteX48" fmla="*/ 480208 w 1362075"/>
              <a:gd name="connsiteY48" fmla="*/ 1284089 h 1285875"/>
              <a:gd name="connsiteX49" fmla="*/ 471282 w 1362075"/>
              <a:gd name="connsiteY49" fmla="*/ 1284089 h 1285875"/>
              <a:gd name="connsiteX50" fmla="*/ 332556 w 1362075"/>
              <a:gd name="connsiteY50" fmla="*/ 1284089 h 1285875"/>
              <a:gd name="connsiteX51" fmla="*/ 273050 w 1362075"/>
              <a:gd name="connsiteY51" fmla="*/ 1284089 h 1285875"/>
              <a:gd name="connsiteX52" fmla="*/ 273050 w 1362075"/>
              <a:gd name="connsiteY52" fmla="*/ 1285875 h 1285875"/>
              <a:gd name="connsiteX53" fmla="*/ 257175 w 1362075"/>
              <a:gd name="connsiteY53" fmla="*/ 1285875 h 1285875"/>
              <a:gd name="connsiteX54" fmla="*/ 257175 w 1362075"/>
              <a:gd name="connsiteY54" fmla="*/ 1284089 h 1285875"/>
              <a:gd name="connsiteX55" fmla="*/ 254602 w 1362075"/>
              <a:gd name="connsiteY55" fmla="*/ 1284089 h 1285875"/>
              <a:gd name="connsiteX56" fmla="*/ 82117 w 1362075"/>
              <a:gd name="connsiteY56" fmla="*/ 1284089 h 1285875"/>
              <a:gd name="connsiteX57" fmla="*/ 0 w 1362075"/>
              <a:gd name="connsiteY57" fmla="*/ 1284089 h 1285875"/>
              <a:gd name="connsiteX58" fmla="*/ 0 w 1362075"/>
              <a:gd name="connsiteY58" fmla="*/ 807244 h 1285875"/>
              <a:gd name="connsiteX59" fmla="*/ 0 w 1362075"/>
              <a:gd name="connsiteY59" fmla="*/ 803672 h 1285875"/>
              <a:gd name="connsiteX60" fmla="*/ 0 w 1362075"/>
              <a:gd name="connsiteY60" fmla="*/ 800100 h 1285875"/>
              <a:gd name="connsiteX61" fmla="*/ 0 w 1362075"/>
              <a:gd name="connsiteY61" fmla="*/ 796528 h 1285875"/>
              <a:gd name="connsiteX62" fmla="*/ 58910 w 1362075"/>
              <a:gd name="connsiteY62" fmla="*/ 735806 h 1285875"/>
              <a:gd name="connsiteX63" fmla="*/ 94614 w 1362075"/>
              <a:gd name="connsiteY63" fmla="*/ 742950 h 1285875"/>
              <a:gd name="connsiteX64" fmla="*/ 221360 w 1362075"/>
              <a:gd name="connsiteY64" fmla="*/ 784027 h 1285875"/>
              <a:gd name="connsiteX65" fmla="*/ 371313 w 1362075"/>
              <a:gd name="connsiteY65" fmla="*/ 626864 h 1285875"/>
              <a:gd name="connsiteX66" fmla="*/ 221360 w 1362075"/>
              <a:gd name="connsiteY66" fmla="*/ 467916 h 1285875"/>
              <a:gd name="connsiteX67" fmla="*/ 94614 w 1362075"/>
              <a:gd name="connsiteY67" fmla="*/ 507206 h 1285875"/>
              <a:gd name="connsiteX68" fmla="*/ 58910 w 1362075"/>
              <a:gd name="connsiteY68" fmla="*/ 516136 h 1285875"/>
              <a:gd name="connsiteX69" fmla="*/ 0 w 1362075"/>
              <a:gd name="connsiteY69" fmla="*/ 451842 h 1285875"/>
              <a:gd name="connsiteX70" fmla="*/ 0 w 1362075"/>
              <a:gd name="connsiteY70" fmla="*/ 442913 h 1285875"/>
              <a:gd name="connsiteX71" fmla="*/ 0 w 1362075"/>
              <a:gd name="connsiteY71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362075" h="1285875">
                <a:moveTo>
                  <a:pt x="0" y="0"/>
                </a:moveTo>
                <a:cubicBezTo>
                  <a:pt x="0" y="0"/>
                  <a:pt x="0" y="0"/>
                  <a:pt x="174946" y="0"/>
                </a:cubicBezTo>
                <a:cubicBezTo>
                  <a:pt x="174946" y="0"/>
                  <a:pt x="174946" y="0"/>
                  <a:pt x="176340" y="0"/>
                </a:cubicBezTo>
                <a:lnTo>
                  <a:pt x="176731" y="0"/>
                </a:lnTo>
                <a:cubicBezTo>
                  <a:pt x="176731" y="0"/>
                  <a:pt x="176731" y="0"/>
                  <a:pt x="178628" y="0"/>
                </a:cubicBezTo>
                <a:lnTo>
                  <a:pt x="186103" y="0"/>
                </a:lnTo>
                <a:lnTo>
                  <a:pt x="191905" y="0"/>
                </a:lnTo>
                <a:lnTo>
                  <a:pt x="206193" y="0"/>
                </a:lnTo>
                <a:lnTo>
                  <a:pt x="206367" y="0"/>
                </a:lnTo>
                <a:lnTo>
                  <a:pt x="212601" y="0"/>
                </a:lnTo>
                <a:lnTo>
                  <a:pt x="227942" y="0"/>
                </a:lnTo>
                <a:lnTo>
                  <a:pt x="228333" y="0"/>
                </a:lnTo>
                <a:lnTo>
                  <a:pt x="234742" y="0"/>
                </a:lnTo>
                <a:lnTo>
                  <a:pt x="254832" y="0"/>
                </a:lnTo>
                <a:lnTo>
                  <a:pt x="258053" y="0"/>
                </a:lnTo>
                <a:lnTo>
                  <a:pt x="264204" y="0"/>
                </a:lnTo>
                <a:lnTo>
                  <a:pt x="264594" y="0"/>
                </a:lnTo>
                <a:lnTo>
                  <a:pt x="265989" y="0"/>
                </a:lnTo>
                <a:lnTo>
                  <a:pt x="298121" y="0"/>
                </a:lnTo>
                <a:cubicBezTo>
                  <a:pt x="298121" y="0"/>
                  <a:pt x="298121" y="0"/>
                  <a:pt x="467711" y="0"/>
                </a:cubicBezTo>
                <a:cubicBezTo>
                  <a:pt x="467711" y="0"/>
                  <a:pt x="467711" y="0"/>
                  <a:pt x="478422" y="0"/>
                </a:cubicBezTo>
                <a:cubicBezTo>
                  <a:pt x="478422" y="0"/>
                  <a:pt x="480208" y="0"/>
                  <a:pt x="480208" y="0"/>
                </a:cubicBezTo>
                <a:cubicBezTo>
                  <a:pt x="537333" y="3572"/>
                  <a:pt x="562325" y="42863"/>
                  <a:pt x="539118" y="87511"/>
                </a:cubicBezTo>
                <a:cubicBezTo>
                  <a:pt x="539118" y="87511"/>
                  <a:pt x="498059" y="167878"/>
                  <a:pt x="498059" y="208955"/>
                </a:cubicBezTo>
                <a:cubicBezTo>
                  <a:pt x="498059" y="285750"/>
                  <a:pt x="571251" y="350044"/>
                  <a:pt x="664079" y="350044"/>
                </a:cubicBezTo>
                <a:cubicBezTo>
                  <a:pt x="755122" y="350044"/>
                  <a:pt x="830098" y="285750"/>
                  <a:pt x="830098" y="208955"/>
                </a:cubicBezTo>
                <a:cubicBezTo>
                  <a:pt x="830098" y="167878"/>
                  <a:pt x="789040" y="87511"/>
                  <a:pt x="789040" y="87511"/>
                </a:cubicBezTo>
                <a:cubicBezTo>
                  <a:pt x="764048" y="42863"/>
                  <a:pt x="790825" y="3572"/>
                  <a:pt x="846165" y="0"/>
                </a:cubicBezTo>
                <a:lnTo>
                  <a:pt x="847950" y="0"/>
                </a:lnTo>
                <a:lnTo>
                  <a:pt x="855091" y="0"/>
                </a:lnTo>
                <a:cubicBezTo>
                  <a:pt x="855091" y="0"/>
                  <a:pt x="855091" y="0"/>
                  <a:pt x="1271032" y="0"/>
                </a:cubicBezTo>
                <a:cubicBezTo>
                  <a:pt x="1271032" y="0"/>
                  <a:pt x="1271032" y="0"/>
                  <a:pt x="1362075" y="0"/>
                </a:cubicBezTo>
                <a:cubicBezTo>
                  <a:pt x="1362075" y="0"/>
                  <a:pt x="1362075" y="0"/>
                  <a:pt x="1362075" y="442913"/>
                </a:cubicBezTo>
                <a:cubicBezTo>
                  <a:pt x="1362075" y="442913"/>
                  <a:pt x="1362075" y="442913"/>
                  <a:pt x="1362075" y="451842"/>
                </a:cubicBezTo>
                <a:cubicBezTo>
                  <a:pt x="1358505" y="492919"/>
                  <a:pt x="1335298" y="516136"/>
                  <a:pt x="1303165" y="516136"/>
                </a:cubicBezTo>
                <a:cubicBezTo>
                  <a:pt x="1290669" y="516136"/>
                  <a:pt x="1279958" y="514350"/>
                  <a:pt x="1267462" y="508992"/>
                </a:cubicBezTo>
                <a:cubicBezTo>
                  <a:pt x="1267462" y="508992"/>
                  <a:pt x="1181774" y="469702"/>
                  <a:pt x="1138931" y="469702"/>
                </a:cubicBezTo>
                <a:cubicBezTo>
                  <a:pt x="1056813" y="469702"/>
                  <a:pt x="990763" y="539353"/>
                  <a:pt x="990763" y="626864"/>
                </a:cubicBezTo>
                <a:cubicBezTo>
                  <a:pt x="990763" y="712589"/>
                  <a:pt x="1056813" y="784027"/>
                  <a:pt x="1138931" y="784027"/>
                </a:cubicBezTo>
                <a:cubicBezTo>
                  <a:pt x="1181774" y="784027"/>
                  <a:pt x="1267462" y="744736"/>
                  <a:pt x="1267462" y="744736"/>
                </a:cubicBezTo>
                <a:cubicBezTo>
                  <a:pt x="1279958" y="737592"/>
                  <a:pt x="1290669" y="735806"/>
                  <a:pt x="1303165" y="735806"/>
                </a:cubicBezTo>
                <a:cubicBezTo>
                  <a:pt x="1333513" y="735806"/>
                  <a:pt x="1356720" y="759024"/>
                  <a:pt x="1360290" y="796528"/>
                </a:cubicBezTo>
                <a:cubicBezTo>
                  <a:pt x="1360290" y="800100"/>
                  <a:pt x="1362075" y="803672"/>
                  <a:pt x="1362075" y="809030"/>
                </a:cubicBezTo>
                <a:cubicBezTo>
                  <a:pt x="1362075" y="809030"/>
                  <a:pt x="1362075" y="809030"/>
                  <a:pt x="1362075" y="1285875"/>
                </a:cubicBezTo>
                <a:cubicBezTo>
                  <a:pt x="1354935" y="1285875"/>
                  <a:pt x="1265677" y="1284089"/>
                  <a:pt x="1258536" y="1284089"/>
                </a:cubicBezTo>
                <a:cubicBezTo>
                  <a:pt x="1258536" y="1284089"/>
                  <a:pt x="1258536" y="1284089"/>
                  <a:pt x="1062169" y="1284089"/>
                </a:cubicBezTo>
                <a:cubicBezTo>
                  <a:pt x="1062169" y="1284089"/>
                  <a:pt x="1062169" y="1284089"/>
                  <a:pt x="858661" y="1284089"/>
                </a:cubicBezTo>
                <a:cubicBezTo>
                  <a:pt x="858661" y="1284089"/>
                  <a:pt x="544473" y="1284089"/>
                  <a:pt x="481993" y="1284089"/>
                </a:cubicBezTo>
                <a:cubicBezTo>
                  <a:pt x="481993" y="1284089"/>
                  <a:pt x="481993" y="1284089"/>
                  <a:pt x="480208" y="1284089"/>
                </a:cubicBezTo>
                <a:cubicBezTo>
                  <a:pt x="474852" y="1284089"/>
                  <a:pt x="471282" y="1284089"/>
                  <a:pt x="471282" y="1284089"/>
                </a:cubicBezTo>
                <a:cubicBezTo>
                  <a:pt x="471282" y="1284089"/>
                  <a:pt x="471282" y="1284089"/>
                  <a:pt x="332556" y="1284089"/>
                </a:cubicBezTo>
                <a:lnTo>
                  <a:pt x="273050" y="1284089"/>
                </a:lnTo>
                <a:lnTo>
                  <a:pt x="273050" y="1285875"/>
                </a:lnTo>
                <a:lnTo>
                  <a:pt x="257175" y="1285875"/>
                </a:lnTo>
                <a:lnTo>
                  <a:pt x="257175" y="1284089"/>
                </a:lnTo>
                <a:lnTo>
                  <a:pt x="254602" y="1284089"/>
                </a:lnTo>
                <a:cubicBezTo>
                  <a:pt x="238598" y="1284089"/>
                  <a:pt x="195921" y="1284089"/>
                  <a:pt x="82117" y="1284089"/>
                </a:cubicBezTo>
                <a:cubicBezTo>
                  <a:pt x="53555" y="1284089"/>
                  <a:pt x="0" y="1284089"/>
                  <a:pt x="0" y="1284089"/>
                </a:cubicBezTo>
                <a:cubicBezTo>
                  <a:pt x="0" y="1284089"/>
                  <a:pt x="0" y="1284089"/>
                  <a:pt x="0" y="807244"/>
                </a:cubicBezTo>
                <a:cubicBezTo>
                  <a:pt x="0" y="807244"/>
                  <a:pt x="0" y="805458"/>
                  <a:pt x="0" y="803672"/>
                </a:cubicBezTo>
                <a:cubicBezTo>
                  <a:pt x="0" y="801886"/>
                  <a:pt x="0" y="800100"/>
                  <a:pt x="0" y="800100"/>
                </a:cubicBezTo>
                <a:cubicBezTo>
                  <a:pt x="0" y="798314"/>
                  <a:pt x="0" y="798314"/>
                  <a:pt x="0" y="796528"/>
                </a:cubicBezTo>
                <a:cubicBezTo>
                  <a:pt x="5356" y="759024"/>
                  <a:pt x="28563" y="735806"/>
                  <a:pt x="58910" y="735806"/>
                </a:cubicBezTo>
                <a:cubicBezTo>
                  <a:pt x="69621" y="735806"/>
                  <a:pt x="82117" y="737592"/>
                  <a:pt x="94614" y="742950"/>
                </a:cubicBezTo>
                <a:cubicBezTo>
                  <a:pt x="94614" y="742950"/>
                  <a:pt x="180301" y="784027"/>
                  <a:pt x="221360" y="784027"/>
                </a:cubicBezTo>
                <a:cubicBezTo>
                  <a:pt x="305262" y="784027"/>
                  <a:pt x="371313" y="712589"/>
                  <a:pt x="371313" y="626864"/>
                </a:cubicBezTo>
                <a:cubicBezTo>
                  <a:pt x="371313" y="539353"/>
                  <a:pt x="305262" y="467916"/>
                  <a:pt x="221360" y="467916"/>
                </a:cubicBezTo>
                <a:cubicBezTo>
                  <a:pt x="180301" y="467916"/>
                  <a:pt x="94614" y="507206"/>
                  <a:pt x="94614" y="507206"/>
                </a:cubicBezTo>
                <a:cubicBezTo>
                  <a:pt x="82117" y="514350"/>
                  <a:pt x="69621" y="516136"/>
                  <a:pt x="58910" y="516136"/>
                </a:cubicBezTo>
                <a:cubicBezTo>
                  <a:pt x="26778" y="516136"/>
                  <a:pt x="3571" y="492919"/>
                  <a:pt x="0" y="451842"/>
                </a:cubicBezTo>
                <a:cubicBezTo>
                  <a:pt x="0" y="451842"/>
                  <a:pt x="0" y="451842"/>
                  <a:pt x="0" y="442913"/>
                </a:cubicBezTo>
                <a:cubicBezTo>
                  <a:pt x="0" y="442913"/>
                  <a:pt x="0" y="442913"/>
                  <a:pt x="0" y="0"/>
                </a:cubicBez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Freeform: Shape 10"/>
          <p:cNvSpPr/>
          <p:nvPr/>
        </p:nvSpPr>
        <p:spPr bwMode="auto">
          <a:xfrm>
            <a:off x="5643971" y="1955614"/>
            <a:ext cx="945205" cy="899612"/>
          </a:xfrm>
          <a:custGeom>
            <a:avLst/>
            <a:gdLst>
              <a:gd name="connsiteX0" fmla="*/ 0 w 1349375"/>
              <a:gd name="connsiteY0" fmla="*/ 0 h 1284288"/>
              <a:gd name="connsiteX1" fmla="*/ 82214 w 1349375"/>
              <a:gd name="connsiteY1" fmla="*/ 0 h 1284288"/>
              <a:gd name="connsiteX2" fmla="*/ 260939 w 1349375"/>
              <a:gd name="connsiteY2" fmla="*/ 0 h 1284288"/>
              <a:gd name="connsiteX3" fmla="*/ 260939 w 1349375"/>
              <a:gd name="connsiteY3" fmla="*/ 932 h 1284288"/>
              <a:gd name="connsiteX4" fmla="*/ 260939 w 1349375"/>
              <a:gd name="connsiteY4" fmla="*/ 1587 h 1284288"/>
              <a:gd name="connsiteX5" fmla="*/ 262726 w 1349375"/>
              <a:gd name="connsiteY5" fmla="*/ 1587 h 1284288"/>
              <a:gd name="connsiteX6" fmla="*/ 262726 w 1349375"/>
              <a:gd name="connsiteY6" fmla="*/ 0 h 1284288"/>
              <a:gd name="connsiteX7" fmla="*/ 466473 w 1349375"/>
              <a:gd name="connsiteY7" fmla="*/ 0 h 1284288"/>
              <a:gd name="connsiteX8" fmla="*/ 475409 w 1349375"/>
              <a:gd name="connsiteY8" fmla="*/ 0 h 1284288"/>
              <a:gd name="connsiteX9" fmla="*/ 477196 w 1349375"/>
              <a:gd name="connsiteY9" fmla="*/ 0 h 1284288"/>
              <a:gd name="connsiteX10" fmla="*/ 478984 w 1349375"/>
              <a:gd name="connsiteY10" fmla="*/ 0 h 1284288"/>
              <a:gd name="connsiteX11" fmla="*/ 511206 w 1349375"/>
              <a:gd name="connsiteY11" fmla="*/ 0 h 1284288"/>
              <a:gd name="connsiteX12" fmla="*/ 850732 w 1349375"/>
              <a:gd name="connsiteY12" fmla="*/ 0 h 1284288"/>
              <a:gd name="connsiteX13" fmla="*/ 1052691 w 1349375"/>
              <a:gd name="connsiteY13" fmla="*/ 0 h 1284288"/>
              <a:gd name="connsiteX14" fmla="*/ 1247502 w 1349375"/>
              <a:gd name="connsiteY14" fmla="*/ 0 h 1284288"/>
              <a:gd name="connsiteX15" fmla="*/ 1349375 w 1349375"/>
              <a:gd name="connsiteY15" fmla="*/ 0 h 1284288"/>
              <a:gd name="connsiteX16" fmla="*/ 1349375 w 1349375"/>
              <a:gd name="connsiteY16" fmla="*/ 476919 h 1284288"/>
              <a:gd name="connsiteX17" fmla="*/ 1347588 w 1349375"/>
              <a:gd name="connsiteY17" fmla="*/ 487637 h 1284288"/>
              <a:gd name="connsiteX18" fmla="*/ 1290396 w 1349375"/>
              <a:gd name="connsiteY18" fmla="*/ 548368 h 1284288"/>
              <a:gd name="connsiteX19" fmla="*/ 1256438 w 1349375"/>
              <a:gd name="connsiteY19" fmla="*/ 539437 h 1284288"/>
              <a:gd name="connsiteX20" fmla="*/ 1129543 w 1349375"/>
              <a:gd name="connsiteY20" fmla="*/ 500140 h 1284288"/>
              <a:gd name="connsiteX21" fmla="*/ 981201 w 1349375"/>
              <a:gd name="connsiteY21" fmla="*/ 657327 h 1284288"/>
              <a:gd name="connsiteX22" fmla="*/ 1129543 w 1349375"/>
              <a:gd name="connsiteY22" fmla="*/ 816300 h 1284288"/>
              <a:gd name="connsiteX23" fmla="*/ 1256438 w 1349375"/>
              <a:gd name="connsiteY23" fmla="*/ 775217 h 1284288"/>
              <a:gd name="connsiteX24" fmla="*/ 1290396 w 1349375"/>
              <a:gd name="connsiteY24" fmla="*/ 768072 h 1284288"/>
              <a:gd name="connsiteX25" fmla="*/ 1349375 w 1349375"/>
              <a:gd name="connsiteY25" fmla="*/ 832376 h 1284288"/>
              <a:gd name="connsiteX26" fmla="*/ 1349375 w 1349375"/>
              <a:gd name="connsiteY26" fmla="*/ 841307 h 1284288"/>
              <a:gd name="connsiteX27" fmla="*/ 1349375 w 1349375"/>
              <a:gd name="connsiteY27" fmla="*/ 1284288 h 1284288"/>
              <a:gd name="connsiteX28" fmla="*/ 1260013 w 1349375"/>
              <a:gd name="connsiteY28" fmla="*/ 1284288 h 1284288"/>
              <a:gd name="connsiteX29" fmla="*/ 847158 w 1349375"/>
              <a:gd name="connsiteY29" fmla="*/ 1284288 h 1284288"/>
              <a:gd name="connsiteX30" fmla="*/ 840008 w 1349375"/>
              <a:gd name="connsiteY30" fmla="*/ 1284288 h 1284288"/>
              <a:gd name="connsiteX31" fmla="*/ 838221 w 1349375"/>
              <a:gd name="connsiteY31" fmla="*/ 1284288 h 1284288"/>
              <a:gd name="connsiteX32" fmla="*/ 781029 w 1349375"/>
              <a:gd name="connsiteY32" fmla="*/ 1196764 h 1284288"/>
              <a:gd name="connsiteX33" fmla="*/ 822136 w 1349375"/>
              <a:gd name="connsiteY33" fmla="*/ 1075301 h 1284288"/>
              <a:gd name="connsiteX34" fmla="*/ 657709 w 1349375"/>
              <a:gd name="connsiteY34" fmla="*/ 935976 h 1284288"/>
              <a:gd name="connsiteX35" fmla="*/ 491494 w 1349375"/>
              <a:gd name="connsiteY35" fmla="*/ 1075301 h 1284288"/>
              <a:gd name="connsiteX36" fmla="*/ 534388 w 1349375"/>
              <a:gd name="connsiteY36" fmla="*/ 1196764 h 1284288"/>
              <a:gd name="connsiteX37" fmla="*/ 477196 w 1349375"/>
              <a:gd name="connsiteY37" fmla="*/ 1284288 h 1284288"/>
              <a:gd name="connsiteX38" fmla="*/ 473622 w 1349375"/>
              <a:gd name="connsiteY38" fmla="*/ 1284288 h 1284288"/>
              <a:gd name="connsiteX39" fmla="*/ 464686 w 1349375"/>
              <a:gd name="connsiteY39" fmla="*/ 1284288 h 1284288"/>
              <a:gd name="connsiteX40" fmla="*/ 294897 w 1349375"/>
              <a:gd name="connsiteY40" fmla="*/ 1284288 h 1284288"/>
              <a:gd name="connsiteX41" fmla="*/ 0 w 1349375"/>
              <a:gd name="connsiteY41" fmla="*/ 1284288 h 1284288"/>
              <a:gd name="connsiteX42" fmla="*/ 0 w 1349375"/>
              <a:gd name="connsiteY42" fmla="*/ 841307 h 1284288"/>
              <a:gd name="connsiteX43" fmla="*/ 0 w 1349375"/>
              <a:gd name="connsiteY43" fmla="*/ 832376 h 1284288"/>
              <a:gd name="connsiteX44" fmla="*/ 58980 w 1349375"/>
              <a:gd name="connsiteY44" fmla="*/ 768072 h 1284288"/>
              <a:gd name="connsiteX45" fmla="*/ 92937 w 1349375"/>
              <a:gd name="connsiteY45" fmla="*/ 777003 h 1284288"/>
              <a:gd name="connsiteX46" fmla="*/ 219832 w 1349375"/>
              <a:gd name="connsiteY46" fmla="*/ 816300 h 1284288"/>
              <a:gd name="connsiteX47" fmla="*/ 366387 w 1349375"/>
              <a:gd name="connsiteY47" fmla="*/ 659113 h 1284288"/>
              <a:gd name="connsiteX48" fmla="*/ 219832 w 1349375"/>
              <a:gd name="connsiteY48" fmla="*/ 501926 h 1284288"/>
              <a:gd name="connsiteX49" fmla="*/ 92937 w 1349375"/>
              <a:gd name="connsiteY49" fmla="*/ 541223 h 1284288"/>
              <a:gd name="connsiteX50" fmla="*/ 58980 w 1349375"/>
              <a:gd name="connsiteY50" fmla="*/ 548368 h 1284288"/>
              <a:gd name="connsiteX51" fmla="*/ 0 w 1349375"/>
              <a:gd name="connsiteY51" fmla="*/ 487637 h 1284288"/>
              <a:gd name="connsiteX52" fmla="*/ 0 w 1349375"/>
              <a:gd name="connsiteY52" fmla="*/ 484064 h 1284288"/>
              <a:gd name="connsiteX53" fmla="*/ 0 w 1349375"/>
              <a:gd name="connsiteY53" fmla="*/ 480492 h 1284288"/>
              <a:gd name="connsiteX54" fmla="*/ 0 w 1349375"/>
              <a:gd name="connsiteY54" fmla="*/ 476919 h 1284288"/>
              <a:gd name="connsiteX55" fmla="*/ 0 w 1349375"/>
              <a:gd name="connsiteY55" fmla="*/ 0 h 1284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349375" h="1284288">
                <a:moveTo>
                  <a:pt x="0" y="0"/>
                </a:moveTo>
                <a:cubicBezTo>
                  <a:pt x="0" y="0"/>
                  <a:pt x="51831" y="0"/>
                  <a:pt x="82214" y="0"/>
                </a:cubicBezTo>
                <a:cubicBezTo>
                  <a:pt x="82214" y="0"/>
                  <a:pt x="82214" y="0"/>
                  <a:pt x="260939" y="0"/>
                </a:cubicBezTo>
                <a:cubicBezTo>
                  <a:pt x="260939" y="0"/>
                  <a:pt x="260939" y="0"/>
                  <a:pt x="260939" y="932"/>
                </a:cubicBezTo>
                <a:lnTo>
                  <a:pt x="260939" y="1587"/>
                </a:lnTo>
                <a:lnTo>
                  <a:pt x="262726" y="1587"/>
                </a:lnTo>
                <a:lnTo>
                  <a:pt x="262726" y="0"/>
                </a:lnTo>
                <a:cubicBezTo>
                  <a:pt x="262726" y="0"/>
                  <a:pt x="262726" y="0"/>
                  <a:pt x="466473" y="0"/>
                </a:cubicBezTo>
                <a:cubicBezTo>
                  <a:pt x="466473" y="0"/>
                  <a:pt x="470047" y="0"/>
                  <a:pt x="475409" y="0"/>
                </a:cubicBezTo>
                <a:lnTo>
                  <a:pt x="477196" y="0"/>
                </a:lnTo>
                <a:cubicBezTo>
                  <a:pt x="478984" y="0"/>
                  <a:pt x="478984" y="0"/>
                  <a:pt x="478984" y="0"/>
                </a:cubicBezTo>
                <a:lnTo>
                  <a:pt x="511206" y="0"/>
                </a:lnTo>
                <a:cubicBezTo>
                  <a:pt x="612637" y="0"/>
                  <a:pt x="850732" y="0"/>
                  <a:pt x="850732" y="0"/>
                </a:cubicBezTo>
                <a:cubicBezTo>
                  <a:pt x="850732" y="0"/>
                  <a:pt x="850732" y="0"/>
                  <a:pt x="1052691" y="0"/>
                </a:cubicBezTo>
                <a:cubicBezTo>
                  <a:pt x="1052691" y="0"/>
                  <a:pt x="1052691" y="0"/>
                  <a:pt x="1247502" y="0"/>
                </a:cubicBezTo>
                <a:cubicBezTo>
                  <a:pt x="1254651" y="0"/>
                  <a:pt x="1342226" y="0"/>
                  <a:pt x="1349375" y="0"/>
                </a:cubicBezTo>
                <a:cubicBezTo>
                  <a:pt x="1349375" y="0"/>
                  <a:pt x="1349375" y="0"/>
                  <a:pt x="1349375" y="476919"/>
                </a:cubicBezTo>
                <a:cubicBezTo>
                  <a:pt x="1349375" y="480492"/>
                  <a:pt x="1347588" y="485850"/>
                  <a:pt x="1347588" y="487637"/>
                </a:cubicBezTo>
                <a:cubicBezTo>
                  <a:pt x="1344013" y="525147"/>
                  <a:pt x="1320779" y="548368"/>
                  <a:pt x="1290396" y="548368"/>
                </a:cubicBezTo>
                <a:cubicBezTo>
                  <a:pt x="1279672" y="548368"/>
                  <a:pt x="1267162" y="546582"/>
                  <a:pt x="1256438" y="539437"/>
                </a:cubicBezTo>
                <a:cubicBezTo>
                  <a:pt x="1256438" y="539437"/>
                  <a:pt x="1170650" y="500140"/>
                  <a:pt x="1129543" y="500140"/>
                </a:cubicBezTo>
                <a:cubicBezTo>
                  <a:pt x="1047330" y="500140"/>
                  <a:pt x="981201" y="571589"/>
                  <a:pt x="981201" y="657327"/>
                </a:cubicBezTo>
                <a:cubicBezTo>
                  <a:pt x="981201" y="744851"/>
                  <a:pt x="1047330" y="816300"/>
                  <a:pt x="1129543" y="816300"/>
                </a:cubicBezTo>
                <a:cubicBezTo>
                  <a:pt x="1170650" y="816300"/>
                  <a:pt x="1256438" y="775217"/>
                  <a:pt x="1256438" y="775217"/>
                </a:cubicBezTo>
                <a:cubicBezTo>
                  <a:pt x="1267162" y="769858"/>
                  <a:pt x="1279672" y="768072"/>
                  <a:pt x="1290396" y="768072"/>
                </a:cubicBezTo>
                <a:cubicBezTo>
                  <a:pt x="1322566" y="768072"/>
                  <a:pt x="1345801" y="791293"/>
                  <a:pt x="1349375" y="832376"/>
                </a:cubicBezTo>
                <a:cubicBezTo>
                  <a:pt x="1349375" y="832376"/>
                  <a:pt x="1349375" y="832376"/>
                  <a:pt x="1349375" y="841307"/>
                </a:cubicBezTo>
                <a:cubicBezTo>
                  <a:pt x="1349375" y="841307"/>
                  <a:pt x="1349375" y="841307"/>
                  <a:pt x="1349375" y="1284288"/>
                </a:cubicBezTo>
                <a:cubicBezTo>
                  <a:pt x="1349375" y="1284288"/>
                  <a:pt x="1349375" y="1284288"/>
                  <a:pt x="1260013" y="1284288"/>
                </a:cubicBezTo>
                <a:cubicBezTo>
                  <a:pt x="1260013" y="1284288"/>
                  <a:pt x="1260013" y="1284288"/>
                  <a:pt x="847158" y="1284288"/>
                </a:cubicBezTo>
                <a:lnTo>
                  <a:pt x="840008" y="1284288"/>
                </a:lnTo>
                <a:cubicBezTo>
                  <a:pt x="838221" y="1284288"/>
                  <a:pt x="838221" y="1284288"/>
                  <a:pt x="838221" y="1284288"/>
                </a:cubicBezTo>
                <a:cubicBezTo>
                  <a:pt x="782816" y="1280716"/>
                  <a:pt x="757795" y="1241419"/>
                  <a:pt x="781029" y="1196764"/>
                </a:cubicBezTo>
                <a:cubicBezTo>
                  <a:pt x="781029" y="1196764"/>
                  <a:pt x="822136" y="1116384"/>
                  <a:pt x="822136" y="1075301"/>
                </a:cubicBezTo>
                <a:cubicBezTo>
                  <a:pt x="822136" y="998494"/>
                  <a:pt x="748859" y="935976"/>
                  <a:pt x="657709" y="935976"/>
                </a:cubicBezTo>
                <a:cubicBezTo>
                  <a:pt x="566559" y="935976"/>
                  <a:pt x="491494" y="998494"/>
                  <a:pt x="491494" y="1075301"/>
                </a:cubicBezTo>
                <a:cubicBezTo>
                  <a:pt x="491494" y="1116384"/>
                  <a:pt x="534388" y="1196764"/>
                  <a:pt x="534388" y="1196764"/>
                </a:cubicBezTo>
                <a:cubicBezTo>
                  <a:pt x="557623" y="1243205"/>
                  <a:pt x="530814" y="1280716"/>
                  <a:pt x="477196" y="1284288"/>
                </a:cubicBezTo>
                <a:cubicBezTo>
                  <a:pt x="475409" y="1284288"/>
                  <a:pt x="473622" y="1284288"/>
                  <a:pt x="473622" y="1284288"/>
                </a:cubicBezTo>
                <a:cubicBezTo>
                  <a:pt x="473622" y="1284288"/>
                  <a:pt x="473622" y="1284288"/>
                  <a:pt x="464686" y="1284288"/>
                </a:cubicBezTo>
                <a:cubicBezTo>
                  <a:pt x="464686" y="1284288"/>
                  <a:pt x="464686" y="1284288"/>
                  <a:pt x="294897" y="1284288"/>
                </a:cubicBezTo>
                <a:cubicBezTo>
                  <a:pt x="294897" y="1284288"/>
                  <a:pt x="294897" y="1284288"/>
                  <a:pt x="0" y="1284288"/>
                </a:cubicBezTo>
                <a:cubicBezTo>
                  <a:pt x="0" y="1284288"/>
                  <a:pt x="0" y="1284288"/>
                  <a:pt x="0" y="841307"/>
                </a:cubicBezTo>
                <a:cubicBezTo>
                  <a:pt x="0" y="841307"/>
                  <a:pt x="0" y="841307"/>
                  <a:pt x="0" y="832376"/>
                </a:cubicBezTo>
                <a:cubicBezTo>
                  <a:pt x="3575" y="791293"/>
                  <a:pt x="26809" y="768072"/>
                  <a:pt x="58980" y="768072"/>
                </a:cubicBezTo>
                <a:cubicBezTo>
                  <a:pt x="69703" y="768072"/>
                  <a:pt x="80427" y="769858"/>
                  <a:pt x="92937" y="777003"/>
                </a:cubicBezTo>
                <a:cubicBezTo>
                  <a:pt x="92937" y="777003"/>
                  <a:pt x="176938" y="816300"/>
                  <a:pt x="219832" y="816300"/>
                </a:cubicBezTo>
                <a:cubicBezTo>
                  <a:pt x="302046" y="816300"/>
                  <a:pt x="366387" y="744851"/>
                  <a:pt x="366387" y="659113"/>
                </a:cubicBezTo>
                <a:cubicBezTo>
                  <a:pt x="366387" y="571589"/>
                  <a:pt x="302046" y="501926"/>
                  <a:pt x="219832" y="501926"/>
                </a:cubicBezTo>
                <a:cubicBezTo>
                  <a:pt x="176938" y="501926"/>
                  <a:pt x="92937" y="541223"/>
                  <a:pt x="92937" y="541223"/>
                </a:cubicBezTo>
                <a:cubicBezTo>
                  <a:pt x="80427" y="546582"/>
                  <a:pt x="69703" y="548368"/>
                  <a:pt x="58980" y="548368"/>
                </a:cubicBezTo>
                <a:cubicBezTo>
                  <a:pt x="26809" y="548368"/>
                  <a:pt x="3575" y="525147"/>
                  <a:pt x="0" y="487637"/>
                </a:cubicBezTo>
                <a:cubicBezTo>
                  <a:pt x="0" y="485850"/>
                  <a:pt x="0" y="485850"/>
                  <a:pt x="0" y="484064"/>
                </a:cubicBezTo>
                <a:cubicBezTo>
                  <a:pt x="0" y="484064"/>
                  <a:pt x="0" y="482278"/>
                  <a:pt x="0" y="480492"/>
                </a:cubicBezTo>
                <a:cubicBezTo>
                  <a:pt x="0" y="478705"/>
                  <a:pt x="0" y="476919"/>
                  <a:pt x="0" y="476919"/>
                </a:cubicBezTo>
                <a:cubicBezTo>
                  <a:pt x="0" y="476919"/>
                  <a:pt x="0" y="476919"/>
                  <a:pt x="0" y="0"/>
                </a:cubicBezTo>
                <a:close/>
              </a:path>
            </a:pathLst>
          </a:custGeom>
          <a:solidFill>
            <a:srgbClr val="6B1554"/>
          </a:solidFill>
          <a:ln>
            <a:noFill/>
          </a:ln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Freeform: Shape 11"/>
          <p:cNvSpPr/>
          <p:nvPr/>
        </p:nvSpPr>
        <p:spPr bwMode="auto">
          <a:xfrm>
            <a:off x="6702602" y="4613304"/>
            <a:ext cx="1148701" cy="900725"/>
          </a:xfrm>
          <a:custGeom>
            <a:avLst/>
            <a:gdLst>
              <a:gd name="T0" fmla="*/ 661 w 918"/>
              <a:gd name="T1" fmla="*/ 0 h 720"/>
              <a:gd name="T2" fmla="*/ 631 w 918"/>
              <a:gd name="T3" fmla="*/ 49 h 720"/>
              <a:gd name="T4" fmla="*/ 653 w 918"/>
              <a:gd name="T5" fmla="*/ 117 h 720"/>
              <a:gd name="T6" fmla="*/ 565 w 918"/>
              <a:gd name="T7" fmla="*/ 196 h 720"/>
              <a:gd name="T8" fmla="*/ 477 w 918"/>
              <a:gd name="T9" fmla="*/ 117 h 720"/>
              <a:gd name="T10" fmla="*/ 499 w 918"/>
              <a:gd name="T11" fmla="*/ 49 h 720"/>
              <a:gd name="T12" fmla="*/ 469 w 918"/>
              <a:gd name="T13" fmla="*/ 0 h 720"/>
              <a:gd name="T14" fmla="*/ 467 w 918"/>
              <a:gd name="T15" fmla="*/ 0 h 720"/>
              <a:gd name="T16" fmla="*/ 469 w 918"/>
              <a:gd name="T17" fmla="*/ 0 h 720"/>
              <a:gd name="T18" fmla="*/ 468 w 918"/>
              <a:gd name="T19" fmla="*/ 0 h 720"/>
              <a:gd name="T20" fmla="*/ 470 w 918"/>
              <a:gd name="T21" fmla="*/ 0 h 720"/>
              <a:gd name="T22" fmla="*/ 463 w 918"/>
              <a:gd name="T23" fmla="*/ 0 h 720"/>
              <a:gd name="T24" fmla="*/ 243 w 918"/>
              <a:gd name="T25" fmla="*/ 0 h 720"/>
              <a:gd name="T26" fmla="*/ 243 w 918"/>
              <a:gd name="T27" fmla="*/ 0 h 720"/>
              <a:gd name="T28" fmla="*/ 196 w 918"/>
              <a:gd name="T29" fmla="*/ 0 h 720"/>
              <a:gd name="T30" fmla="*/ 196 w 918"/>
              <a:gd name="T31" fmla="*/ 248 h 720"/>
              <a:gd name="T32" fmla="*/ 196 w 918"/>
              <a:gd name="T33" fmla="*/ 253 h 720"/>
              <a:gd name="T34" fmla="*/ 196 w 918"/>
              <a:gd name="T35" fmla="*/ 253 h 720"/>
              <a:gd name="T36" fmla="*/ 165 w 918"/>
              <a:gd name="T37" fmla="*/ 289 h 720"/>
              <a:gd name="T38" fmla="*/ 146 w 918"/>
              <a:gd name="T39" fmla="*/ 285 h 720"/>
              <a:gd name="T40" fmla="*/ 79 w 918"/>
              <a:gd name="T41" fmla="*/ 263 h 720"/>
              <a:gd name="T42" fmla="*/ 0 w 918"/>
              <a:gd name="T43" fmla="*/ 351 h 720"/>
              <a:gd name="T44" fmla="*/ 79 w 918"/>
              <a:gd name="T45" fmla="*/ 439 h 720"/>
              <a:gd name="T46" fmla="*/ 146 w 918"/>
              <a:gd name="T47" fmla="*/ 417 h 720"/>
              <a:gd name="T48" fmla="*/ 165 w 918"/>
              <a:gd name="T49" fmla="*/ 412 h 720"/>
              <a:gd name="T50" fmla="*/ 196 w 918"/>
              <a:gd name="T51" fmla="*/ 446 h 720"/>
              <a:gd name="T52" fmla="*/ 196 w 918"/>
              <a:gd name="T53" fmla="*/ 446 h 720"/>
              <a:gd name="T54" fmla="*/ 196 w 918"/>
              <a:gd name="T55" fmla="*/ 448 h 720"/>
              <a:gd name="T56" fmla="*/ 196 w 918"/>
              <a:gd name="T57" fmla="*/ 446 h 720"/>
              <a:gd name="T58" fmla="*/ 196 w 918"/>
              <a:gd name="T59" fmla="*/ 446 h 720"/>
              <a:gd name="T60" fmla="*/ 196 w 918"/>
              <a:gd name="T61" fmla="*/ 446 h 720"/>
              <a:gd name="T62" fmla="*/ 196 w 918"/>
              <a:gd name="T63" fmla="*/ 453 h 720"/>
              <a:gd name="T64" fmla="*/ 196 w 918"/>
              <a:gd name="T65" fmla="*/ 720 h 720"/>
              <a:gd name="T66" fmla="*/ 250 w 918"/>
              <a:gd name="T67" fmla="*/ 719 h 720"/>
              <a:gd name="T68" fmla="*/ 354 w 918"/>
              <a:gd name="T69" fmla="*/ 719 h 720"/>
              <a:gd name="T70" fmla="*/ 354 w 918"/>
              <a:gd name="T71" fmla="*/ 719 h 720"/>
              <a:gd name="T72" fmla="*/ 462 w 918"/>
              <a:gd name="T73" fmla="*/ 719 h 720"/>
              <a:gd name="T74" fmla="*/ 661 w 918"/>
              <a:gd name="T75" fmla="*/ 719 h 720"/>
              <a:gd name="T76" fmla="*/ 661 w 918"/>
              <a:gd name="T77" fmla="*/ 719 h 720"/>
              <a:gd name="T78" fmla="*/ 661 w 918"/>
              <a:gd name="T79" fmla="*/ 719 h 720"/>
              <a:gd name="T80" fmla="*/ 667 w 918"/>
              <a:gd name="T81" fmla="*/ 719 h 720"/>
              <a:gd name="T82" fmla="*/ 872 w 918"/>
              <a:gd name="T83" fmla="*/ 719 h 720"/>
              <a:gd name="T84" fmla="*/ 916 w 918"/>
              <a:gd name="T85" fmla="*/ 719 h 720"/>
              <a:gd name="T86" fmla="*/ 916 w 918"/>
              <a:gd name="T87" fmla="*/ 452 h 720"/>
              <a:gd name="T88" fmla="*/ 916 w 918"/>
              <a:gd name="T89" fmla="*/ 448 h 720"/>
              <a:gd name="T90" fmla="*/ 916 w 918"/>
              <a:gd name="T91" fmla="*/ 448 h 720"/>
              <a:gd name="T92" fmla="*/ 916 w 918"/>
              <a:gd name="T93" fmla="*/ 248 h 720"/>
              <a:gd name="T94" fmla="*/ 916 w 918"/>
              <a:gd name="T95" fmla="*/ 0 h 720"/>
              <a:gd name="T96" fmla="*/ 758 w 918"/>
              <a:gd name="T97" fmla="*/ 0 h 720"/>
              <a:gd name="T98" fmla="*/ 668 w 918"/>
              <a:gd name="T99" fmla="*/ 0 h 720"/>
              <a:gd name="T100" fmla="*/ 663 w 918"/>
              <a:gd name="T101" fmla="*/ 0 h 720"/>
              <a:gd name="T102" fmla="*/ 661 w 918"/>
              <a:gd name="T103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18" h="720">
                <a:moveTo>
                  <a:pt x="661" y="0"/>
                </a:moveTo>
                <a:cubicBezTo>
                  <a:pt x="632" y="2"/>
                  <a:pt x="618" y="24"/>
                  <a:pt x="631" y="49"/>
                </a:cubicBezTo>
                <a:cubicBezTo>
                  <a:pt x="631" y="49"/>
                  <a:pt x="653" y="94"/>
                  <a:pt x="653" y="117"/>
                </a:cubicBezTo>
                <a:cubicBezTo>
                  <a:pt x="653" y="160"/>
                  <a:pt x="613" y="196"/>
                  <a:pt x="565" y="196"/>
                </a:cubicBezTo>
                <a:cubicBezTo>
                  <a:pt x="516" y="196"/>
                  <a:pt x="477" y="160"/>
                  <a:pt x="477" y="117"/>
                </a:cubicBezTo>
                <a:cubicBezTo>
                  <a:pt x="477" y="94"/>
                  <a:pt x="499" y="49"/>
                  <a:pt x="499" y="49"/>
                </a:cubicBezTo>
                <a:cubicBezTo>
                  <a:pt x="511" y="24"/>
                  <a:pt x="498" y="2"/>
                  <a:pt x="469" y="0"/>
                </a:cubicBezTo>
                <a:cubicBezTo>
                  <a:pt x="468" y="0"/>
                  <a:pt x="468" y="0"/>
                  <a:pt x="467" y="0"/>
                </a:cubicBezTo>
                <a:cubicBezTo>
                  <a:pt x="468" y="0"/>
                  <a:pt x="469" y="0"/>
                  <a:pt x="469" y="0"/>
                </a:cubicBezTo>
                <a:cubicBezTo>
                  <a:pt x="469" y="0"/>
                  <a:pt x="469" y="0"/>
                  <a:pt x="468" y="0"/>
                </a:cubicBezTo>
                <a:cubicBezTo>
                  <a:pt x="469" y="0"/>
                  <a:pt x="470" y="0"/>
                  <a:pt x="470" y="0"/>
                </a:cubicBezTo>
                <a:cubicBezTo>
                  <a:pt x="469" y="0"/>
                  <a:pt x="467" y="0"/>
                  <a:pt x="463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248"/>
                  <a:pt x="196" y="248"/>
                  <a:pt x="196" y="248"/>
                </a:cubicBezTo>
                <a:cubicBezTo>
                  <a:pt x="196" y="253"/>
                  <a:pt x="196" y="253"/>
                  <a:pt x="196" y="253"/>
                </a:cubicBezTo>
                <a:cubicBezTo>
                  <a:pt x="196" y="253"/>
                  <a:pt x="196" y="253"/>
                  <a:pt x="196" y="253"/>
                </a:cubicBezTo>
                <a:cubicBezTo>
                  <a:pt x="194" y="276"/>
                  <a:pt x="182" y="289"/>
                  <a:pt x="165" y="289"/>
                </a:cubicBezTo>
                <a:cubicBezTo>
                  <a:pt x="159" y="289"/>
                  <a:pt x="153" y="288"/>
                  <a:pt x="146" y="285"/>
                </a:cubicBezTo>
                <a:cubicBezTo>
                  <a:pt x="146" y="285"/>
                  <a:pt x="101" y="263"/>
                  <a:pt x="79" y="263"/>
                </a:cubicBezTo>
                <a:cubicBezTo>
                  <a:pt x="35" y="263"/>
                  <a:pt x="0" y="302"/>
                  <a:pt x="0" y="351"/>
                </a:cubicBezTo>
                <a:cubicBezTo>
                  <a:pt x="0" y="399"/>
                  <a:pt x="35" y="439"/>
                  <a:pt x="79" y="439"/>
                </a:cubicBezTo>
                <a:cubicBezTo>
                  <a:pt x="101" y="439"/>
                  <a:pt x="146" y="417"/>
                  <a:pt x="146" y="417"/>
                </a:cubicBezTo>
                <a:cubicBezTo>
                  <a:pt x="153" y="413"/>
                  <a:pt x="159" y="412"/>
                  <a:pt x="165" y="412"/>
                </a:cubicBezTo>
                <a:cubicBezTo>
                  <a:pt x="181" y="412"/>
                  <a:pt x="193" y="425"/>
                  <a:pt x="196" y="446"/>
                </a:cubicBezTo>
                <a:cubicBezTo>
                  <a:pt x="196" y="446"/>
                  <a:pt x="196" y="446"/>
                  <a:pt x="196" y="446"/>
                </a:cubicBezTo>
                <a:cubicBezTo>
                  <a:pt x="196" y="447"/>
                  <a:pt x="196" y="447"/>
                  <a:pt x="196" y="448"/>
                </a:cubicBezTo>
                <a:cubicBezTo>
                  <a:pt x="196" y="447"/>
                  <a:pt x="196" y="447"/>
                  <a:pt x="196" y="446"/>
                </a:cubicBezTo>
                <a:cubicBezTo>
                  <a:pt x="196" y="446"/>
                  <a:pt x="196" y="446"/>
                  <a:pt x="196" y="446"/>
                </a:cubicBezTo>
                <a:cubicBezTo>
                  <a:pt x="196" y="446"/>
                  <a:pt x="196" y="446"/>
                  <a:pt x="196" y="446"/>
                </a:cubicBezTo>
                <a:cubicBezTo>
                  <a:pt x="196" y="448"/>
                  <a:pt x="196" y="450"/>
                  <a:pt x="196" y="453"/>
                </a:cubicBezTo>
                <a:cubicBezTo>
                  <a:pt x="196" y="720"/>
                  <a:pt x="196" y="720"/>
                  <a:pt x="196" y="720"/>
                </a:cubicBezTo>
                <a:cubicBezTo>
                  <a:pt x="200" y="720"/>
                  <a:pt x="246" y="719"/>
                  <a:pt x="250" y="719"/>
                </a:cubicBezTo>
                <a:cubicBezTo>
                  <a:pt x="354" y="719"/>
                  <a:pt x="354" y="719"/>
                  <a:pt x="354" y="719"/>
                </a:cubicBezTo>
                <a:cubicBezTo>
                  <a:pt x="354" y="719"/>
                  <a:pt x="354" y="719"/>
                  <a:pt x="354" y="719"/>
                </a:cubicBezTo>
                <a:cubicBezTo>
                  <a:pt x="462" y="719"/>
                  <a:pt x="462" y="719"/>
                  <a:pt x="462" y="719"/>
                </a:cubicBezTo>
                <a:cubicBezTo>
                  <a:pt x="462" y="719"/>
                  <a:pt x="628" y="719"/>
                  <a:pt x="661" y="719"/>
                </a:cubicBezTo>
                <a:cubicBezTo>
                  <a:pt x="661" y="719"/>
                  <a:pt x="661" y="719"/>
                  <a:pt x="661" y="719"/>
                </a:cubicBezTo>
                <a:cubicBezTo>
                  <a:pt x="661" y="719"/>
                  <a:pt x="661" y="719"/>
                  <a:pt x="661" y="719"/>
                </a:cubicBezTo>
                <a:cubicBezTo>
                  <a:pt x="664" y="719"/>
                  <a:pt x="666" y="719"/>
                  <a:pt x="667" y="719"/>
                </a:cubicBezTo>
                <a:cubicBezTo>
                  <a:pt x="872" y="719"/>
                  <a:pt x="872" y="719"/>
                  <a:pt x="872" y="719"/>
                </a:cubicBezTo>
                <a:cubicBezTo>
                  <a:pt x="888" y="719"/>
                  <a:pt x="916" y="719"/>
                  <a:pt x="916" y="719"/>
                </a:cubicBezTo>
                <a:cubicBezTo>
                  <a:pt x="916" y="452"/>
                  <a:pt x="916" y="452"/>
                  <a:pt x="916" y="452"/>
                </a:cubicBezTo>
                <a:cubicBezTo>
                  <a:pt x="916" y="450"/>
                  <a:pt x="915" y="448"/>
                  <a:pt x="916" y="448"/>
                </a:cubicBezTo>
                <a:cubicBezTo>
                  <a:pt x="916" y="448"/>
                  <a:pt x="916" y="448"/>
                  <a:pt x="916" y="448"/>
                </a:cubicBezTo>
                <a:cubicBezTo>
                  <a:pt x="918" y="418"/>
                  <a:pt x="916" y="248"/>
                  <a:pt x="916" y="248"/>
                </a:cubicBezTo>
                <a:cubicBezTo>
                  <a:pt x="916" y="0"/>
                  <a:pt x="916" y="0"/>
                  <a:pt x="916" y="0"/>
                </a:cubicBezTo>
                <a:cubicBezTo>
                  <a:pt x="758" y="0"/>
                  <a:pt x="758" y="0"/>
                  <a:pt x="758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662" y="0"/>
                  <a:pt x="662" y="0"/>
                  <a:pt x="661" y="0"/>
                </a:cubicBezTo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: Shape 12"/>
          <p:cNvSpPr/>
          <p:nvPr/>
        </p:nvSpPr>
        <p:spPr bwMode="auto">
          <a:xfrm>
            <a:off x="4339591" y="4613304"/>
            <a:ext cx="1147589" cy="900725"/>
          </a:xfrm>
          <a:custGeom>
            <a:avLst/>
            <a:gdLst>
              <a:gd name="T0" fmla="*/ 256 w 917"/>
              <a:gd name="T1" fmla="*/ 0 h 720"/>
              <a:gd name="T2" fmla="*/ 254 w 917"/>
              <a:gd name="T3" fmla="*/ 0 h 720"/>
              <a:gd name="T4" fmla="*/ 249 w 917"/>
              <a:gd name="T5" fmla="*/ 0 h 720"/>
              <a:gd name="T6" fmla="*/ 160 w 917"/>
              <a:gd name="T7" fmla="*/ 0 h 720"/>
              <a:gd name="T8" fmla="*/ 2 w 917"/>
              <a:gd name="T9" fmla="*/ 0 h 720"/>
              <a:gd name="T10" fmla="*/ 2 w 917"/>
              <a:gd name="T11" fmla="*/ 248 h 720"/>
              <a:gd name="T12" fmla="*/ 2 w 917"/>
              <a:gd name="T13" fmla="*/ 448 h 720"/>
              <a:gd name="T14" fmla="*/ 2 w 917"/>
              <a:gd name="T15" fmla="*/ 448 h 720"/>
              <a:gd name="T16" fmla="*/ 2 w 917"/>
              <a:gd name="T17" fmla="*/ 452 h 720"/>
              <a:gd name="T18" fmla="*/ 2 w 917"/>
              <a:gd name="T19" fmla="*/ 719 h 720"/>
              <a:gd name="T20" fmla="*/ 46 w 917"/>
              <a:gd name="T21" fmla="*/ 719 h 720"/>
              <a:gd name="T22" fmla="*/ 251 w 917"/>
              <a:gd name="T23" fmla="*/ 719 h 720"/>
              <a:gd name="T24" fmla="*/ 256 w 917"/>
              <a:gd name="T25" fmla="*/ 719 h 720"/>
              <a:gd name="T26" fmla="*/ 256 w 917"/>
              <a:gd name="T27" fmla="*/ 719 h 720"/>
              <a:gd name="T28" fmla="*/ 256 w 917"/>
              <a:gd name="T29" fmla="*/ 719 h 720"/>
              <a:gd name="T30" fmla="*/ 455 w 917"/>
              <a:gd name="T31" fmla="*/ 719 h 720"/>
              <a:gd name="T32" fmla="*/ 563 w 917"/>
              <a:gd name="T33" fmla="*/ 719 h 720"/>
              <a:gd name="T34" fmla="*/ 563 w 917"/>
              <a:gd name="T35" fmla="*/ 719 h 720"/>
              <a:gd name="T36" fmla="*/ 667 w 917"/>
              <a:gd name="T37" fmla="*/ 719 h 720"/>
              <a:gd name="T38" fmla="*/ 721 w 917"/>
              <a:gd name="T39" fmla="*/ 720 h 720"/>
              <a:gd name="T40" fmla="*/ 721 w 917"/>
              <a:gd name="T41" fmla="*/ 453 h 720"/>
              <a:gd name="T42" fmla="*/ 721 w 917"/>
              <a:gd name="T43" fmla="*/ 446 h 720"/>
              <a:gd name="T44" fmla="*/ 721 w 917"/>
              <a:gd name="T45" fmla="*/ 446 h 720"/>
              <a:gd name="T46" fmla="*/ 721 w 917"/>
              <a:gd name="T47" fmla="*/ 446 h 720"/>
              <a:gd name="T48" fmla="*/ 722 w 917"/>
              <a:gd name="T49" fmla="*/ 448 h 720"/>
              <a:gd name="T50" fmla="*/ 722 w 917"/>
              <a:gd name="T51" fmla="*/ 446 h 720"/>
              <a:gd name="T52" fmla="*/ 722 w 917"/>
              <a:gd name="T53" fmla="*/ 446 h 720"/>
              <a:gd name="T54" fmla="*/ 722 w 917"/>
              <a:gd name="T55" fmla="*/ 446 h 720"/>
              <a:gd name="T56" fmla="*/ 753 w 917"/>
              <a:gd name="T57" fmla="*/ 412 h 720"/>
              <a:gd name="T58" fmla="*/ 771 w 917"/>
              <a:gd name="T59" fmla="*/ 417 h 720"/>
              <a:gd name="T60" fmla="*/ 839 w 917"/>
              <a:gd name="T61" fmla="*/ 439 h 720"/>
              <a:gd name="T62" fmla="*/ 917 w 917"/>
              <a:gd name="T63" fmla="*/ 351 h 720"/>
              <a:gd name="T64" fmla="*/ 839 w 917"/>
              <a:gd name="T65" fmla="*/ 263 h 720"/>
              <a:gd name="T66" fmla="*/ 771 w 917"/>
              <a:gd name="T67" fmla="*/ 285 h 720"/>
              <a:gd name="T68" fmla="*/ 753 w 917"/>
              <a:gd name="T69" fmla="*/ 289 h 720"/>
              <a:gd name="T70" fmla="*/ 722 w 917"/>
              <a:gd name="T71" fmla="*/ 253 h 720"/>
              <a:gd name="T72" fmla="*/ 721 w 917"/>
              <a:gd name="T73" fmla="*/ 253 h 720"/>
              <a:gd name="T74" fmla="*/ 721 w 917"/>
              <a:gd name="T75" fmla="*/ 248 h 720"/>
              <a:gd name="T76" fmla="*/ 721 w 917"/>
              <a:gd name="T77" fmla="*/ 0 h 720"/>
              <a:gd name="T78" fmla="*/ 674 w 917"/>
              <a:gd name="T79" fmla="*/ 0 h 720"/>
              <a:gd name="T80" fmla="*/ 674 w 917"/>
              <a:gd name="T81" fmla="*/ 0 h 720"/>
              <a:gd name="T82" fmla="*/ 454 w 917"/>
              <a:gd name="T83" fmla="*/ 0 h 720"/>
              <a:gd name="T84" fmla="*/ 447 w 917"/>
              <a:gd name="T85" fmla="*/ 0 h 720"/>
              <a:gd name="T86" fmla="*/ 449 w 917"/>
              <a:gd name="T87" fmla="*/ 0 h 720"/>
              <a:gd name="T88" fmla="*/ 448 w 917"/>
              <a:gd name="T89" fmla="*/ 0 h 720"/>
              <a:gd name="T90" fmla="*/ 450 w 917"/>
              <a:gd name="T91" fmla="*/ 0 h 720"/>
              <a:gd name="T92" fmla="*/ 449 w 917"/>
              <a:gd name="T93" fmla="*/ 0 h 720"/>
              <a:gd name="T94" fmla="*/ 419 w 917"/>
              <a:gd name="T95" fmla="*/ 49 h 720"/>
              <a:gd name="T96" fmla="*/ 441 w 917"/>
              <a:gd name="T97" fmla="*/ 117 h 720"/>
              <a:gd name="T98" fmla="*/ 353 w 917"/>
              <a:gd name="T99" fmla="*/ 196 h 720"/>
              <a:gd name="T100" fmla="*/ 265 w 917"/>
              <a:gd name="T101" fmla="*/ 117 h 720"/>
              <a:gd name="T102" fmla="*/ 287 w 917"/>
              <a:gd name="T103" fmla="*/ 49 h 720"/>
              <a:gd name="T104" fmla="*/ 256 w 917"/>
              <a:gd name="T10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17" h="720">
                <a:moveTo>
                  <a:pt x="256" y="0"/>
                </a:moveTo>
                <a:cubicBezTo>
                  <a:pt x="255" y="0"/>
                  <a:pt x="255" y="0"/>
                  <a:pt x="254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160" y="0"/>
                  <a:pt x="160" y="0"/>
                  <a:pt x="160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248"/>
                  <a:pt x="2" y="248"/>
                  <a:pt x="2" y="248"/>
                </a:cubicBezTo>
                <a:cubicBezTo>
                  <a:pt x="2" y="248"/>
                  <a:pt x="0" y="418"/>
                  <a:pt x="2" y="448"/>
                </a:cubicBezTo>
                <a:cubicBezTo>
                  <a:pt x="2" y="448"/>
                  <a:pt x="2" y="448"/>
                  <a:pt x="2" y="448"/>
                </a:cubicBezTo>
                <a:cubicBezTo>
                  <a:pt x="2" y="448"/>
                  <a:pt x="2" y="450"/>
                  <a:pt x="2" y="452"/>
                </a:cubicBezTo>
                <a:cubicBezTo>
                  <a:pt x="2" y="719"/>
                  <a:pt x="2" y="719"/>
                  <a:pt x="2" y="719"/>
                </a:cubicBezTo>
                <a:cubicBezTo>
                  <a:pt x="2" y="719"/>
                  <a:pt x="30" y="719"/>
                  <a:pt x="46" y="719"/>
                </a:cubicBezTo>
                <a:cubicBezTo>
                  <a:pt x="251" y="719"/>
                  <a:pt x="251" y="719"/>
                  <a:pt x="251" y="719"/>
                </a:cubicBezTo>
                <a:cubicBezTo>
                  <a:pt x="251" y="719"/>
                  <a:pt x="253" y="719"/>
                  <a:pt x="256" y="719"/>
                </a:cubicBezTo>
                <a:cubicBezTo>
                  <a:pt x="256" y="719"/>
                  <a:pt x="256" y="719"/>
                  <a:pt x="256" y="719"/>
                </a:cubicBezTo>
                <a:cubicBezTo>
                  <a:pt x="256" y="719"/>
                  <a:pt x="256" y="719"/>
                  <a:pt x="256" y="719"/>
                </a:cubicBezTo>
                <a:cubicBezTo>
                  <a:pt x="290" y="719"/>
                  <a:pt x="455" y="719"/>
                  <a:pt x="455" y="719"/>
                </a:cubicBezTo>
                <a:cubicBezTo>
                  <a:pt x="563" y="719"/>
                  <a:pt x="563" y="719"/>
                  <a:pt x="563" y="719"/>
                </a:cubicBezTo>
                <a:cubicBezTo>
                  <a:pt x="563" y="719"/>
                  <a:pt x="563" y="719"/>
                  <a:pt x="563" y="719"/>
                </a:cubicBezTo>
                <a:cubicBezTo>
                  <a:pt x="667" y="719"/>
                  <a:pt x="667" y="719"/>
                  <a:pt x="667" y="719"/>
                </a:cubicBezTo>
                <a:cubicBezTo>
                  <a:pt x="671" y="719"/>
                  <a:pt x="718" y="720"/>
                  <a:pt x="721" y="720"/>
                </a:cubicBezTo>
                <a:cubicBezTo>
                  <a:pt x="721" y="453"/>
                  <a:pt x="721" y="453"/>
                  <a:pt x="721" y="453"/>
                </a:cubicBezTo>
                <a:cubicBezTo>
                  <a:pt x="721" y="450"/>
                  <a:pt x="721" y="448"/>
                  <a:pt x="721" y="446"/>
                </a:cubicBezTo>
                <a:cubicBezTo>
                  <a:pt x="721" y="446"/>
                  <a:pt x="721" y="446"/>
                  <a:pt x="721" y="446"/>
                </a:cubicBezTo>
                <a:cubicBezTo>
                  <a:pt x="721" y="446"/>
                  <a:pt x="721" y="446"/>
                  <a:pt x="721" y="446"/>
                </a:cubicBezTo>
                <a:cubicBezTo>
                  <a:pt x="721" y="447"/>
                  <a:pt x="721" y="447"/>
                  <a:pt x="722" y="448"/>
                </a:cubicBezTo>
                <a:cubicBezTo>
                  <a:pt x="722" y="447"/>
                  <a:pt x="722" y="447"/>
                  <a:pt x="722" y="446"/>
                </a:cubicBezTo>
                <a:cubicBezTo>
                  <a:pt x="722" y="446"/>
                  <a:pt x="722" y="446"/>
                  <a:pt x="722" y="446"/>
                </a:cubicBezTo>
                <a:cubicBezTo>
                  <a:pt x="722" y="446"/>
                  <a:pt x="722" y="446"/>
                  <a:pt x="722" y="446"/>
                </a:cubicBezTo>
                <a:cubicBezTo>
                  <a:pt x="724" y="425"/>
                  <a:pt x="736" y="412"/>
                  <a:pt x="753" y="412"/>
                </a:cubicBezTo>
                <a:cubicBezTo>
                  <a:pt x="758" y="412"/>
                  <a:pt x="765" y="413"/>
                  <a:pt x="771" y="417"/>
                </a:cubicBezTo>
                <a:cubicBezTo>
                  <a:pt x="771" y="417"/>
                  <a:pt x="816" y="439"/>
                  <a:pt x="839" y="439"/>
                </a:cubicBezTo>
                <a:cubicBezTo>
                  <a:pt x="882" y="439"/>
                  <a:pt x="917" y="399"/>
                  <a:pt x="917" y="351"/>
                </a:cubicBezTo>
                <a:cubicBezTo>
                  <a:pt x="917" y="302"/>
                  <a:pt x="882" y="263"/>
                  <a:pt x="839" y="263"/>
                </a:cubicBezTo>
                <a:cubicBezTo>
                  <a:pt x="816" y="263"/>
                  <a:pt x="771" y="285"/>
                  <a:pt x="771" y="285"/>
                </a:cubicBezTo>
                <a:cubicBezTo>
                  <a:pt x="765" y="288"/>
                  <a:pt x="758" y="289"/>
                  <a:pt x="753" y="289"/>
                </a:cubicBezTo>
                <a:cubicBezTo>
                  <a:pt x="736" y="289"/>
                  <a:pt x="723" y="276"/>
                  <a:pt x="722" y="253"/>
                </a:cubicBezTo>
                <a:cubicBezTo>
                  <a:pt x="721" y="253"/>
                  <a:pt x="721" y="253"/>
                  <a:pt x="721" y="253"/>
                </a:cubicBezTo>
                <a:cubicBezTo>
                  <a:pt x="721" y="248"/>
                  <a:pt x="721" y="248"/>
                  <a:pt x="721" y="248"/>
                </a:cubicBezTo>
                <a:cubicBezTo>
                  <a:pt x="721" y="0"/>
                  <a:pt x="721" y="0"/>
                  <a:pt x="721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674" y="0"/>
                  <a:pt x="674" y="0"/>
                  <a:pt x="674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451" y="0"/>
                  <a:pt x="449" y="0"/>
                  <a:pt x="447" y="0"/>
                </a:cubicBezTo>
                <a:cubicBezTo>
                  <a:pt x="448" y="0"/>
                  <a:pt x="448" y="0"/>
                  <a:pt x="449" y="0"/>
                </a:cubicBezTo>
                <a:cubicBezTo>
                  <a:pt x="449" y="0"/>
                  <a:pt x="448" y="0"/>
                  <a:pt x="448" y="0"/>
                </a:cubicBezTo>
                <a:cubicBezTo>
                  <a:pt x="449" y="0"/>
                  <a:pt x="449" y="0"/>
                  <a:pt x="450" y="0"/>
                </a:cubicBezTo>
                <a:cubicBezTo>
                  <a:pt x="450" y="0"/>
                  <a:pt x="449" y="0"/>
                  <a:pt x="449" y="0"/>
                </a:cubicBezTo>
                <a:cubicBezTo>
                  <a:pt x="420" y="2"/>
                  <a:pt x="406" y="24"/>
                  <a:pt x="419" y="49"/>
                </a:cubicBezTo>
                <a:cubicBezTo>
                  <a:pt x="419" y="49"/>
                  <a:pt x="441" y="94"/>
                  <a:pt x="441" y="117"/>
                </a:cubicBezTo>
                <a:cubicBezTo>
                  <a:pt x="441" y="160"/>
                  <a:pt x="401" y="196"/>
                  <a:pt x="353" y="196"/>
                </a:cubicBezTo>
                <a:cubicBezTo>
                  <a:pt x="304" y="196"/>
                  <a:pt x="265" y="160"/>
                  <a:pt x="265" y="117"/>
                </a:cubicBezTo>
                <a:cubicBezTo>
                  <a:pt x="265" y="94"/>
                  <a:pt x="287" y="49"/>
                  <a:pt x="287" y="49"/>
                </a:cubicBezTo>
                <a:cubicBezTo>
                  <a:pt x="299" y="24"/>
                  <a:pt x="286" y="2"/>
                  <a:pt x="256" y="0"/>
                </a:cubicBezTo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Freeform: Shape 37"/>
          <p:cNvSpPr>
            <a:spLocks noChangeAspect="1"/>
          </p:cNvSpPr>
          <p:nvPr/>
        </p:nvSpPr>
        <p:spPr bwMode="auto">
          <a:xfrm>
            <a:off x="4604358" y="2181026"/>
            <a:ext cx="407646" cy="32579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684" y="0"/>
                </a:moveTo>
                <a:cubicBezTo>
                  <a:pt x="20941" y="0"/>
                  <a:pt x="21159" y="103"/>
                  <a:pt x="21335" y="310"/>
                </a:cubicBezTo>
                <a:cubicBezTo>
                  <a:pt x="21511" y="518"/>
                  <a:pt x="21599" y="760"/>
                  <a:pt x="21599" y="1048"/>
                </a:cubicBezTo>
                <a:lnTo>
                  <a:pt x="21599" y="16238"/>
                </a:lnTo>
                <a:cubicBezTo>
                  <a:pt x="21599" y="16523"/>
                  <a:pt x="21511" y="16767"/>
                  <a:pt x="21335" y="16969"/>
                </a:cubicBezTo>
                <a:cubicBezTo>
                  <a:pt x="21161" y="17173"/>
                  <a:pt x="20943" y="17274"/>
                  <a:pt x="20684" y="17274"/>
                </a:cubicBezTo>
                <a:lnTo>
                  <a:pt x="19807" y="17274"/>
                </a:lnTo>
                <a:lnTo>
                  <a:pt x="19807" y="17369"/>
                </a:lnTo>
                <a:cubicBezTo>
                  <a:pt x="19807" y="17948"/>
                  <a:pt x="19709" y="18498"/>
                  <a:pt x="19513" y="19017"/>
                </a:cubicBezTo>
                <a:cubicBezTo>
                  <a:pt x="19317" y="19535"/>
                  <a:pt x="19060" y="19984"/>
                  <a:pt x="18746" y="20361"/>
                </a:cubicBezTo>
                <a:cubicBezTo>
                  <a:pt x="18433" y="20738"/>
                  <a:pt x="18051" y="21038"/>
                  <a:pt x="17608" y="21263"/>
                </a:cubicBezTo>
                <a:cubicBezTo>
                  <a:pt x="17167" y="21487"/>
                  <a:pt x="16697" y="21599"/>
                  <a:pt x="16197" y="21599"/>
                </a:cubicBezTo>
                <a:cubicBezTo>
                  <a:pt x="15705" y="21599"/>
                  <a:pt x="15237" y="21487"/>
                  <a:pt x="14796" y="21263"/>
                </a:cubicBezTo>
                <a:cubicBezTo>
                  <a:pt x="14353" y="21038"/>
                  <a:pt x="13973" y="20738"/>
                  <a:pt x="13653" y="20361"/>
                </a:cubicBezTo>
                <a:cubicBezTo>
                  <a:pt x="13332" y="19984"/>
                  <a:pt x="13077" y="19535"/>
                  <a:pt x="12886" y="19017"/>
                </a:cubicBezTo>
                <a:cubicBezTo>
                  <a:pt x="12695" y="18498"/>
                  <a:pt x="12600" y="17948"/>
                  <a:pt x="12600" y="17369"/>
                </a:cubicBezTo>
                <a:lnTo>
                  <a:pt x="12600" y="17274"/>
                </a:lnTo>
                <a:lnTo>
                  <a:pt x="9000" y="17274"/>
                </a:lnTo>
                <a:lnTo>
                  <a:pt x="9000" y="17369"/>
                </a:lnTo>
                <a:cubicBezTo>
                  <a:pt x="9000" y="17948"/>
                  <a:pt x="8904" y="18498"/>
                  <a:pt x="8713" y="19017"/>
                </a:cubicBezTo>
                <a:cubicBezTo>
                  <a:pt x="8522" y="19535"/>
                  <a:pt x="8265" y="19984"/>
                  <a:pt x="7946" y="20361"/>
                </a:cubicBezTo>
                <a:cubicBezTo>
                  <a:pt x="7628" y="20738"/>
                  <a:pt x="7244" y="21038"/>
                  <a:pt x="6803" y="21263"/>
                </a:cubicBezTo>
                <a:cubicBezTo>
                  <a:pt x="6360" y="21487"/>
                  <a:pt x="5894" y="21599"/>
                  <a:pt x="5402" y="21599"/>
                </a:cubicBezTo>
                <a:cubicBezTo>
                  <a:pt x="4910" y="21599"/>
                  <a:pt x="4442" y="21487"/>
                  <a:pt x="4004" y="21263"/>
                </a:cubicBezTo>
                <a:cubicBezTo>
                  <a:pt x="3558" y="21038"/>
                  <a:pt x="3178" y="20738"/>
                  <a:pt x="2857" y="20361"/>
                </a:cubicBezTo>
                <a:cubicBezTo>
                  <a:pt x="2537" y="19984"/>
                  <a:pt x="2282" y="19535"/>
                  <a:pt x="2091" y="19017"/>
                </a:cubicBezTo>
                <a:cubicBezTo>
                  <a:pt x="1900" y="18498"/>
                  <a:pt x="1804" y="17948"/>
                  <a:pt x="1804" y="17369"/>
                </a:cubicBezTo>
                <a:lnTo>
                  <a:pt x="1804" y="17274"/>
                </a:lnTo>
                <a:lnTo>
                  <a:pt x="891" y="17274"/>
                </a:lnTo>
                <a:cubicBezTo>
                  <a:pt x="646" y="17274"/>
                  <a:pt x="438" y="17168"/>
                  <a:pt x="262" y="16960"/>
                </a:cubicBezTo>
                <a:cubicBezTo>
                  <a:pt x="88" y="16756"/>
                  <a:pt x="0" y="16514"/>
                  <a:pt x="0" y="16238"/>
                </a:cubicBezTo>
                <a:lnTo>
                  <a:pt x="0" y="10668"/>
                </a:lnTo>
                <a:cubicBezTo>
                  <a:pt x="0" y="10441"/>
                  <a:pt x="26" y="10205"/>
                  <a:pt x="68" y="9960"/>
                </a:cubicBezTo>
                <a:cubicBezTo>
                  <a:pt x="117" y="9715"/>
                  <a:pt x="186" y="9474"/>
                  <a:pt x="274" y="9229"/>
                </a:cubicBezTo>
                <a:cubicBezTo>
                  <a:pt x="364" y="8984"/>
                  <a:pt x="470" y="8751"/>
                  <a:pt x="592" y="8526"/>
                </a:cubicBezTo>
                <a:cubicBezTo>
                  <a:pt x="712" y="8301"/>
                  <a:pt x="837" y="8114"/>
                  <a:pt x="959" y="7964"/>
                </a:cubicBezTo>
                <a:lnTo>
                  <a:pt x="3573" y="4906"/>
                </a:lnTo>
                <a:cubicBezTo>
                  <a:pt x="3697" y="4759"/>
                  <a:pt x="3857" y="4613"/>
                  <a:pt x="4053" y="4474"/>
                </a:cubicBezTo>
                <a:cubicBezTo>
                  <a:pt x="4248" y="4330"/>
                  <a:pt x="4449" y="4209"/>
                  <a:pt x="4657" y="4109"/>
                </a:cubicBezTo>
                <a:cubicBezTo>
                  <a:pt x="4863" y="4005"/>
                  <a:pt x="5071" y="3927"/>
                  <a:pt x="5277" y="3867"/>
                </a:cubicBezTo>
                <a:cubicBezTo>
                  <a:pt x="5485" y="3806"/>
                  <a:pt x="5686" y="3775"/>
                  <a:pt x="5882" y="3775"/>
                </a:cubicBezTo>
                <a:lnTo>
                  <a:pt x="6820" y="3775"/>
                </a:lnTo>
                <a:lnTo>
                  <a:pt x="6820" y="1048"/>
                </a:lnTo>
                <a:cubicBezTo>
                  <a:pt x="6820" y="760"/>
                  <a:pt x="6908" y="518"/>
                  <a:pt x="7082" y="310"/>
                </a:cubicBezTo>
                <a:cubicBezTo>
                  <a:pt x="7258" y="103"/>
                  <a:pt x="7464" y="0"/>
                  <a:pt x="7699" y="0"/>
                </a:cubicBezTo>
                <a:lnTo>
                  <a:pt x="20684" y="0"/>
                </a:lnTo>
                <a:close/>
                <a:moveTo>
                  <a:pt x="6791" y="6438"/>
                </a:moveTo>
                <a:lnTo>
                  <a:pt x="5877" y="6438"/>
                </a:lnTo>
                <a:cubicBezTo>
                  <a:pt x="5799" y="6438"/>
                  <a:pt x="5676" y="6478"/>
                  <a:pt x="5510" y="6550"/>
                </a:cubicBezTo>
                <a:cubicBezTo>
                  <a:pt x="5341" y="6625"/>
                  <a:pt x="5223" y="6703"/>
                  <a:pt x="5152" y="6784"/>
                </a:cubicBezTo>
                <a:lnTo>
                  <a:pt x="2539" y="9830"/>
                </a:lnTo>
                <a:cubicBezTo>
                  <a:pt x="2478" y="9902"/>
                  <a:pt x="2412" y="10040"/>
                  <a:pt x="2351" y="10239"/>
                </a:cubicBezTo>
                <a:cubicBezTo>
                  <a:pt x="2289" y="10435"/>
                  <a:pt x="2257" y="10579"/>
                  <a:pt x="2257" y="10671"/>
                </a:cubicBezTo>
                <a:lnTo>
                  <a:pt x="2257" y="11527"/>
                </a:lnTo>
                <a:lnTo>
                  <a:pt x="6795" y="11527"/>
                </a:lnTo>
                <a:lnTo>
                  <a:pt x="6795" y="6438"/>
                </a:lnTo>
                <a:close/>
                <a:moveTo>
                  <a:pt x="5395" y="18942"/>
                </a:moveTo>
                <a:cubicBezTo>
                  <a:pt x="5760" y="18942"/>
                  <a:pt x="6075" y="18789"/>
                  <a:pt x="6340" y="18481"/>
                </a:cubicBezTo>
                <a:cubicBezTo>
                  <a:pt x="6600" y="18173"/>
                  <a:pt x="6732" y="17804"/>
                  <a:pt x="6732" y="17372"/>
                </a:cubicBezTo>
                <a:cubicBezTo>
                  <a:pt x="6732" y="16940"/>
                  <a:pt x="6600" y="16569"/>
                  <a:pt x="6340" y="16252"/>
                </a:cubicBezTo>
                <a:cubicBezTo>
                  <a:pt x="6078" y="15944"/>
                  <a:pt x="5762" y="15786"/>
                  <a:pt x="5395" y="15786"/>
                </a:cubicBezTo>
                <a:cubicBezTo>
                  <a:pt x="5027" y="15786"/>
                  <a:pt x="4714" y="15941"/>
                  <a:pt x="4444" y="16246"/>
                </a:cubicBezTo>
                <a:cubicBezTo>
                  <a:pt x="4180" y="16557"/>
                  <a:pt x="4045" y="16932"/>
                  <a:pt x="4045" y="17372"/>
                </a:cubicBezTo>
                <a:cubicBezTo>
                  <a:pt x="4045" y="17804"/>
                  <a:pt x="4180" y="18173"/>
                  <a:pt x="4444" y="18481"/>
                </a:cubicBezTo>
                <a:cubicBezTo>
                  <a:pt x="4714" y="18789"/>
                  <a:pt x="5027" y="18942"/>
                  <a:pt x="5395" y="18942"/>
                </a:cubicBezTo>
                <a:moveTo>
                  <a:pt x="16195" y="18942"/>
                </a:moveTo>
                <a:cubicBezTo>
                  <a:pt x="16560" y="18942"/>
                  <a:pt x="16878" y="18789"/>
                  <a:pt x="17145" y="18481"/>
                </a:cubicBezTo>
                <a:cubicBezTo>
                  <a:pt x="17409" y="18173"/>
                  <a:pt x="17544" y="17804"/>
                  <a:pt x="17544" y="17372"/>
                </a:cubicBezTo>
                <a:cubicBezTo>
                  <a:pt x="17544" y="16940"/>
                  <a:pt x="17412" y="16569"/>
                  <a:pt x="17150" y="16252"/>
                </a:cubicBezTo>
                <a:cubicBezTo>
                  <a:pt x="16890" y="15944"/>
                  <a:pt x="16572" y="15786"/>
                  <a:pt x="16195" y="15786"/>
                </a:cubicBezTo>
                <a:cubicBezTo>
                  <a:pt x="15827" y="15786"/>
                  <a:pt x="15514" y="15941"/>
                  <a:pt x="15249" y="16246"/>
                </a:cubicBezTo>
                <a:cubicBezTo>
                  <a:pt x="14990" y="16557"/>
                  <a:pt x="14857" y="16932"/>
                  <a:pt x="14857" y="17372"/>
                </a:cubicBezTo>
                <a:cubicBezTo>
                  <a:pt x="14857" y="17804"/>
                  <a:pt x="14990" y="18173"/>
                  <a:pt x="15249" y="18481"/>
                </a:cubicBezTo>
                <a:cubicBezTo>
                  <a:pt x="15511" y="18789"/>
                  <a:pt x="15825" y="18942"/>
                  <a:pt x="16195" y="1894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" name="Freeform: Shape 38"/>
          <p:cNvSpPr>
            <a:spLocks noChangeAspect="1"/>
          </p:cNvSpPr>
          <p:nvPr/>
        </p:nvSpPr>
        <p:spPr bwMode="auto">
          <a:xfrm>
            <a:off x="7243174" y="4962820"/>
            <a:ext cx="327257" cy="328655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792" y="0"/>
                </a:moveTo>
                <a:cubicBezTo>
                  <a:pt x="12101" y="0"/>
                  <a:pt x="13398" y="296"/>
                  <a:pt x="14685" y="897"/>
                </a:cubicBezTo>
                <a:cubicBezTo>
                  <a:pt x="15972" y="1496"/>
                  <a:pt x="17128" y="2309"/>
                  <a:pt x="18152" y="3337"/>
                </a:cubicBezTo>
                <a:cubicBezTo>
                  <a:pt x="19173" y="4365"/>
                  <a:pt x="20002" y="5565"/>
                  <a:pt x="20642" y="6941"/>
                </a:cubicBezTo>
                <a:cubicBezTo>
                  <a:pt x="21277" y="8313"/>
                  <a:pt x="21599" y="9784"/>
                  <a:pt x="21599" y="11354"/>
                </a:cubicBezTo>
                <a:cubicBezTo>
                  <a:pt x="21599" y="12995"/>
                  <a:pt x="21305" y="14571"/>
                  <a:pt x="20722" y="16085"/>
                </a:cubicBezTo>
                <a:lnTo>
                  <a:pt x="20416" y="16895"/>
                </a:lnTo>
                <a:lnTo>
                  <a:pt x="18455" y="17245"/>
                </a:lnTo>
                <a:cubicBezTo>
                  <a:pt x="18253" y="18183"/>
                  <a:pt x="17836" y="18965"/>
                  <a:pt x="17210" y="19589"/>
                </a:cubicBezTo>
                <a:cubicBezTo>
                  <a:pt x="16584" y="20207"/>
                  <a:pt x="15843" y="20521"/>
                  <a:pt x="14996" y="20521"/>
                </a:cubicBezTo>
                <a:lnTo>
                  <a:pt x="14996" y="21074"/>
                </a:lnTo>
                <a:cubicBezTo>
                  <a:pt x="14996" y="21218"/>
                  <a:pt x="14953" y="21343"/>
                  <a:pt x="14862" y="21447"/>
                </a:cubicBezTo>
                <a:cubicBezTo>
                  <a:pt x="14770" y="21549"/>
                  <a:pt x="14664" y="21599"/>
                  <a:pt x="14534" y="21599"/>
                </a:cubicBezTo>
                <a:lnTo>
                  <a:pt x="13633" y="21599"/>
                </a:lnTo>
                <a:cubicBezTo>
                  <a:pt x="13513" y="21599"/>
                  <a:pt x="13407" y="21549"/>
                  <a:pt x="13322" y="21447"/>
                </a:cubicBezTo>
                <a:cubicBezTo>
                  <a:pt x="13238" y="21343"/>
                  <a:pt x="13193" y="21218"/>
                  <a:pt x="13193" y="21074"/>
                </a:cubicBezTo>
                <a:lnTo>
                  <a:pt x="13193" y="11354"/>
                </a:lnTo>
                <a:cubicBezTo>
                  <a:pt x="13193" y="11210"/>
                  <a:pt x="13238" y="11081"/>
                  <a:pt x="13322" y="10970"/>
                </a:cubicBezTo>
                <a:cubicBezTo>
                  <a:pt x="13407" y="10857"/>
                  <a:pt x="13513" y="10798"/>
                  <a:pt x="13633" y="10798"/>
                </a:cubicBezTo>
                <a:lnTo>
                  <a:pt x="14534" y="10798"/>
                </a:lnTo>
                <a:cubicBezTo>
                  <a:pt x="14654" y="10798"/>
                  <a:pt x="14763" y="10857"/>
                  <a:pt x="14857" y="10970"/>
                </a:cubicBezTo>
                <a:cubicBezTo>
                  <a:pt x="14949" y="11081"/>
                  <a:pt x="14996" y="11210"/>
                  <a:pt x="14996" y="11354"/>
                </a:cubicBezTo>
                <a:lnTo>
                  <a:pt x="14996" y="11880"/>
                </a:lnTo>
                <a:cubicBezTo>
                  <a:pt x="15655" y="11880"/>
                  <a:pt x="16262" y="12077"/>
                  <a:pt x="16810" y="12476"/>
                </a:cubicBezTo>
                <a:cubicBezTo>
                  <a:pt x="17359" y="12874"/>
                  <a:pt x="17787" y="13396"/>
                  <a:pt x="18095" y="14046"/>
                </a:cubicBezTo>
                <a:lnTo>
                  <a:pt x="18533" y="13947"/>
                </a:lnTo>
                <a:cubicBezTo>
                  <a:pt x="18782" y="13136"/>
                  <a:pt x="18900" y="12272"/>
                  <a:pt x="18893" y="11354"/>
                </a:cubicBezTo>
                <a:cubicBezTo>
                  <a:pt x="18893" y="10228"/>
                  <a:pt x="18648" y="9177"/>
                  <a:pt x="18156" y="8194"/>
                </a:cubicBezTo>
                <a:cubicBezTo>
                  <a:pt x="17665" y="7220"/>
                  <a:pt x="17024" y="6362"/>
                  <a:pt x="16238" y="5622"/>
                </a:cubicBezTo>
                <a:cubicBezTo>
                  <a:pt x="15455" y="4882"/>
                  <a:pt x="14584" y="4300"/>
                  <a:pt x="13621" y="3877"/>
                </a:cubicBezTo>
                <a:cubicBezTo>
                  <a:pt x="12659" y="3456"/>
                  <a:pt x="11717" y="3241"/>
                  <a:pt x="10792" y="3241"/>
                </a:cubicBezTo>
                <a:cubicBezTo>
                  <a:pt x="9868" y="3241"/>
                  <a:pt x="8929" y="3456"/>
                  <a:pt x="7971" y="3877"/>
                </a:cubicBezTo>
                <a:cubicBezTo>
                  <a:pt x="7015" y="4300"/>
                  <a:pt x="6140" y="4879"/>
                  <a:pt x="5358" y="5608"/>
                </a:cubicBezTo>
                <a:cubicBezTo>
                  <a:pt x="4572" y="6336"/>
                  <a:pt x="3934" y="7198"/>
                  <a:pt x="3443" y="8183"/>
                </a:cubicBezTo>
                <a:cubicBezTo>
                  <a:pt x="2951" y="9171"/>
                  <a:pt x="2704" y="10219"/>
                  <a:pt x="2704" y="11329"/>
                </a:cubicBezTo>
                <a:cubicBezTo>
                  <a:pt x="2704" y="12267"/>
                  <a:pt x="2824" y="13136"/>
                  <a:pt x="3066" y="13947"/>
                </a:cubicBezTo>
                <a:lnTo>
                  <a:pt x="3504" y="14046"/>
                </a:lnTo>
                <a:cubicBezTo>
                  <a:pt x="3812" y="13396"/>
                  <a:pt x="4240" y="12874"/>
                  <a:pt x="4789" y="12476"/>
                </a:cubicBezTo>
                <a:cubicBezTo>
                  <a:pt x="5337" y="12077"/>
                  <a:pt x="5942" y="11880"/>
                  <a:pt x="6603" y="11880"/>
                </a:cubicBezTo>
                <a:lnTo>
                  <a:pt x="6603" y="11354"/>
                </a:lnTo>
                <a:cubicBezTo>
                  <a:pt x="6603" y="11210"/>
                  <a:pt x="6646" y="11081"/>
                  <a:pt x="6737" y="10970"/>
                </a:cubicBezTo>
                <a:cubicBezTo>
                  <a:pt x="6827" y="10857"/>
                  <a:pt x="6935" y="10798"/>
                  <a:pt x="7065" y="10798"/>
                </a:cubicBezTo>
                <a:lnTo>
                  <a:pt x="7966" y="10798"/>
                </a:lnTo>
                <a:cubicBezTo>
                  <a:pt x="8086" y="10798"/>
                  <a:pt x="8187" y="10857"/>
                  <a:pt x="8270" y="10970"/>
                </a:cubicBezTo>
                <a:cubicBezTo>
                  <a:pt x="8352" y="11081"/>
                  <a:pt x="8392" y="11210"/>
                  <a:pt x="8392" y="11354"/>
                </a:cubicBezTo>
                <a:lnTo>
                  <a:pt x="8392" y="21074"/>
                </a:lnTo>
                <a:cubicBezTo>
                  <a:pt x="8392" y="21218"/>
                  <a:pt x="8352" y="21343"/>
                  <a:pt x="8270" y="21447"/>
                </a:cubicBezTo>
                <a:cubicBezTo>
                  <a:pt x="8187" y="21549"/>
                  <a:pt x="8086" y="21599"/>
                  <a:pt x="7966" y="21599"/>
                </a:cubicBezTo>
                <a:lnTo>
                  <a:pt x="7065" y="21599"/>
                </a:lnTo>
                <a:cubicBezTo>
                  <a:pt x="6945" y="21599"/>
                  <a:pt x="6836" y="21549"/>
                  <a:pt x="6742" y="21447"/>
                </a:cubicBezTo>
                <a:cubicBezTo>
                  <a:pt x="6650" y="21343"/>
                  <a:pt x="6603" y="21218"/>
                  <a:pt x="6603" y="21074"/>
                </a:cubicBezTo>
                <a:lnTo>
                  <a:pt x="6603" y="20521"/>
                </a:lnTo>
                <a:cubicBezTo>
                  <a:pt x="6189" y="20521"/>
                  <a:pt x="5789" y="20436"/>
                  <a:pt x="5403" y="20270"/>
                </a:cubicBezTo>
                <a:cubicBezTo>
                  <a:pt x="5015" y="20103"/>
                  <a:pt x="4671" y="19877"/>
                  <a:pt x="4370" y="19589"/>
                </a:cubicBezTo>
                <a:cubicBezTo>
                  <a:pt x="4073" y="19298"/>
                  <a:pt x="3814" y="18956"/>
                  <a:pt x="3598" y="18558"/>
                </a:cubicBezTo>
                <a:cubicBezTo>
                  <a:pt x="3388" y="18163"/>
                  <a:pt x="3233" y="17725"/>
                  <a:pt x="3144" y="17245"/>
                </a:cubicBezTo>
                <a:lnTo>
                  <a:pt x="1172" y="16895"/>
                </a:lnTo>
                <a:lnTo>
                  <a:pt x="877" y="16085"/>
                </a:lnTo>
                <a:cubicBezTo>
                  <a:pt x="294" y="14571"/>
                  <a:pt x="0" y="12987"/>
                  <a:pt x="0" y="11326"/>
                </a:cubicBezTo>
                <a:cubicBezTo>
                  <a:pt x="0" y="9776"/>
                  <a:pt x="320" y="8310"/>
                  <a:pt x="957" y="6938"/>
                </a:cubicBezTo>
                <a:cubicBezTo>
                  <a:pt x="1595" y="5563"/>
                  <a:pt x="2426" y="4363"/>
                  <a:pt x="3447" y="3335"/>
                </a:cubicBezTo>
                <a:cubicBezTo>
                  <a:pt x="4469" y="2307"/>
                  <a:pt x="5622" y="1493"/>
                  <a:pt x="6909" y="895"/>
                </a:cubicBezTo>
                <a:cubicBezTo>
                  <a:pt x="8192" y="296"/>
                  <a:pt x="9486" y="0"/>
                  <a:pt x="10792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Freeform: Shape 39"/>
          <p:cNvSpPr>
            <a:spLocks noChangeAspect="1"/>
          </p:cNvSpPr>
          <p:nvPr/>
        </p:nvSpPr>
        <p:spPr bwMode="auto">
          <a:xfrm>
            <a:off x="5977859" y="2114590"/>
            <a:ext cx="257730" cy="404863"/>
          </a:xfrm>
          <a:custGeom>
            <a:avLst/>
            <a:gdLst>
              <a:gd name="T0" fmla="*/ 406 w 657"/>
              <a:gd name="T1" fmla="*/ 947 h 1032"/>
              <a:gd name="T2" fmla="*/ 333 w 657"/>
              <a:gd name="T3" fmla="*/ 1031 h 1032"/>
              <a:gd name="T4" fmla="*/ 250 w 657"/>
              <a:gd name="T5" fmla="*/ 947 h 1032"/>
              <a:gd name="T6" fmla="*/ 448 w 657"/>
              <a:gd name="T7" fmla="*/ 916 h 1032"/>
              <a:gd name="T8" fmla="*/ 198 w 657"/>
              <a:gd name="T9" fmla="*/ 833 h 1032"/>
              <a:gd name="T10" fmla="*/ 656 w 657"/>
              <a:gd name="T11" fmla="*/ 333 h 1032"/>
              <a:gd name="T12" fmla="*/ 562 w 657"/>
              <a:gd name="T13" fmla="*/ 562 h 1032"/>
              <a:gd name="T14" fmla="*/ 531 w 657"/>
              <a:gd name="T15" fmla="*/ 635 h 1032"/>
              <a:gd name="T16" fmla="*/ 500 w 657"/>
              <a:gd name="T17" fmla="*/ 708 h 1032"/>
              <a:gd name="T18" fmla="*/ 500 w 657"/>
              <a:gd name="T19" fmla="*/ 729 h 1032"/>
              <a:gd name="T20" fmla="*/ 166 w 657"/>
              <a:gd name="T21" fmla="*/ 791 h 1032"/>
              <a:gd name="T22" fmla="*/ 156 w 657"/>
              <a:gd name="T23" fmla="*/ 708 h 1032"/>
              <a:gd name="T24" fmla="*/ 135 w 657"/>
              <a:gd name="T25" fmla="*/ 635 h 1032"/>
              <a:gd name="T26" fmla="*/ 93 w 657"/>
              <a:gd name="T27" fmla="*/ 552 h 1032"/>
              <a:gd name="T28" fmla="*/ 0 w 657"/>
              <a:gd name="T29" fmla="*/ 333 h 1032"/>
              <a:gd name="T30" fmla="*/ 333 w 657"/>
              <a:gd name="T31" fmla="*/ 0 h 1032"/>
              <a:gd name="T32" fmla="*/ 656 w 657"/>
              <a:gd name="T33" fmla="*/ 333 h 1032"/>
              <a:gd name="T34" fmla="*/ 510 w 657"/>
              <a:gd name="T35" fmla="*/ 156 h 1032"/>
              <a:gd name="T36" fmla="*/ 156 w 657"/>
              <a:gd name="T37" fmla="*/ 156 h 1032"/>
              <a:gd name="T38" fmla="*/ 146 w 657"/>
              <a:gd name="T39" fmla="*/ 499 h 1032"/>
              <a:gd name="T40" fmla="*/ 166 w 657"/>
              <a:gd name="T41" fmla="*/ 541 h 1032"/>
              <a:gd name="T42" fmla="*/ 229 w 657"/>
              <a:gd name="T43" fmla="*/ 666 h 1032"/>
              <a:gd name="T44" fmla="*/ 427 w 657"/>
              <a:gd name="T45" fmla="*/ 718 h 1032"/>
              <a:gd name="T46" fmla="*/ 458 w 657"/>
              <a:gd name="T47" fmla="*/ 604 h 1032"/>
              <a:gd name="T48" fmla="*/ 510 w 657"/>
              <a:gd name="T49" fmla="*/ 520 h 1032"/>
              <a:gd name="T50" fmla="*/ 583 w 657"/>
              <a:gd name="T51" fmla="*/ 333 h 1032"/>
              <a:gd name="T52" fmla="*/ 354 w 657"/>
              <a:gd name="T53" fmla="*/ 354 h 1032"/>
              <a:gd name="T54" fmla="*/ 302 w 657"/>
              <a:gd name="T55" fmla="*/ 354 h 1032"/>
              <a:gd name="T56" fmla="*/ 239 w 657"/>
              <a:gd name="T57" fmla="*/ 354 h 1032"/>
              <a:gd name="T58" fmla="*/ 250 w 657"/>
              <a:gd name="T59" fmla="*/ 499 h 1032"/>
              <a:gd name="T60" fmla="*/ 302 w 657"/>
              <a:gd name="T61" fmla="*/ 499 h 1032"/>
              <a:gd name="T62" fmla="*/ 364 w 657"/>
              <a:gd name="T63" fmla="*/ 499 h 1032"/>
              <a:gd name="T64" fmla="*/ 416 w 657"/>
              <a:gd name="T65" fmla="*/ 499 h 1032"/>
              <a:gd name="T66" fmla="*/ 427 w 657"/>
              <a:gd name="T67" fmla="*/ 354 h 1032"/>
              <a:gd name="T68" fmla="*/ 385 w 657"/>
              <a:gd name="T69" fmla="*/ 416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57" h="1032">
                <a:moveTo>
                  <a:pt x="250" y="947"/>
                </a:moveTo>
                <a:cubicBezTo>
                  <a:pt x="406" y="947"/>
                  <a:pt x="406" y="947"/>
                  <a:pt x="406" y="947"/>
                </a:cubicBezTo>
                <a:cubicBezTo>
                  <a:pt x="406" y="968"/>
                  <a:pt x="396" y="989"/>
                  <a:pt x="385" y="1010"/>
                </a:cubicBezTo>
                <a:cubicBezTo>
                  <a:pt x="364" y="1020"/>
                  <a:pt x="354" y="1031"/>
                  <a:pt x="333" y="1031"/>
                </a:cubicBezTo>
                <a:cubicBezTo>
                  <a:pt x="312" y="1031"/>
                  <a:pt x="291" y="1020"/>
                  <a:pt x="281" y="1010"/>
                </a:cubicBezTo>
                <a:cubicBezTo>
                  <a:pt x="260" y="989"/>
                  <a:pt x="250" y="968"/>
                  <a:pt x="250" y="947"/>
                </a:cubicBezTo>
                <a:close/>
                <a:moveTo>
                  <a:pt x="208" y="916"/>
                </a:moveTo>
                <a:cubicBezTo>
                  <a:pt x="448" y="916"/>
                  <a:pt x="448" y="916"/>
                  <a:pt x="448" y="916"/>
                </a:cubicBezTo>
                <a:cubicBezTo>
                  <a:pt x="458" y="833"/>
                  <a:pt x="458" y="833"/>
                  <a:pt x="458" y="833"/>
                </a:cubicBezTo>
                <a:cubicBezTo>
                  <a:pt x="198" y="833"/>
                  <a:pt x="198" y="833"/>
                  <a:pt x="198" y="833"/>
                </a:cubicBezTo>
                <a:lnTo>
                  <a:pt x="208" y="916"/>
                </a:lnTo>
                <a:close/>
                <a:moveTo>
                  <a:pt x="656" y="333"/>
                </a:moveTo>
                <a:cubicBezTo>
                  <a:pt x="656" y="416"/>
                  <a:pt x="625" y="489"/>
                  <a:pt x="573" y="552"/>
                </a:cubicBezTo>
                <a:lnTo>
                  <a:pt x="562" y="562"/>
                </a:lnTo>
                <a:cubicBezTo>
                  <a:pt x="562" y="562"/>
                  <a:pt x="562" y="572"/>
                  <a:pt x="552" y="572"/>
                </a:cubicBezTo>
                <a:cubicBezTo>
                  <a:pt x="541" y="593"/>
                  <a:pt x="541" y="614"/>
                  <a:pt x="531" y="635"/>
                </a:cubicBezTo>
                <a:cubicBezTo>
                  <a:pt x="521" y="656"/>
                  <a:pt x="510" y="677"/>
                  <a:pt x="510" y="697"/>
                </a:cubicBezTo>
                <a:cubicBezTo>
                  <a:pt x="500" y="697"/>
                  <a:pt x="500" y="697"/>
                  <a:pt x="500" y="708"/>
                </a:cubicBezTo>
                <a:lnTo>
                  <a:pt x="500" y="718"/>
                </a:lnTo>
                <a:cubicBezTo>
                  <a:pt x="500" y="729"/>
                  <a:pt x="500" y="729"/>
                  <a:pt x="500" y="729"/>
                </a:cubicBezTo>
                <a:cubicBezTo>
                  <a:pt x="500" y="791"/>
                  <a:pt x="500" y="791"/>
                  <a:pt x="500" y="791"/>
                </a:cubicBezTo>
                <a:cubicBezTo>
                  <a:pt x="166" y="791"/>
                  <a:pt x="166" y="791"/>
                  <a:pt x="166" y="791"/>
                </a:cubicBezTo>
                <a:cubicBezTo>
                  <a:pt x="166" y="729"/>
                  <a:pt x="166" y="729"/>
                  <a:pt x="166" y="729"/>
                </a:cubicBezTo>
                <a:cubicBezTo>
                  <a:pt x="166" y="718"/>
                  <a:pt x="156" y="718"/>
                  <a:pt x="156" y="708"/>
                </a:cubicBezTo>
                <a:lnTo>
                  <a:pt x="156" y="697"/>
                </a:lnTo>
                <a:cubicBezTo>
                  <a:pt x="146" y="677"/>
                  <a:pt x="146" y="656"/>
                  <a:pt x="135" y="635"/>
                </a:cubicBezTo>
                <a:cubicBezTo>
                  <a:pt x="125" y="614"/>
                  <a:pt x="114" y="593"/>
                  <a:pt x="104" y="572"/>
                </a:cubicBezTo>
                <a:cubicBezTo>
                  <a:pt x="93" y="562"/>
                  <a:pt x="93" y="562"/>
                  <a:pt x="93" y="552"/>
                </a:cubicBezTo>
                <a:lnTo>
                  <a:pt x="83" y="552"/>
                </a:lnTo>
                <a:cubicBezTo>
                  <a:pt x="31" y="489"/>
                  <a:pt x="0" y="416"/>
                  <a:pt x="0" y="333"/>
                </a:cubicBezTo>
                <a:cubicBezTo>
                  <a:pt x="0" y="239"/>
                  <a:pt x="31" y="166"/>
                  <a:pt x="104" y="104"/>
                </a:cubicBezTo>
                <a:cubicBezTo>
                  <a:pt x="166" y="31"/>
                  <a:pt x="239" y="0"/>
                  <a:pt x="333" y="0"/>
                </a:cubicBezTo>
                <a:cubicBezTo>
                  <a:pt x="416" y="0"/>
                  <a:pt x="500" y="31"/>
                  <a:pt x="562" y="104"/>
                </a:cubicBezTo>
                <a:cubicBezTo>
                  <a:pt x="625" y="166"/>
                  <a:pt x="656" y="239"/>
                  <a:pt x="656" y="333"/>
                </a:cubicBezTo>
                <a:close/>
                <a:moveTo>
                  <a:pt x="583" y="333"/>
                </a:moveTo>
                <a:cubicBezTo>
                  <a:pt x="583" y="260"/>
                  <a:pt x="562" y="198"/>
                  <a:pt x="510" y="156"/>
                </a:cubicBezTo>
                <a:cubicBezTo>
                  <a:pt x="458" y="104"/>
                  <a:pt x="396" y="83"/>
                  <a:pt x="333" y="83"/>
                </a:cubicBezTo>
                <a:cubicBezTo>
                  <a:pt x="260" y="83"/>
                  <a:pt x="198" y="104"/>
                  <a:pt x="156" y="156"/>
                </a:cubicBezTo>
                <a:cubicBezTo>
                  <a:pt x="104" y="198"/>
                  <a:pt x="73" y="260"/>
                  <a:pt x="73" y="333"/>
                </a:cubicBezTo>
                <a:cubicBezTo>
                  <a:pt x="73" y="396"/>
                  <a:pt x="93" y="448"/>
                  <a:pt x="146" y="499"/>
                </a:cubicBezTo>
                <a:cubicBezTo>
                  <a:pt x="146" y="499"/>
                  <a:pt x="146" y="510"/>
                  <a:pt x="156" y="510"/>
                </a:cubicBezTo>
                <a:cubicBezTo>
                  <a:pt x="156" y="520"/>
                  <a:pt x="166" y="531"/>
                  <a:pt x="166" y="541"/>
                </a:cubicBezTo>
                <a:cubicBezTo>
                  <a:pt x="177" y="562"/>
                  <a:pt x="187" y="583"/>
                  <a:pt x="198" y="604"/>
                </a:cubicBezTo>
                <a:cubicBezTo>
                  <a:pt x="208" y="624"/>
                  <a:pt x="218" y="645"/>
                  <a:pt x="229" y="666"/>
                </a:cubicBezTo>
                <a:cubicBezTo>
                  <a:pt x="229" y="697"/>
                  <a:pt x="239" y="708"/>
                  <a:pt x="239" y="718"/>
                </a:cubicBezTo>
                <a:cubicBezTo>
                  <a:pt x="427" y="718"/>
                  <a:pt x="427" y="718"/>
                  <a:pt x="427" y="718"/>
                </a:cubicBezTo>
                <a:cubicBezTo>
                  <a:pt x="427" y="708"/>
                  <a:pt x="427" y="697"/>
                  <a:pt x="437" y="666"/>
                </a:cubicBezTo>
                <a:cubicBezTo>
                  <a:pt x="437" y="645"/>
                  <a:pt x="448" y="624"/>
                  <a:pt x="458" y="604"/>
                </a:cubicBezTo>
                <a:cubicBezTo>
                  <a:pt x="468" y="583"/>
                  <a:pt x="479" y="562"/>
                  <a:pt x="489" y="541"/>
                </a:cubicBezTo>
                <a:cubicBezTo>
                  <a:pt x="489" y="531"/>
                  <a:pt x="500" y="520"/>
                  <a:pt x="510" y="520"/>
                </a:cubicBezTo>
                <a:cubicBezTo>
                  <a:pt x="510" y="510"/>
                  <a:pt x="510" y="499"/>
                  <a:pt x="521" y="499"/>
                </a:cubicBezTo>
                <a:cubicBezTo>
                  <a:pt x="562" y="448"/>
                  <a:pt x="583" y="396"/>
                  <a:pt x="583" y="333"/>
                </a:cubicBezTo>
                <a:close/>
                <a:moveTo>
                  <a:pt x="385" y="416"/>
                </a:moveTo>
                <a:cubicBezTo>
                  <a:pt x="354" y="354"/>
                  <a:pt x="354" y="354"/>
                  <a:pt x="354" y="354"/>
                </a:cubicBezTo>
                <a:cubicBezTo>
                  <a:pt x="333" y="302"/>
                  <a:pt x="333" y="302"/>
                  <a:pt x="333" y="302"/>
                </a:cubicBezTo>
                <a:cubicBezTo>
                  <a:pt x="302" y="354"/>
                  <a:pt x="302" y="354"/>
                  <a:pt x="302" y="354"/>
                </a:cubicBezTo>
                <a:cubicBezTo>
                  <a:pt x="271" y="416"/>
                  <a:pt x="271" y="416"/>
                  <a:pt x="271" y="416"/>
                </a:cubicBezTo>
                <a:cubicBezTo>
                  <a:pt x="239" y="354"/>
                  <a:pt x="239" y="354"/>
                  <a:pt x="239" y="354"/>
                </a:cubicBezTo>
                <a:cubicBezTo>
                  <a:pt x="187" y="385"/>
                  <a:pt x="187" y="385"/>
                  <a:pt x="187" y="385"/>
                </a:cubicBezTo>
                <a:cubicBezTo>
                  <a:pt x="250" y="499"/>
                  <a:pt x="250" y="499"/>
                  <a:pt x="250" y="499"/>
                </a:cubicBezTo>
                <a:cubicBezTo>
                  <a:pt x="271" y="552"/>
                  <a:pt x="271" y="552"/>
                  <a:pt x="271" y="552"/>
                </a:cubicBezTo>
                <a:cubicBezTo>
                  <a:pt x="302" y="499"/>
                  <a:pt x="302" y="499"/>
                  <a:pt x="302" y="499"/>
                </a:cubicBezTo>
                <a:cubicBezTo>
                  <a:pt x="333" y="437"/>
                  <a:pt x="333" y="437"/>
                  <a:pt x="333" y="437"/>
                </a:cubicBezTo>
                <a:cubicBezTo>
                  <a:pt x="364" y="499"/>
                  <a:pt x="364" y="499"/>
                  <a:pt x="364" y="499"/>
                </a:cubicBezTo>
                <a:cubicBezTo>
                  <a:pt x="385" y="552"/>
                  <a:pt x="385" y="552"/>
                  <a:pt x="385" y="552"/>
                </a:cubicBezTo>
                <a:cubicBezTo>
                  <a:pt x="416" y="499"/>
                  <a:pt x="416" y="499"/>
                  <a:pt x="416" y="499"/>
                </a:cubicBezTo>
                <a:cubicBezTo>
                  <a:pt x="479" y="385"/>
                  <a:pt x="479" y="385"/>
                  <a:pt x="479" y="385"/>
                </a:cubicBezTo>
                <a:cubicBezTo>
                  <a:pt x="427" y="354"/>
                  <a:pt x="427" y="354"/>
                  <a:pt x="427" y="354"/>
                </a:cubicBezTo>
                <a:lnTo>
                  <a:pt x="385" y="416"/>
                </a:lnTo>
                <a:close/>
                <a:moveTo>
                  <a:pt x="385" y="416"/>
                </a:moveTo>
                <a:lnTo>
                  <a:pt x="385" y="4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Freeform: Shape 40"/>
          <p:cNvSpPr>
            <a:spLocks noChangeAspect="1"/>
          </p:cNvSpPr>
          <p:nvPr/>
        </p:nvSpPr>
        <p:spPr bwMode="auto">
          <a:xfrm>
            <a:off x="5942484" y="3369563"/>
            <a:ext cx="361645" cy="3979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599" y="6949"/>
                </a:moveTo>
                <a:cubicBezTo>
                  <a:pt x="21599" y="7542"/>
                  <a:pt x="21407" y="8153"/>
                  <a:pt x="21017" y="8781"/>
                </a:cubicBezTo>
                <a:cubicBezTo>
                  <a:pt x="20628" y="9416"/>
                  <a:pt x="20109" y="10015"/>
                  <a:pt x="19458" y="10585"/>
                </a:cubicBezTo>
                <a:cubicBezTo>
                  <a:pt x="18806" y="11152"/>
                  <a:pt x="18040" y="11651"/>
                  <a:pt x="17159" y="12083"/>
                </a:cubicBezTo>
                <a:cubicBezTo>
                  <a:pt x="16275" y="12512"/>
                  <a:pt x="15327" y="12820"/>
                  <a:pt x="14315" y="12996"/>
                </a:cubicBezTo>
                <a:cubicBezTo>
                  <a:pt x="13880" y="13090"/>
                  <a:pt x="13492" y="13284"/>
                  <a:pt x="13151" y="13578"/>
                </a:cubicBezTo>
                <a:cubicBezTo>
                  <a:pt x="12809" y="13872"/>
                  <a:pt x="12641" y="14204"/>
                  <a:pt x="12641" y="14571"/>
                </a:cubicBezTo>
                <a:cubicBezTo>
                  <a:pt x="12641" y="14900"/>
                  <a:pt x="12713" y="15140"/>
                  <a:pt x="12865" y="15293"/>
                </a:cubicBezTo>
                <a:cubicBezTo>
                  <a:pt x="13015" y="15449"/>
                  <a:pt x="13177" y="15596"/>
                  <a:pt x="13364" y="15728"/>
                </a:cubicBezTo>
                <a:cubicBezTo>
                  <a:pt x="13546" y="15866"/>
                  <a:pt x="13717" y="16010"/>
                  <a:pt x="13874" y="16169"/>
                </a:cubicBezTo>
                <a:cubicBezTo>
                  <a:pt x="14032" y="16330"/>
                  <a:pt x="14125" y="16574"/>
                  <a:pt x="14160" y="16903"/>
                </a:cubicBezTo>
                <a:cubicBezTo>
                  <a:pt x="14195" y="17117"/>
                  <a:pt x="14187" y="17340"/>
                  <a:pt x="14133" y="17564"/>
                </a:cubicBezTo>
                <a:cubicBezTo>
                  <a:pt x="14099" y="17696"/>
                  <a:pt x="14200" y="17805"/>
                  <a:pt x="14432" y="17893"/>
                </a:cubicBezTo>
                <a:cubicBezTo>
                  <a:pt x="14667" y="17981"/>
                  <a:pt x="14956" y="18069"/>
                  <a:pt x="15295" y="18154"/>
                </a:cubicBezTo>
                <a:cubicBezTo>
                  <a:pt x="15637" y="18236"/>
                  <a:pt x="15987" y="18342"/>
                  <a:pt x="16344" y="18468"/>
                </a:cubicBezTo>
                <a:cubicBezTo>
                  <a:pt x="16705" y="18595"/>
                  <a:pt x="16975" y="18756"/>
                  <a:pt x="17164" y="18953"/>
                </a:cubicBezTo>
                <a:cubicBezTo>
                  <a:pt x="17266" y="19050"/>
                  <a:pt x="17351" y="19232"/>
                  <a:pt x="17415" y="19511"/>
                </a:cubicBezTo>
                <a:cubicBezTo>
                  <a:pt x="17477" y="19790"/>
                  <a:pt x="17519" y="20090"/>
                  <a:pt x="17535" y="20416"/>
                </a:cubicBezTo>
                <a:cubicBezTo>
                  <a:pt x="17554" y="20727"/>
                  <a:pt x="17527" y="21000"/>
                  <a:pt x="17463" y="21241"/>
                </a:cubicBezTo>
                <a:cubicBezTo>
                  <a:pt x="17394" y="21479"/>
                  <a:pt x="17268" y="21599"/>
                  <a:pt x="17089" y="21599"/>
                </a:cubicBezTo>
                <a:lnTo>
                  <a:pt x="4496" y="21599"/>
                </a:lnTo>
                <a:cubicBezTo>
                  <a:pt x="4328" y="21599"/>
                  <a:pt x="4205" y="21479"/>
                  <a:pt x="4130" y="21241"/>
                </a:cubicBezTo>
                <a:cubicBezTo>
                  <a:pt x="4061" y="21000"/>
                  <a:pt x="4032" y="20727"/>
                  <a:pt x="4048" y="20416"/>
                </a:cubicBezTo>
                <a:cubicBezTo>
                  <a:pt x="4066" y="20090"/>
                  <a:pt x="4109" y="19790"/>
                  <a:pt x="4170" y="19511"/>
                </a:cubicBezTo>
                <a:cubicBezTo>
                  <a:pt x="4235" y="19232"/>
                  <a:pt x="4317" y="19050"/>
                  <a:pt x="4421" y="18953"/>
                </a:cubicBezTo>
                <a:cubicBezTo>
                  <a:pt x="4616" y="18768"/>
                  <a:pt x="4889" y="18606"/>
                  <a:pt x="5239" y="18474"/>
                </a:cubicBezTo>
                <a:cubicBezTo>
                  <a:pt x="5588" y="18345"/>
                  <a:pt x="5933" y="18236"/>
                  <a:pt x="6269" y="18154"/>
                </a:cubicBezTo>
                <a:cubicBezTo>
                  <a:pt x="6606" y="18069"/>
                  <a:pt x="6897" y="17984"/>
                  <a:pt x="7145" y="17901"/>
                </a:cubicBezTo>
                <a:cubicBezTo>
                  <a:pt x="7394" y="17816"/>
                  <a:pt x="7498" y="17705"/>
                  <a:pt x="7463" y="17564"/>
                </a:cubicBezTo>
                <a:cubicBezTo>
                  <a:pt x="7428" y="17432"/>
                  <a:pt x="7412" y="17311"/>
                  <a:pt x="7412" y="17205"/>
                </a:cubicBezTo>
                <a:lnTo>
                  <a:pt x="7412" y="16903"/>
                </a:lnTo>
                <a:cubicBezTo>
                  <a:pt x="7428" y="16574"/>
                  <a:pt x="7519" y="16330"/>
                  <a:pt x="7687" y="16169"/>
                </a:cubicBezTo>
                <a:cubicBezTo>
                  <a:pt x="7853" y="16010"/>
                  <a:pt x="8034" y="15866"/>
                  <a:pt x="8224" y="15728"/>
                </a:cubicBezTo>
                <a:cubicBezTo>
                  <a:pt x="8416" y="15593"/>
                  <a:pt x="8584" y="15446"/>
                  <a:pt x="8729" y="15293"/>
                </a:cubicBezTo>
                <a:cubicBezTo>
                  <a:pt x="8873" y="15140"/>
                  <a:pt x="8945" y="14900"/>
                  <a:pt x="8945" y="14571"/>
                </a:cubicBezTo>
                <a:cubicBezTo>
                  <a:pt x="8945" y="14204"/>
                  <a:pt x="8777" y="13875"/>
                  <a:pt x="8440" y="13578"/>
                </a:cubicBezTo>
                <a:cubicBezTo>
                  <a:pt x="8104" y="13281"/>
                  <a:pt x="7706" y="13090"/>
                  <a:pt x="7247" y="12996"/>
                </a:cubicBezTo>
                <a:cubicBezTo>
                  <a:pt x="6251" y="12811"/>
                  <a:pt x="5311" y="12497"/>
                  <a:pt x="4435" y="12062"/>
                </a:cubicBezTo>
                <a:cubicBezTo>
                  <a:pt x="3554" y="11628"/>
                  <a:pt x="2790" y="11128"/>
                  <a:pt x="2133" y="10570"/>
                </a:cubicBezTo>
                <a:cubicBezTo>
                  <a:pt x="1479" y="10012"/>
                  <a:pt x="958" y="9416"/>
                  <a:pt x="574" y="8781"/>
                </a:cubicBezTo>
                <a:cubicBezTo>
                  <a:pt x="189" y="8153"/>
                  <a:pt x="0" y="7542"/>
                  <a:pt x="0" y="6949"/>
                </a:cubicBezTo>
                <a:lnTo>
                  <a:pt x="0" y="4320"/>
                </a:lnTo>
                <a:cubicBezTo>
                  <a:pt x="0" y="4009"/>
                  <a:pt x="93" y="3756"/>
                  <a:pt x="285" y="3553"/>
                </a:cubicBezTo>
                <a:cubicBezTo>
                  <a:pt x="475" y="3354"/>
                  <a:pt x="712" y="3254"/>
                  <a:pt x="998" y="3254"/>
                </a:cubicBezTo>
                <a:lnTo>
                  <a:pt x="5124" y="3254"/>
                </a:lnTo>
                <a:cubicBezTo>
                  <a:pt x="5108" y="3139"/>
                  <a:pt x="5097" y="3025"/>
                  <a:pt x="5097" y="2901"/>
                </a:cubicBezTo>
                <a:lnTo>
                  <a:pt x="5097" y="2564"/>
                </a:lnTo>
                <a:lnTo>
                  <a:pt x="5097" y="2505"/>
                </a:lnTo>
                <a:cubicBezTo>
                  <a:pt x="5097" y="2005"/>
                  <a:pt x="5118" y="1594"/>
                  <a:pt x="5156" y="1265"/>
                </a:cubicBezTo>
                <a:cubicBezTo>
                  <a:pt x="5193" y="939"/>
                  <a:pt x="5260" y="684"/>
                  <a:pt x="5353" y="499"/>
                </a:cubicBezTo>
                <a:cubicBezTo>
                  <a:pt x="5444" y="320"/>
                  <a:pt x="5580" y="187"/>
                  <a:pt x="5754" y="111"/>
                </a:cubicBezTo>
                <a:cubicBezTo>
                  <a:pt x="5928" y="38"/>
                  <a:pt x="6165" y="0"/>
                  <a:pt x="6464" y="0"/>
                </a:cubicBezTo>
                <a:lnTo>
                  <a:pt x="15132" y="0"/>
                </a:lnTo>
                <a:cubicBezTo>
                  <a:pt x="15410" y="0"/>
                  <a:pt x="15645" y="38"/>
                  <a:pt x="15829" y="111"/>
                </a:cubicBezTo>
                <a:cubicBezTo>
                  <a:pt x="16011" y="187"/>
                  <a:pt x="16149" y="320"/>
                  <a:pt x="16243" y="499"/>
                </a:cubicBezTo>
                <a:cubicBezTo>
                  <a:pt x="16336" y="684"/>
                  <a:pt x="16403" y="939"/>
                  <a:pt x="16435" y="1265"/>
                </a:cubicBezTo>
                <a:cubicBezTo>
                  <a:pt x="16470" y="1594"/>
                  <a:pt x="16486" y="2006"/>
                  <a:pt x="16486" y="2505"/>
                </a:cubicBezTo>
                <a:lnTo>
                  <a:pt x="16486" y="2863"/>
                </a:lnTo>
                <a:cubicBezTo>
                  <a:pt x="16486" y="2989"/>
                  <a:pt x="16478" y="3119"/>
                  <a:pt x="16459" y="3251"/>
                </a:cubicBezTo>
                <a:lnTo>
                  <a:pt x="20603" y="3251"/>
                </a:lnTo>
                <a:cubicBezTo>
                  <a:pt x="20884" y="3251"/>
                  <a:pt x="21119" y="3351"/>
                  <a:pt x="21314" y="3550"/>
                </a:cubicBezTo>
                <a:cubicBezTo>
                  <a:pt x="21503" y="3753"/>
                  <a:pt x="21599" y="4006"/>
                  <a:pt x="21599" y="4317"/>
                </a:cubicBezTo>
                <a:lnTo>
                  <a:pt x="21599" y="6949"/>
                </a:lnTo>
                <a:close/>
                <a:moveTo>
                  <a:pt x="6283" y="10550"/>
                </a:moveTo>
                <a:cubicBezTo>
                  <a:pt x="6072" y="9798"/>
                  <a:pt x="5882" y="8978"/>
                  <a:pt x="5714" y="8082"/>
                </a:cubicBezTo>
                <a:cubicBezTo>
                  <a:pt x="5548" y="7189"/>
                  <a:pt x="5407" y="6299"/>
                  <a:pt x="5287" y="5415"/>
                </a:cubicBezTo>
                <a:lnTo>
                  <a:pt x="1962" y="5415"/>
                </a:lnTo>
                <a:lnTo>
                  <a:pt x="1962" y="6949"/>
                </a:lnTo>
                <a:cubicBezTo>
                  <a:pt x="1962" y="7137"/>
                  <a:pt x="2064" y="7389"/>
                  <a:pt x="2264" y="7709"/>
                </a:cubicBezTo>
                <a:cubicBezTo>
                  <a:pt x="2462" y="8029"/>
                  <a:pt x="2753" y="8358"/>
                  <a:pt x="3126" y="8699"/>
                </a:cubicBezTo>
                <a:cubicBezTo>
                  <a:pt x="3500" y="9040"/>
                  <a:pt x="3954" y="9381"/>
                  <a:pt x="4488" y="9707"/>
                </a:cubicBezTo>
                <a:cubicBezTo>
                  <a:pt x="5022" y="10033"/>
                  <a:pt x="5618" y="10315"/>
                  <a:pt x="6283" y="10550"/>
                </a:cubicBezTo>
                <a:moveTo>
                  <a:pt x="19629" y="5415"/>
                </a:moveTo>
                <a:lnTo>
                  <a:pt x="16280" y="5415"/>
                </a:lnTo>
                <a:cubicBezTo>
                  <a:pt x="16179" y="6299"/>
                  <a:pt x="16043" y="7189"/>
                  <a:pt x="15877" y="8082"/>
                </a:cubicBezTo>
                <a:cubicBezTo>
                  <a:pt x="15712" y="8978"/>
                  <a:pt x="15522" y="9798"/>
                  <a:pt x="15308" y="10550"/>
                </a:cubicBezTo>
                <a:cubicBezTo>
                  <a:pt x="15973" y="10315"/>
                  <a:pt x="16574" y="10033"/>
                  <a:pt x="17105" y="9707"/>
                </a:cubicBezTo>
                <a:cubicBezTo>
                  <a:pt x="17637" y="9381"/>
                  <a:pt x="18091" y="9040"/>
                  <a:pt x="18467" y="8699"/>
                </a:cubicBezTo>
                <a:cubicBezTo>
                  <a:pt x="18844" y="8358"/>
                  <a:pt x="19130" y="8029"/>
                  <a:pt x="19330" y="7709"/>
                </a:cubicBezTo>
                <a:cubicBezTo>
                  <a:pt x="19530" y="7389"/>
                  <a:pt x="19629" y="7137"/>
                  <a:pt x="19629" y="6949"/>
                </a:cubicBezTo>
                <a:lnTo>
                  <a:pt x="19629" y="54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Freeform: Shape 41"/>
          <p:cNvSpPr>
            <a:spLocks noChangeAspect="1"/>
          </p:cNvSpPr>
          <p:nvPr/>
        </p:nvSpPr>
        <p:spPr bwMode="auto">
          <a:xfrm>
            <a:off x="4604360" y="3509024"/>
            <a:ext cx="366931" cy="324996"/>
          </a:xfrm>
          <a:custGeom>
            <a:avLst/>
            <a:gdLst>
              <a:gd name="T0" fmla="*/ 451 w 461"/>
              <a:gd name="T1" fmla="*/ 213 h 409"/>
              <a:gd name="T2" fmla="*/ 451 w 461"/>
              <a:gd name="T3" fmla="*/ 213 h 409"/>
              <a:gd name="T4" fmla="*/ 247 w 461"/>
              <a:gd name="T5" fmla="*/ 17 h 409"/>
              <a:gd name="T6" fmla="*/ 212 w 461"/>
              <a:gd name="T7" fmla="*/ 17 h 409"/>
              <a:gd name="T8" fmla="*/ 9 w 461"/>
              <a:gd name="T9" fmla="*/ 213 h 409"/>
              <a:gd name="T10" fmla="*/ 18 w 461"/>
              <a:gd name="T11" fmla="*/ 230 h 409"/>
              <a:gd name="T12" fmla="*/ 62 w 461"/>
              <a:gd name="T13" fmla="*/ 230 h 409"/>
              <a:gd name="T14" fmla="*/ 62 w 461"/>
              <a:gd name="T15" fmla="*/ 390 h 409"/>
              <a:gd name="T16" fmla="*/ 79 w 461"/>
              <a:gd name="T17" fmla="*/ 408 h 409"/>
              <a:gd name="T18" fmla="*/ 177 w 461"/>
              <a:gd name="T19" fmla="*/ 408 h 409"/>
              <a:gd name="T20" fmla="*/ 177 w 461"/>
              <a:gd name="T21" fmla="*/ 248 h 409"/>
              <a:gd name="T22" fmla="*/ 283 w 461"/>
              <a:gd name="T23" fmla="*/ 248 h 409"/>
              <a:gd name="T24" fmla="*/ 283 w 461"/>
              <a:gd name="T25" fmla="*/ 408 h 409"/>
              <a:gd name="T26" fmla="*/ 381 w 461"/>
              <a:gd name="T27" fmla="*/ 408 h 409"/>
              <a:gd name="T28" fmla="*/ 398 w 461"/>
              <a:gd name="T29" fmla="*/ 390 h 409"/>
              <a:gd name="T30" fmla="*/ 398 w 461"/>
              <a:gd name="T31" fmla="*/ 230 h 409"/>
              <a:gd name="T32" fmla="*/ 443 w 461"/>
              <a:gd name="T33" fmla="*/ 230 h 409"/>
              <a:gd name="T34" fmla="*/ 451 w 461"/>
              <a:gd name="T35" fmla="*/ 213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1" h="409">
                <a:moveTo>
                  <a:pt x="451" y="213"/>
                </a:moveTo>
                <a:lnTo>
                  <a:pt x="451" y="213"/>
                </a:lnTo>
                <a:cubicBezTo>
                  <a:pt x="247" y="17"/>
                  <a:pt x="247" y="17"/>
                  <a:pt x="247" y="17"/>
                </a:cubicBezTo>
                <a:cubicBezTo>
                  <a:pt x="238" y="0"/>
                  <a:pt x="221" y="0"/>
                  <a:pt x="212" y="17"/>
                </a:cubicBezTo>
                <a:cubicBezTo>
                  <a:pt x="9" y="213"/>
                  <a:pt x="9" y="213"/>
                  <a:pt x="9" y="213"/>
                </a:cubicBezTo>
                <a:cubicBezTo>
                  <a:pt x="0" y="221"/>
                  <a:pt x="9" y="230"/>
                  <a:pt x="18" y="230"/>
                </a:cubicBezTo>
                <a:cubicBezTo>
                  <a:pt x="62" y="230"/>
                  <a:pt x="62" y="230"/>
                  <a:pt x="62" y="230"/>
                </a:cubicBezTo>
                <a:cubicBezTo>
                  <a:pt x="62" y="390"/>
                  <a:pt x="62" y="390"/>
                  <a:pt x="62" y="390"/>
                </a:cubicBezTo>
                <a:cubicBezTo>
                  <a:pt x="62" y="399"/>
                  <a:pt x="62" y="408"/>
                  <a:pt x="79" y="408"/>
                </a:cubicBezTo>
                <a:cubicBezTo>
                  <a:pt x="177" y="408"/>
                  <a:pt x="177" y="408"/>
                  <a:pt x="177" y="408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283" y="248"/>
                  <a:pt x="283" y="248"/>
                  <a:pt x="283" y="248"/>
                </a:cubicBezTo>
                <a:cubicBezTo>
                  <a:pt x="283" y="408"/>
                  <a:pt x="283" y="408"/>
                  <a:pt x="283" y="408"/>
                </a:cubicBezTo>
                <a:cubicBezTo>
                  <a:pt x="381" y="408"/>
                  <a:pt x="381" y="408"/>
                  <a:pt x="381" y="408"/>
                </a:cubicBezTo>
                <a:cubicBezTo>
                  <a:pt x="398" y="408"/>
                  <a:pt x="398" y="399"/>
                  <a:pt x="398" y="390"/>
                </a:cubicBezTo>
                <a:cubicBezTo>
                  <a:pt x="398" y="230"/>
                  <a:pt x="398" y="230"/>
                  <a:pt x="398" y="230"/>
                </a:cubicBezTo>
                <a:cubicBezTo>
                  <a:pt x="443" y="230"/>
                  <a:pt x="443" y="230"/>
                  <a:pt x="443" y="230"/>
                </a:cubicBezTo>
                <a:cubicBezTo>
                  <a:pt x="451" y="230"/>
                  <a:pt x="460" y="221"/>
                  <a:pt x="451" y="213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Freeform: Shape 42"/>
          <p:cNvSpPr>
            <a:spLocks noChangeAspect="1"/>
          </p:cNvSpPr>
          <p:nvPr/>
        </p:nvSpPr>
        <p:spPr bwMode="auto">
          <a:xfrm>
            <a:off x="7226188" y="2149611"/>
            <a:ext cx="324652" cy="357209"/>
          </a:xfrm>
          <a:custGeom>
            <a:avLst/>
            <a:gdLst>
              <a:gd name="T0" fmla="+- 0 10795 54"/>
              <a:gd name="T1" fmla="*/ T0 w 21483"/>
              <a:gd name="T2" fmla="*/ 10800 h 21600"/>
              <a:gd name="T3" fmla="+- 0 10795 54"/>
              <a:gd name="T4" fmla="*/ T3 w 21483"/>
              <a:gd name="T5" fmla="*/ 10800 h 21600"/>
              <a:gd name="T6" fmla="+- 0 10795 54"/>
              <a:gd name="T7" fmla="*/ T6 w 21483"/>
              <a:gd name="T8" fmla="*/ 10800 h 21600"/>
              <a:gd name="T9" fmla="+- 0 10795 54"/>
              <a:gd name="T10" fmla="*/ T9 w 2148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483" h="21600">
                <a:moveTo>
                  <a:pt x="20490" y="581"/>
                </a:moveTo>
                <a:cubicBezTo>
                  <a:pt x="20984" y="1781"/>
                  <a:pt x="21295" y="3048"/>
                  <a:pt x="21421" y="4387"/>
                </a:cubicBezTo>
                <a:cubicBezTo>
                  <a:pt x="21545" y="5722"/>
                  <a:pt x="21482" y="7179"/>
                  <a:pt x="21220" y="8744"/>
                </a:cubicBezTo>
                <a:cubicBezTo>
                  <a:pt x="20549" y="13134"/>
                  <a:pt x="18385" y="16469"/>
                  <a:pt x="14732" y="18748"/>
                </a:cubicBezTo>
                <a:cubicBezTo>
                  <a:pt x="13010" y="19857"/>
                  <a:pt x="11265" y="20408"/>
                  <a:pt x="9505" y="20408"/>
                </a:cubicBezTo>
                <a:cubicBezTo>
                  <a:pt x="8354" y="20408"/>
                  <a:pt x="7208" y="20165"/>
                  <a:pt x="6064" y="19682"/>
                </a:cubicBezTo>
                <a:cubicBezTo>
                  <a:pt x="5893" y="19609"/>
                  <a:pt x="5725" y="19519"/>
                  <a:pt x="5556" y="19411"/>
                </a:cubicBezTo>
                <a:cubicBezTo>
                  <a:pt x="5388" y="19301"/>
                  <a:pt x="5221" y="19191"/>
                  <a:pt x="5058" y="19075"/>
                </a:cubicBezTo>
                <a:cubicBezTo>
                  <a:pt x="4840" y="18928"/>
                  <a:pt x="4625" y="18790"/>
                  <a:pt x="4414" y="18660"/>
                </a:cubicBezTo>
                <a:cubicBezTo>
                  <a:pt x="4199" y="18527"/>
                  <a:pt x="4017" y="18465"/>
                  <a:pt x="3857" y="18465"/>
                </a:cubicBezTo>
                <a:cubicBezTo>
                  <a:pt x="3785" y="18485"/>
                  <a:pt x="3698" y="18561"/>
                  <a:pt x="3598" y="18700"/>
                </a:cubicBezTo>
                <a:cubicBezTo>
                  <a:pt x="3497" y="18841"/>
                  <a:pt x="3392" y="18996"/>
                  <a:pt x="3287" y="19174"/>
                </a:cubicBezTo>
                <a:cubicBezTo>
                  <a:pt x="3184" y="19349"/>
                  <a:pt x="3085" y="19536"/>
                  <a:pt x="2989" y="19728"/>
                </a:cubicBezTo>
                <a:cubicBezTo>
                  <a:pt x="2898" y="19922"/>
                  <a:pt x="2821" y="20072"/>
                  <a:pt x="2760" y="20179"/>
                </a:cubicBezTo>
                <a:cubicBezTo>
                  <a:pt x="2655" y="20388"/>
                  <a:pt x="2557" y="20575"/>
                  <a:pt x="2463" y="20741"/>
                </a:cubicBezTo>
                <a:cubicBezTo>
                  <a:pt x="2372" y="20908"/>
                  <a:pt x="2285" y="21055"/>
                  <a:pt x="2213" y="21182"/>
                </a:cubicBezTo>
                <a:cubicBezTo>
                  <a:pt x="2025" y="21461"/>
                  <a:pt x="1787" y="21599"/>
                  <a:pt x="1494" y="21599"/>
                </a:cubicBezTo>
                <a:lnTo>
                  <a:pt x="1450" y="21599"/>
                </a:lnTo>
                <a:cubicBezTo>
                  <a:pt x="1235" y="21583"/>
                  <a:pt x="1050" y="21526"/>
                  <a:pt x="895" y="21433"/>
                </a:cubicBezTo>
                <a:cubicBezTo>
                  <a:pt x="743" y="21334"/>
                  <a:pt x="617" y="21224"/>
                  <a:pt x="521" y="21097"/>
                </a:cubicBezTo>
                <a:cubicBezTo>
                  <a:pt x="425" y="20975"/>
                  <a:pt x="348" y="20846"/>
                  <a:pt x="292" y="20716"/>
                </a:cubicBezTo>
                <a:cubicBezTo>
                  <a:pt x="236" y="20586"/>
                  <a:pt x="198" y="20484"/>
                  <a:pt x="184" y="20408"/>
                </a:cubicBezTo>
                <a:cubicBezTo>
                  <a:pt x="-17" y="20077"/>
                  <a:pt x="-54" y="19724"/>
                  <a:pt x="74" y="19355"/>
                </a:cubicBezTo>
                <a:cubicBezTo>
                  <a:pt x="222" y="18877"/>
                  <a:pt x="430" y="18479"/>
                  <a:pt x="699" y="18152"/>
                </a:cubicBezTo>
                <a:cubicBezTo>
                  <a:pt x="970" y="17827"/>
                  <a:pt x="1235" y="17536"/>
                  <a:pt x="1494" y="17276"/>
                </a:cubicBezTo>
                <a:cubicBezTo>
                  <a:pt x="1712" y="17068"/>
                  <a:pt x="1901" y="16873"/>
                  <a:pt x="2061" y="16692"/>
                </a:cubicBezTo>
                <a:cubicBezTo>
                  <a:pt x="2222" y="16511"/>
                  <a:pt x="2325" y="16319"/>
                  <a:pt x="2367" y="16113"/>
                </a:cubicBezTo>
                <a:cubicBezTo>
                  <a:pt x="2383" y="16057"/>
                  <a:pt x="2383" y="16003"/>
                  <a:pt x="2367" y="15949"/>
                </a:cubicBezTo>
                <a:cubicBezTo>
                  <a:pt x="2353" y="15899"/>
                  <a:pt x="2318" y="15783"/>
                  <a:pt x="2257" y="15611"/>
                </a:cubicBezTo>
                <a:cubicBezTo>
                  <a:pt x="2213" y="15503"/>
                  <a:pt x="2168" y="15379"/>
                  <a:pt x="2128" y="15241"/>
                </a:cubicBezTo>
                <a:cubicBezTo>
                  <a:pt x="2086" y="15100"/>
                  <a:pt x="2051" y="14941"/>
                  <a:pt x="2021" y="14761"/>
                </a:cubicBezTo>
                <a:cubicBezTo>
                  <a:pt x="1836" y="13321"/>
                  <a:pt x="1883" y="11988"/>
                  <a:pt x="2166" y="10774"/>
                </a:cubicBezTo>
                <a:cubicBezTo>
                  <a:pt x="2449" y="9557"/>
                  <a:pt x="2898" y="8464"/>
                  <a:pt x="3509" y="7493"/>
                </a:cubicBezTo>
                <a:cubicBezTo>
                  <a:pt x="4122" y="6527"/>
                  <a:pt x="4852" y="5689"/>
                  <a:pt x="5694" y="4986"/>
                </a:cubicBezTo>
                <a:cubicBezTo>
                  <a:pt x="6539" y="4283"/>
                  <a:pt x="7416" y="3741"/>
                  <a:pt x="8326" y="3351"/>
                </a:cubicBezTo>
                <a:cubicBezTo>
                  <a:pt x="8939" y="3091"/>
                  <a:pt x="9611" y="2939"/>
                  <a:pt x="10336" y="2894"/>
                </a:cubicBezTo>
                <a:cubicBezTo>
                  <a:pt x="11066" y="2848"/>
                  <a:pt x="11826" y="2817"/>
                  <a:pt x="12617" y="2798"/>
                </a:cubicBezTo>
                <a:cubicBezTo>
                  <a:pt x="13073" y="2798"/>
                  <a:pt x="13546" y="2789"/>
                  <a:pt x="14037" y="2772"/>
                </a:cubicBezTo>
                <a:cubicBezTo>
                  <a:pt x="14531" y="2752"/>
                  <a:pt x="15008" y="2704"/>
                  <a:pt x="15469" y="2623"/>
                </a:cubicBezTo>
                <a:cubicBezTo>
                  <a:pt x="15926" y="2541"/>
                  <a:pt x="16351" y="2414"/>
                  <a:pt x="16740" y="2239"/>
                </a:cubicBezTo>
                <a:cubicBezTo>
                  <a:pt x="17128" y="2064"/>
                  <a:pt x="17446" y="1815"/>
                  <a:pt x="17692" y="1499"/>
                </a:cubicBezTo>
                <a:cubicBezTo>
                  <a:pt x="17839" y="1321"/>
                  <a:pt x="17984" y="1135"/>
                  <a:pt x="18125" y="948"/>
                </a:cubicBezTo>
                <a:cubicBezTo>
                  <a:pt x="18261" y="756"/>
                  <a:pt x="18403" y="595"/>
                  <a:pt x="18548" y="460"/>
                </a:cubicBezTo>
                <a:cubicBezTo>
                  <a:pt x="18696" y="324"/>
                  <a:pt x="18855" y="214"/>
                  <a:pt x="19028" y="129"/>
                </a:cubicBezTo>
                <a:cubicBezTo>
                  <a:pt x="19206" y="42"/>
                  <a:pt x="19423" y="0"/>
                  <a:pt x="19688" y="0"/>
                </a:cubicBezTo>
                <a:cubicBezTo>
                  <a:pt x="19856" y="0"/>
                  <a:pt x="20015" y="50"/>
                  <a:pt x="20163" y="155"/>
                </a:cubicBezTo>
                <a:cubicBezTo>
                  <a:pt x="20308" y="261"/>
                  <a:pt x="20418" y="400"/>
                  <a:pt x="20490" y="581"/>
                </a:cubicBezTo>
                <a:moveTo>
                  <a:pt x="15350" y="9977"/>
                </a:moveTo>
                <a:cubicBezTo>
                  <a:pt x="15596" y="10017"/>
                  <a:pt x="15811" y="9927"/>
                  <a:pt x="15993" y="9712"/>
                </a:cubicBezTo>
                <a:cubicBezTo>
                  <a:pt x="16178" y="9503"/>
                  <a:pt x="16276" y="9249"/>
                  <a:pt x="16291" y="8953"/>
                </a:cubicBezTo>
                <a:cubicBezTo>
                  <a:pt x="16305" y="8636"/>
                  <a:pt x="16230" y="8374"/>
                  <a:pt x="16064" y="8159"/>
                </a:cubicBezTo>
                <a:cubicBezTo>
                  <a:pt x="15893" y="7947"/>
                  <a:pt x="15680" y="7832"/>
                  <a:pt x="15418" y="7815"/>
                </a:cubicBezTo>
                <a:cubicBezTo>
                  <a:pt x="14321" y="7761"/>
                  <a:pt x="13284" y="7834"/>
                  <a:pt x="12315" y="8038"/>
                </a:cubicBezTo>
                <a:cubicBezTo>
                  <a:pt x="11344" y="8241"/>
                  <a:pt x="10425" y="8571"/>
                  <a:pt x="9550" y="9032"/>
                </a:cubicBezTo>
                <a:cubicBezTo>
                  <a:pt x="8673" y="9492"/>
                  <a:pt x="7842" y="10090"/>
                  <a:pt x="7046" y="10830"/>
                </a:cubicBezTo>
                <a:cubicBezTo>
                  <a:pt x="6249" y="11567"/>
                  <a:pt x="5479" y="12465"/>
                  <a:pt x="4732" y="13518"/>
                </a:cubicBezTo>
                <a:cubicBezTo>
                  <a:pt x="4562" y="13764"/>
                  <a:pt x="4482" y="14032"/>
                  <a:pt x="4496" y="14323"/>
                </a:cubicBezTo>
                <a:cubicBezTo>
                  <a:pt x="4510" y="14617"/>
                  <a:pt x="4620" y="14862"/>
                  <a:pt x="4821" y="15063"/>
                </a:cubicBezTo>
                <a:cubicBezTo>
                  <a:pt x="4971" y="15221"/>
                  <a:pt x="5163" y="15311"/>
                  <a:pt x="5392" y="15317"/>
                </a:cubicBezTo>
                <a:cubicBezTo>
                  <a:pt x="5668" y="15317"/>
                  <a:pt x="5900" y="15195"/>
                  <a:pt x="6087" y="14953"/>
                </a:cubicBezTo>
                <a:cubicBezTo>
                  <a:pt x="6759" y="14035"/>
                  <a:pt x="7435" y="13244"/>
                  <a:pt x="8116" y="12586"/>
                </a:cubicBezTo>
                <a:cubicBezTo>
                  <a:pt x="8794" y="11929"/>
                  <a:pt x="9510" y="11401"/>
                  <a:pt x="10259" y="11005"/>
                </a:cubicBezTo>
                <a:cubicBezTo>
                  <a:pt x="11010" y="10610"/>
                  <a:pt x="11801" y="10330"/>
                  <a:pt x="12636" y="10167"/>
                </a:cubicBezTo>
                <a:cubicBezTo>
                  <a:pt x="13467" y="10003"/>
                  <a:pt x="14372" y="9938"/>
                  <a:pt x="15350" y="997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: Shape 43"/>
          <p:cNvSpPr>
            <a:spLocks noChangeAspect="1"/>
          </p:cNvSpPr>
          <p:nvPr/>
        </p:nvSpPr>
        <p:spPr bwMode="auto">
          <a:xfrm>
            <a:off x="4619630" y="4935087"/>
            <a:ext cx="318061" cy="34995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1050" y="9182"/>
                </a:moveTo>
                <a:cubicBezTo>
                  <a:pt x="21200" y="9182"/>
                  <a:pt x="21329" y="9229"/>
                  <a:pt x="21435" y="9326"/>
                </a:cubicBezTo>
                <a:cubicBezTo>
                  <a:pt x="21544" y="9426"/>
                  <a:pt x="21599" y="9549"/>
                  <a:pt x="21599" y="9699"/>
                </a:cubicBezTo>
                <a:lnTo>
                  <a:pt x="21599" y="11867"/>
                </a:lnTo>
                <a:cubicBezTo>
                  <a:pt x="21599" y="12232"/>
                  <a:pt x="21415" y="12414"/>
                  <a:pt x="21050" y="12414"/>
                </a:cubicBezTo>
                <a:lnTo>
                  <a:pt x="18746" y="12414"/>
                </a:lnTo>
                <a:cubicBezTo>
                  <a:pt x="18575" y="13204"/>
                  <a:pt x="18299" y="13947"/>
                  <a:pt x="17915" y="14646"/>
                </a:cubicBezTo>
                <a:cubicBezTo>
                  <a:pt x="17530" y="15342"/>
                  <a:pt x="17066" y="15965"/>
                  <a:pt x="16517" y="16514"/>
                </a:cubicBezTo>
                <a:cubicBezTo>
                  <a:pt x="15968" y="17061"/>
                  <a:pt x="15346" y="17528"/>
                  <a:pt x="14647" y="17913"/>
                </a:cubicBezTo>
                <a:cubicBezTo>
                  <a:pt x="13948" y="18298"/>
                  <a:pt x="13206" y="18577"/>
                  <a:pt x="12419" y="18741"/>
                </a:cubicBezTo>
                <a:lnTo>
                  <a:pt x="12419" y="21050"/>
                </a:lnTo>
                <a:cubicBezTo>
                  <a:pt x="12419" y="21197"/>
                  <a:pt x="12369" y="21329"/>
                  <a:pt x="12269" y="21435"/>
                </a:cubicBezTo>
                <a:cubicBezTo>
                  <a:pt x="12172" y="21544"/>
                  <a:pt x="12049" y="21599"/>
                  <a:pt x="11896" y="21599"/>
                </a:cubicBezTo>
                <a:lnTo>
                  <a:pt x="9732" y="21599"/>
                </a:lnTo>
                <a:cubicBezTo>
                  <a:pt x="9368" y="21599"/>
                  <a:pt x="9183" y="21417"/>
                  <a:pt x="9183" y="21050"/>
                </a:cubicBezTo>
                <a:lnTo>
                  <a:pt x="9183" y="18741"/>
                </a:lnTo>
                <a:cubicBezTo>
                  <a:pt x="8396" y="18577"/>
                  <a:pt x="7654" y="18298"/>
                  <a:pt x="6955" y="17913"/>
                </a:cubicBezTo>
                <a:cubicBezTo>
                  <a:pt x="6259" y="17528"/>
                  <a:pt x="5634" y="17061"/>
                  <a:pt x="5085" y="16514"/>
                </a:cubicBezTo>
                <a:cubicBezTo>
                  <a:pt x="4536" y="15965"/>
                  <a:pt x="4069" y="15342"/>
                  <a:pt x="3687" y="14646"/>
                </a:cubicBezTo>
                <a:cubicBezTo>
                  <a:pt x="3300" y="13947"/>
                  <a:pt x="3024" y="13204"/>
                  <a:pt x="2856" y="12414"/>
                </a:cubicBezTo>
                <a:lnTo>
                  <a:pt x="551" y="12414"/>
                </a:lnTo>
                <a:cubicBezTo>
                  <a:pt x="187" y="12414"/>
                  <a:pt x="0" y="12231"/>
                  <a:pt x="0" y="11867"/>
                </a:cubicBezTo>
                <a:lnTo>
                  <a:pt x="0" y="9699"/>
                </a:lnTo>
                <a:cubicBezTo>
                  <a:pt x="0" y="9549"/>
                  <a:pt x="58" y="9426"/>
                  <a:pt x="167" y="9326"/>
                </a:cubicBezTo>
                <a:cubicBezTo>
                  <a:pt x="273" y="9229"/>
                  <a:pt x="402" y="9182"/>
                  <a:pt x="551" y="9182"/>
                </a:cubicBezTo>
                <a:lnTo>
                  <a:pt x="2856" y="9182"/>
                </a:lnTo>
                <a:cubicBezTo>
                  <a:pt x="3026" y="8392"/>
                  <a:pt x="3300" y="7652"/>
                  <a:pt x="3687" y="6953"/>
                </a:cubicBezTo>
                <a:cubicBezTo>
                  <a:pt x="4069" y="6251"/>
                  <a:pt x="4536" y="5631"/>
                  <a:pt x="5085" y="5081"/>
                </a:cubicBezTo>
                <a:cubicBezTo>
                  <a:pt x="5634" y="4532"/>
                  <a:pt x="6256" y="4065"/>
                  <a:pt x="6955" y="3680"/>
                </a:cubicBezTo>
                <a:cubicBezTo>
                  <a:pt x="7654" y="3298"/>
                  <a:pt x="8396" y="3022"/>
                  <a:pt x="9183" y="2852"/>
                </a:cubicBezTo>
                <a:lnTo>
                  <a:pt x="9183" y="546"/>
                </a:lnTo>
                <a:cubicBezTo>
                  <a:pt x="9183" y="181"/>
                  <a:pt x="9365" y="0"/>
                  <a:pt x="9732" y="0"/>
                </a:cubicBezTo>
                <a:lnTo>
                  <a:pt x="11896" y="0"/>
                </a:lnTo>
                <a:cubicBezTo>
                  <a:pt x="12049" y="0"/>
                  <a:pt x="12172" y="50"/>
                  <a:pt x="12269" y="158"/>
                </a:cubicBezTo>
                <a:cubicBezTo>
                  <a:pt x="12369" y="267"/>
                  <a:pt x="12419" y="396"/>
                  <a:pt x="12419" y="546"/>
                </a:cubicBezTo>
                <a:lnTo>
                  <a:pt x="12419" y="2852"/>
                </a:lnTo>
                <a:cubicBezTo>
                  <a:pt x="13206" y="3022"/>
                  <a:pt x="13948" y="3298"/>
                  <a:pt x="14647" y="3680"/>
                </a:cubicBezTo>
                <a:cubicBezTo>
                  <a:pt x="15343" y="4065"/>
                  <a:pt x="15968" y="4532"/>
                  <a:pt x="16517" y="5082"/>
                </a:cubicBezTo>
                <a:cubicBezTo>
                  <a:pt x="17066" y="5631"/>
                  <a:pt x="17530" y="6251"/>
                  <a:pt x="17915" y="6953"/>
                </a:cubicBezTo>
                <a:cubicBezTo>
                  <a:pt x="18299" y="7652"/>
                  <a:pt x="18578" y="8392"/>
                  <a:pt x="18746" y="9182"/>
                </a:cubicBezTo>
                <a:lnTo>
                  <a:pt x="21050" y="9182"/>
                </a:lnTo>
                <a:close/>
                <a:moveTo>
                  <a:pt x="12419" y="16465"/>
                </a:moveTo>
                <a:cubicBezTo>
                  <a:pt x="13411" y="16194"/>
                  <a:pt x="14268" y="15698"/>
                  <a:pt x="14991" y="14981"/>
                </a:cubicBezTo>
                <a:cubicBezTo>
                  <a:pt x="15710" y="14264"/>
                  <a:pt x="16203" y="13410"/>
                  <a:pt x="16467" y="12414"/>
                </a:cubicBezTo>
                <a:lnTo>
                  <a:pt x="14048" y="12414"/>
                </a:lnTo>
                <a:cubicBezTo>
                  <a:pt x="13684" y="12414"/>
                  <a:pt x="13505" y="12231"/>
                  <a:pt x="13514" y="11867"/>
                </a:cubicBezTo>
                <a:lnTo>
                  <a:pt x="13514" y="9699"/>
                </a:lnTo>
                <a:cubicBezTo>
                  <a:pt x="13514" y="9549"/>
                  <a:pt x="13567" y="9426"/>
                  <a:pt x="13669" y="9326"/>
                </a:cubicBezTo>
                <a:cubicBezTo>
                  <a:pt x="13772" y="9229"/>
                  <a:pt x="13898" y="9182"/>
                  <a:pt x="14048" y="9182"/>
                </a:cubicBezTo>
                <a:lnTo>
                  <a:pt x="16467" y="9182"/>
                </a:lnTo>
                <a:cubicBezTo>
                  <a:pt x="16194" y="8186"/>
                  <a:pt x="15698" y="7332"/>
                  <a:pt x="14982" y="6609"/>
                </a:cubicBezTo>
                <a:cubicBezTo>
                  <a:pt x="14265" y="5883"/>
                  <a:pt x="13411" y="5390"/>
                  <a:pt x="12419" y="5131"/>
                </a:cubicBezTo>
                <a:lnTo>
                  <a:pt x="12419" y="7549"/>
                </a:lnTo>
                <a:cubicBezTo>
                  <a:pt x="12419" y="7699"/>
                  <a:pt x="12369" y="7828"/>
                  <a:pt x="12269" y="7928"/>
                </a:cubicBezTo>
                <a:cubicBezTo>
                  <a:pt x="12172" y="8031"/>
                  <a:pt x="12049" y="8081"/>
                  <a:pt x="11896" y="8081"/>
                </a:cubicBezTo>
                <a:lnTo>
                  <a:pt x="9732" y="8081"/>
                </a:lnTo>
                <a:cubicBezTo>
                  <a:pt x="9368" y="8081"/>
                  <a:pt x="9183" y="7905"/>
                  <a:pt x="9183" y="7549"/>
                </a:cubicBezTo>
                <a:lnTo>
                  <a:pt x="9183" y="5131"/>
                </a:lnTo>
                <a:cubicBezTo>
                  <a:pt x="8191" y="5402"/>
                  <a:pt x="7334" y="5895"/>
                  <a:pt x="6608" y="6612"/>
                </a:cubicBezTo>
                <a:cubicBezTo>
                  <a:pt x="5889" y="7332"/>
                  <a:pt x="5399" y="8187"/>
                  <a:pt x="5135" y="9182"/>
                </a:cubicBezTo>
                <a:lnTo>
                  <a:pt x="7580" y="9182"/>
                </a:lnTo>
                <a:cubicBezTo>
                  <a:pt x="7733" y="9182"/>
                  <a:pt x="7853" y="9229"/>
                  <a:pt x="7947" y="9326"/>
                </a:cubicBezTo>
                <a:cubicBezTo>
                  <a:pt x="8038" y="9426"/>
                  <a:pt x="8088" y="9550"/>
                  <a:pt x="8088" y="9700"/>
                </a:cubicBezTo>
                <a:lnTo>
                  <a:pt x="8088" y="11867"/>
                </a:lnTo>
                <a:cubicBezTo>
                  <a:pt x="8088" y="12017"/>
                  <a:pt x="8038" y="12144"/>
                  <a:pt x="7947" y="12252"/>
                </a:cubicBezTo>
                <a:cubicBezTo>
                  <a:pt x="7853" y="12364"/>
                  <a:pt x="7733" y="12414"/>
                  <a:pt x="7580" y="12414"/>
                </a:cubicBezTo>
                <a:lnTo>
                  <a:pt x="5135" y="12414"/>
                </a:lnTo>
                <a:cubicBezTo>
                  <a:pt x="5408" y="13410"/>
                  <a:pt x="5904" y="14267"/>
                  <a:pt x="6620" y="14990"/>
                </a:cubicBezTo>
                <a:cubicBezTo>
                  <a:pt x="7337" y="15710"/>
                  <a:pt x="8191" y="16203"/>
                  <a:pt x="9183" y="16465"/>
                </a:cubicBezTo>
                <a:lnTo>
                  <a:pt x="9183" y="14018"/>
                </a:lnTo>
                <a:cubicBezTo>
                  <a:pt x="9183" y="13868"/>
                  <a:pt x="9239" y="13744"/>
                  <a:pt x="9348" y="13653"/>
                </a:cubicBezTo>
                <a:cubicBezTo>
                  <a:pt x="9453" y="13559"/>
                  <a:pt x="9583" y="13512"/>
                  <a:pt x="9732" y="13512"/>
                </a:cubicBezTo>
                <a:lnTo>
                  <a:pt x="11896" y="13512"/>
                </a:lnTo>
                <a:cubicBezTo>
                  <a:pt x="12049" y="13512"/>
                  <a:pt x="12172" y="13559"/>
                  <a:pt x="12269" y="13653"/>
                </a:cubicBezTo>
                <a:cubicBezTo>
                  <a:pt x="12369" y="13744"/>
                  <a:pt x="12419" y="13868"/>
                  <a:pt x="12419" y="14018"/>
                </a:cubicBezTo>
                <a:lnTo>
                  <a:pt x="12419" y="164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Freeform: Shape 44"/>
          <p:cNvSpPr>
            <a:spLocks noChangeAspect="1"/>
          </p:cNvSpPr>
          <p:nvPr/>
        </p:nvSpPr>
        <p:spPr bwMode="auto">
          <a:xfrm>
            <a:off x="7278985" y="3530739"/>
            <a:ext cx="324652" cy="388560"/>
          </a:xfrm>
          <a:custGeom>
            <a:avLst/>
            <a:gdLst>
              <a:gd name="connsiteX0" fmla="*/ 206367 w 449768"/>
              <a:gd name="connsiteY0" fmla="*/ 423375 h 538305"/>
              <a:gd name="connsiteX1" fmla="*/ 208536 w 449768"/>
              <a:gd name="connsiteY1" fmla="*/ 434347 h 538305"/>
              <a:gd name="connsiteX2" fmla="*/ 136133 w 449768"/>
              <a:gd name="connsiteY2" fmla="*/ 527584 h 538305"/>
              <a:gd name="connsiteX3" fmla="*/ 120760 w 449768"/>
              <a:gd name="connsiteY3" fmla="*/ 517169 h 538305"/>
              <a:gd name="connsiteX4" fmla="*/ 192667 w 449768"/>
              <a:gd name="connsiteY4" fmla="*/ 423933 h 538305"/>
              <a:gd name="connsiteX5" fmla="*/ 206367 w 449768"/>
              <a:gd name="connsiteY5" fmla="*/ 423375 h 538305"/>
              <a:gd name="connsiteX6" fmla="*/ 158371 w 449768"/>
              <a:gd name="connsiteY6" fmla="*/ 386315 h 538305"/>
              <a:gd name="connsiteX7" fmla="*/ 160292 w 449768"/>
              <a:gd name="connsiteY7" fmla="*/ 397002 h 538305"/>
              <a:gd name="connsiteX8" fmla="*/ 51725 w 449768"/>
              <a:gd name="connsiteY8" fmla="*/ 536376 h 538305"/>
              <a:gd name="connsiteX9" fmla="*/ 41315 w 449768"/>
              <a:gd name="connsiteY9" fmla="*/ 525997 h 538305"/>
              <a:gd name="connsiteX10" fmla="*/ 144924 w 449768"/>
              <a:gd name="connsiteY10" fmla="*/ 387118 h 538305"/>
              <a:gd name="connsiteX11" fmla="*/ 158371 w 449768"/>
              <a:gd name="connsiteY11" fmla="*/ 386315 h 538305"/>
              <a:gd name="connsiteX12" fmla="*/ 112005 w 449768"/>
              <a:gd name="connsiteY12" fmla="*/ 349971 h 538305"/>
              <a:gd name="connsiteX13" fmla="*/ 113740 w 449768"/>
              <a:gd name="connsiteY13" fmla="*/ 362927 h 538305"/>
              <a:gd name="connsiteX14" fmla="*/ 41338 w 449768"/>
              <a:gd name="connsiteY14" fmla="*/ 455221 h 538305"/>
              <a:gd name="connsiteX15" fmla="*/ 25965 w 449768"/>
              <a:gd name="connsiteY15" fmla="*/ 444857 h 538305"/>
              <a:gd name="connsiteX16" fmla="*/ 98367 w 449768"/>
              <a:gd name="connsiteY16" fmla="*/ 352562 h 538305"/>
              <a:gd name="connsiteX17" fmla="*/ 112005 w 449768"/>
              <a:gd name="connsiteY17" fmla="*/ 349971 h 538305"/>
              <a:gd name="connsiteX18" fmla="*/ 287508 w 449768"/>
              <a:gd name="connsiteY18" fmla="*/ 153269 h 538305"/>
              <a:gd name="connsiteX19" fmla="*/ 261020 w 449768"/>
              <a:gd name="connsiteY19" fmla="*/ 165441 h 538305"/>
              <a:gd name="connsiteX20" fmla="*/ 255548 w 449768"/>
              <a:gd name="connsiteY20" fmla="*/ 175874 h 538305"/>
              <a:gd name="connsiteX21" fmla="*/ 276441 w 449768"/>
              <a:gd name="connsiteY21" fmla="*/ 232511 h 538305"/>
              <a:gd name="connsiteX22" fmla="*/ 328174 w 449768"/>
              <a:gd name="connsiteY22" fmla="*/ 227543 h 538305"/>
              <a:gd name="connsiteX23" fmla="*/ 333645 w 449768"/>
              <a:gd name="connsiteY23" fmla="*/ 217110 h 538305"/>
              <a:gd name="connsiteX24" fmla="*/ 317727 w 449768"/>
              <a:gd name="connsiteY24" fmla="*/ 160472 h 538305"/>
              <a:gd name="connsiteX25" fmla="*/ 287508 w 449768"/>
              <a:gd name="connsiteY25" fmla="*/ 153269 h 538305"/>
              <a:gd name="connsiteX26" fmla="*/ 437111 w 449768"/>
              <a:gd name="connsiteY26" fmla="*/ 0 h 538305"/>
              <a:gd name="connsiteX27" fmla="*/ 442086 w 449768"/>
              <a:gd name="connsiteY27" fmla="*/ 0 h 538305"/>
              <a:gd name="connsiteX28" fmla="*/ 447557 w 449768"/>
              <a:gd name="connsiteY28" fmla="*/ 4968 h 538305"/>
              <a:gd name="connsiteX29" fmla="*/ 447557 w 449768"/>
              <a:gd name="connsiteY29" fmla="*/ 9937 h 538305"/>
              <a:gd name="connsiteX30" fmla="*/ 447557 w 449768"/>
              <a:gd name="connsiteY30" fmla="*/ 20370 h 538305"/>
              <a:gd name="connsiteX31" fmla="*/ 447557 w 449768"/>
              <a:gd name="connsiteY31" fmla="*/ 46204 h 538305"/>
              <a:gd name="connsiteX32" fmla="*/ 442086 w 449768"/>
              <a:gd name="connsiteY32" fmla="*/ 103338 h 538305"/>
              <a:gd name="connsiteX33" fmla="*/ 442086 w 449768"/>
              <a:gd name="connsiteY33" fmla="*/ 113771 h 538305"/>
              <a:gd name="connsiteX34" fmla="*/ 437111 w 449768"/>
              <a:gd name="connsiteY34" fmla="*/ 134141 h 538305"/>
              <a:gd name="connsiteX35" fmla="*/ 421194 w 449768"/>
              <a:gd name="connsiteY35" fmla="*/ 175874 h 538305"/>
              <a:gd name="connsiteX36" fmla="*/ 354040 w 449768"/>
              <a:gd name="connsiteY36" fmla="*/ 289645 h 538305"/>
              <a:gd name="connsiteX37" fmla="*/ 344091 w 449768"/>
              <a:gd name="connsiteY37" fmla="*/ 325913 h 538305"/>
              <a:gd name="connsiteX38" fmla="*/ 276441 w 449768"/>
              <a:gd name="connsiteY38" fmla="*/ 506754 h 538305"/>
              <a:gd name="connsiteX39" fmla="*/ 261020 w 449768"/>
              <a:gd name="connsiteY39" fmla="*/ 496321 h 538305"/>
              <a:gd name="connsiteX40" fmla="*/ 17278 w 449768"/>
              <a:gd name="connsiteY40" fmla="*/ 310511 h 538305"/>
              <a:gd name="connsiteX41" fmla="*/ 1858 w 449768"/>
              <a:gd name="connsiteY41" fmla="*/ 289645 h 538305"/>
              <a:gd name="connsiteX42" fmla="*/ 162528 w 449768"/>
              <a:gd name="connsiteY42" fmla="*/ 186307 h 538305"/>
              <a:gd name="connsiteX43" fmla="*/ 193369 w 449768"/>
              <a:gd name="connsiteY43" fmla="*/ 165441 h 538305"/>
              <a:gd name="connsiteX44" fmla="*/ 312753 w 449768"/>
              <a:gd name="connsiteY44" fmla="*/ 51669 h 538305"/>
              <a:gd name="connsiteX45" fmla="*/ 400799 w 449768"/>
              <a:gd name="connsiteY45" fmla="*/ 9937 h 538305"/>
              <a:gd name="connsiteX46" fmla="*/ 426665 w 449768"/>
              <a:gd name="connsiteY46" fmla="*/ 4968 h 538305"/>
              <a:gd name="connsiteX47" fmla="*/ 437111 w 449768"/>
              <a:gd name="connsiteY47" fmla="*/ 0 h 53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49768" h="538305">
                <a:moveTo>
                  <a:pt x="206367" y="423375"/>
                </a:moveTo>
                <a:cubicBezTo>
                  <a:pt x="209652" y="425297"/>
                  <a:pt x="211016" y="429140"/>
                  <a:pt x="208536" y="434347"/>
                </a:cubicBezTo>
                <a:cubicBezTo>
                  <a:pt x="198122" y="460136"/>
                  <a:pt x="172335" y="506754"/>
                  <a:pt x="136133" y="527584"/>
                </a:cubicBezTo>
                <a:cubicBezTo>
                  <a:pt x="125719" y="532543"/>
                  <a:pt x="115305" y="527584"/>
                  <a:pt x="120760" y="517169"/>
                </a:cubicBezTo>
                <a:cubicBezTo>
                  <a:pt x="130678" y="491380"/>
                  <a:pt x="151507" y="450217"/>
                  <a:pt x="192667" y="423933"/>
                </a:cubicBezTo>
                <a:cubicBezTo>
                  <a:pt x="197874" y="421453"/>
                  <a:pt x="203081" y="421453"/>
                  <a:pt x="206367" y="423375"/>
                </a:cubicBezTo>
                <a:close/>
                <a:moveTo>
                  <a:pt x="158371" y="386315"/>
                </a:moveTo>
                <a:cubicBezTo>
                  <a:pt x="161532" y="388230"/>
                  <a:pt x="162771" y="392060"/>
                  <a:pt x="160292" y="397002"/>
                </a:cubicBezTo>
                <a:cubicBezTo>
                  <a:pt x="144924" y="433081"/>
                  <a:pt x="113693" y="500297"/>
                  <a:pt x="51725" y="536376"/>
                </a:cubicBezTo>
                <a:cubicBezTo>
                  <a:pt x="41315" y="541318"/>
                  <a:pt x="36357" y="536376"/>
                  <a:pt x="41315" y="525997"/>
                </a:cubicBezTo>
                <a:cubicBezTo>
                  <a:pt x="51725" y="489918"/>
                  <a:pt x="82957" y="422702"/>
                  <a:pt x="144924" y="387118"/>
                </a:cubicBezTo>
                <a:cubicBezTo>
                  <a:pt x="150130" y="384399"/>
                  <a:pt x="155211" y="384399"/>
                  <a:pt x="158371" y="386315"/>
                </a:cubicBezTo>
                <a:close/>
                <a:moveTo>
                  <a:pt x="112005" y="349971"/>
                </a:moveTo>
                <a:cubicBezTo>
                  <a:pt x="115228" y="352562"/>
                  <a:pt x="116468" y="357744"/>
                  <a:pt x="113740" y="362927"/>
                </a:cubicBezTo>
                <a:cubicBezTo>
                  <a:pt x="103326" y="388591"/>
                  <a:pt x="77539" y="429556"/>
                  <a:pt x="41338" y="455221"/>
                </a:cubicBezTo>
                <a:cubicBezTo>
                  <a:pt x="25965" y="460157"/>
                  <a:pt x="21006" y="455221"/>
                  <a:pt x="25965" y="444857"/>
                </a:cubicBezTo>
                <a:cubicBezTo>
                  <a:pt x="36379" y="419192"/>
                  <a:pt x="57207" y="378227"/>
                  <a:pt x="98367" y="352562"/>
                </a:cubicBezTo>
                <a:cubicBezTo>
                  <a:pt x="103574" y="347380"/>
                  <a:pt x="108781" y="347380"/>
                  <a:pt x="112005" y="349971"/>
                </a:cubicBezTo>
                <a:close/>
                <a:moveTo>
                  <a:pt x="287508" y="153269"/>
                </a:moveTo>
                <a:cubicBezTo>
                  <a:pt x="277809" y="153890"/>
                  <a:pt x="268730" y="157740"/>
                  <a:pt x="261020" y="165441"/>
                </a:cubicBezTo>
                <a:cubicBezTo>
                  <a:pt x="261020" y="170409"/>
                  <a:pt x="261020" y="170409"/>
                  <a:pt x="255548" y="175874"/>
                </a:cubicBezTo>
                <a:cubicBezTo>
                  <a:pt x="245600" y="196243"/>
                  <a:pt x="250574" y="222575"/>
                  <a:pt x="276441" y="232511"/>
                </a:cubicBezTo>
                <a:cubicBezTo>
                  <a:pt x="291861" y="242944"/>
                  <a:pt x="317727" y="242944"/>
                  <a:pt x="328174" y="227543"/>
                </a:cubicBezTo>
                <a:cubicBezTo>
                  <a:pt x="333645" y="222575"/>
                  <a:pt x="333645" y="222575"/>
                  <a:pt x="333645" y="217110"/>
                </a:cubicBezTo>
                <a:cubicBezTo>
                  <a:pt x="349066" y="196243"/>
                  <a:pt x="338620" y="170409"/>
                  <a:pt x="317727" y="160472"/>
                </a:cubicBezTo>
                <a:cubicBezTo>
                  <a:pt x="307530" y="155256"/>
                  <a:pt x="297208" y="152648"/>
                  <a:pt x="287508" y="153269"/>
                </a:cubicBezTo>
                <a:close/>
                <a:moveTo>
                  <a:pt x="437111" y="0"/>
                </a:moveTo>
                <a:lnTo>
                  <a:pt x="442086" y="0"/>
                </a:lnTo>
                <a:cubicBezTo>
                  <a:pt x="447557" y="0"/>
                  <a:pt x="452532" y="0"/>
                  <a:pt x="447557" y="4968"/>
                </a:cubicBezTo>
                <a:lnTo>
                  <a:pt x="447557" y="9937"/>
                </a:lnTo>
                <a:cubicBezTo>
                  <a:pt x="452532" y="15402"/>
                  <a:pt x="447557" y="15402"/>
                  <a:pt x="447557" y="20370"/>
                </a:cubicBezTo>
                <a:cubicBezTo>
                  <a:pt x="447557" y="25835"/>
                  <a:pt x="447557" y="36268"/>
                  <a:pt x="447557" y="46204"/>
                </a:cubicBezTo>
                <a:cubicBezTo>
                  <a:pt x="447557" y="62102"/>
                  <a:pt x="447557" y="82472"/>
                  <a:pt x="442086" y="103338"/>
                </a:cubicBezTo>
                <a:cubicBezTo>
                  <a:pt x="442086" y="108306"/>
                  <a:pt x="442086" y="108306"/>
                  <a:pt x="442086" y="113771"/>
                </a:cubicBezTo>
                <a:cubicBezTo>
                  <a:pt x="437111" y="124205"/>
                  <a:pt x="437111" y="129173"/>
                  <a:pt x="437111" y="134141"/>
                </a:cubicBezTo>
                <a:cubicBezTo>
                  <a:pt x="431640" y="150039"/>
                  <a:pt x="426665" y="165441"/>
                  <a:pt x="421194" y="175874"/>
                </a:cubicBezTo>
                <a:cubicBezTo>
                  <a:pt x="406271" y="212141"/>
                  <a:pt x="385378" y="248409"/>
                  <a:pt x="354040" y="289645"/>
                </a:cubicBezTo>
                <a:cubicBezTo>
                  <a:pt x="349066" y="294613"/>
                  <a:pt x="344091" y="315479"/>
                  <a:pt x="344091" y="325913"/>
                </a:cubicBezTo>
                <a:cubicBezTo>
                  <a:pt x="354040" y="367148"/>
                  <a:pt x="359512" y="460053"/>
                  <a:pt x="276441" y="506754"/>
                </a:cubicBezTo>
                <a:cubicBezTo>
                  <a:pt x="265994" y="517187"/>
                  <a:pt x="255548" y="512219"/>
                  <a:pt x="261020" y="496321"/>
                </a:cubicBezTo>
                <a:cubicBezTo>
                  <a:pt x="261020" y="439684"/>
                  <a:pt x="240128" y="305046"/>
                  <a:pt x="17278" y="310511"/>
                </a:cubicBezTo>
                <a:cubicBezTo>
                  <a:pt x="1858" y="310511"/>
                  <a:pt x="-3117" y="300078"/>
                  <a:pt x="1858" y="289645"/>
                </a:cubicBezTo>
                <a:cubicBezTo>
                  <a:pt x="17278" y="253377"/>
                  <a:pt x="59062" y="180842"/>
                  <a:pt x="162528" y="186307"/>
                </a:cubicBezTo>
                <a:cubicBezTo>
                  <a:pt x="172975" y="186307"/>
                  <a:pt x="188395" y="175874"/>
                  <a:pt x="193369" y="165441"/>
                </a:cubicBezTo>
                <a:cubicBezTo>
                  <a:pt x="214261" y="139606"/>
                  <a:pt x="250574" y="87937"/>
                  <a:pt x="312753" y="51669"/>
                </a:cubicBezTo>
                <a:cubicBezTo>
                  <a:pt x="349066" y="25835"/>
                  <a:pt x="379907" y="15402"/>
                  <a:pt x="400799" y="9937"/>
                </a:cubicBezTo>
                <a:cubicBezTo>
                  <a:pt x="416219" y="9937"/>
                  <a:pt x="426665" y="9937"/>
                  <a:pt x="426665" y="4968"/>
                </a:cubicBezTo>
                <a:cubicBezTo>
                  <a:pt x="431640" y="4968"/>
                  <a:pt x="431640" y="0"/>
                  <a:pt x="4371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Freeform: Shape 45"/>
          <p:cNvSpPr>
            <a:spLocks noChangeAspect="1"/>
          </p:cNvSpPr>
          <p:nvPr/>
        </p:nvSpPr>
        <p:spPr bwMode="auto">
          <a:xfrm>
            <a:off x="5962397" y="4985291"/>
            <a:ext cx="290684" cy="319836"/>
          </a:xfrm>
          <a:custGeom>
            <a:avLst/>
            <a:gdLst>
              <a:gd name="T0" fmla="+- 0 10802 114"/>
              <a:gd name="T1" fmla="*/ T0 w 21376"/>
              <a:gd name="T2" fmla="*/ 10800 h 21600"/>
              <a:gd name="T3" fmla="+- 0 10802 114"/>
              <a:gd name="T4" fmla="*/ T3 w 21376"/>
              <a:gd name="T5" fmla="*/ 10800 h 21600"/>
              <a:gd name="T6" fmla="+- 0 10802 114"/>
              <a:gd name="T7" fmla="*/ T6 w 21376"/>
              <a:gd name="T8" fmla="*/ 10800 h 21600"/>
              <a:gd name="T9" fmla="+- 0 10802 114"/>
              <a:gd name="T10" fmla="*/ T9 w 2137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376" h="21600">
                <a:moveTo>
                  <a:pt x="21036" y="18604"/>
                </a:moveTo>
                <a:cubicBezTo>
                  <a:pt x="21454" y="19261"/>
                  <a:pt x="21486" y="19922"/>
                  <a:pt x="21134" y="20586"/>
                </a:cubicBezTo>
                <a:cubicBezTo>
                  <a:pt x="20969" y="20915"/>
                  <a:pt x="20731" y="21168"/>
                  <a:pt x="20427" y="21338"/>
                </a:cubicBezTo>
                <a:cubicBezTo>
                  <a:pt x="20122" y="21514"/>
                  <a:pt x="19797" y="21599"/>
                  <a:pt x="19455" y="21599"/>
                </a:cubicBezTo>
                <a:lnTo>
                  <a:pt x="1928" y="21599"/>
                </a:lnTo>
                <a:cubicBezTo>
                  <a:pt x="1585" y="21599"/>
                  <a:pt x="1263" y="21514"/>
                  <a:pt x="965" y="21338"/>
                </a:cubicBezTo>
                <a:cubicBezTo>
                  <a:pt x="663" y="21168"/>
                  <a:pt x="425" y="20915"/>
                  <a:pt x="248" y="20586"/>
                </a:cubicBezTo>
                <a:cubicBezTo>
                  <a:pt x="-114" y="19914"/>
                  <a:pt x="-80" y="19250"/>
                  <a:pt x="344" y="18604"/>
                </a:cubicBezTo>
                <a:lnTo>
                  <a:pt x="7509" y="7313"/>
                </a:lnTo>
                <a:lnTo>
                  <a:pt x="7509" y="2167"/>
                </a:lnTo>
                <a:lnTo>
                  <a:pt x="6427" y="2167"/>
                </a:lnTo>
                <a:cubicBezTo>
                  <a:pt x="6122" y="2167"/>
                  <a:pt x="5870" y="2061"/>
                  <a:pt x="5670" y="1850"/>
                </a:cubicBezTo>
                <a:cubicBezTo>
                  <a:pt x="5473" y="1638"/>
                  <a:pt x="5371" y="1380"/>
                  <a:pt x="5371" y="1072"/>
                </a:cubicBezTo>
                <a:cubicBezTo>
                  <a:pt x="5371" y="778"/>
                  <a:pt x="5473" y="528"/>
                  <a:pt x="5670" y="320"/>
                </a:cubicBezTo>
                <a:cubicBezTo>
                  <a:pt x="5870" y="108"/>
                  <a:pt x="6122" y="0"/>
                  <a:pt x="6427" y="0"/>
                </a:cubicBezTo>
                <a:lnTo>
                  <a:pt x="14953" y="0"/>
                </a:lnTo>
                <a:cubicBezTo>
                  <a:pt x="15260" y="0"/>
                  <a:pt x="15515" y="108"/>
                  <a:pt x="15724" y="320"/>
                </a:cubicBezTo>
                <a:cubicBezTo>
                  <a:pt x="15933" y="528"/>
                  <a:pt x="16038" y="778"/>
                  <a:pt x="16038" y="1072"/>
                </a:cubicBezTo>
                <a:cubicBezTo>
                  <a:pt x="16038" y="1380"/>
                  <a:pt x="15933" y="1638"/>
                  <a:pt x="15724" y="1850"/>
                </a:cubicBezTo>
                <a:cubicBezTo>
                  <a:pt x="15515" y="2061"/>
                  <a:pt x="15260" y="2167"/>
                  <a:pt x="14953" y="2167"/>
                </a:cubicBezTo>
                <a:lnTo>
                  <a:pt x="13900" y="2167"/>
                </a:lnTo>
                <a:lnTo>
                  <a:pt x="13900" y="7339"/>
                </a:lnTo>
                <a:lnTo>
                  <a:pt x="21036" y="18604"/>
                </a:lnTo>
                <a:close/>
                <a:moveTo>
                  <a:pt x="5261" y="14865"/>
                </a:moveTo>
                <a:lnTo>
                  <a:pt x="16122" y="14865"/>
                </a:lnTo>
                <a:lnTo>
                  <a:pt x="11773" y="7974"/>
                </a:lnTo>
                <a:lnTo>
                  <a:pt x="11773" y="2167"/>
                </a:lnTo>
                <a:lnTo>
                  <a:pt x="9635" y="2167"/>
                </a:lnTo>
                <a:lnTo>
                  <a:pt x="9635" y="7947"/>
                </a:lnTo>
                <a:lnTo>
                  <a:pt x="5261" y="148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Oval 29"/>
          <p:cNvSpPr/>
          <p:nvPr/>
        </p:nvSpPr>
        <p:spPr>
          <a:xfrm>
            <a:off x="3458210" y="2154335"/>
            <a:ext cx="225263" cy="225263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Oval 30"/>
          <p:cNvSpPr/>
          <p:nvPr/>
        </p:nvSpPr>
        <p:spPr>
          <a:xfrm>
            <a:off x="3458210" y="3108276"/>
            <a:ext cx="225263" cy="225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Oval 31"/>
          <p:cNvSpPr/>
          <p:nvPr/>
        </p:nvSpPr>
        <p:spPr>
          <a:xfrm>
            <a:off x="3458210" y="4086769"/>
            <a:ext cx="225263" cy="225263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Oval 32"/>
          <p:cNvSpPr/>
          <p:nvPr/>
        </p:nvSpPr>
        <p:spPr>
          <a:xfrm>
            <a:off x="3458210" y="4998943"/>
            <a:ext cx="225263" cy="2252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Oval 33"/>
          <p:cNvSpPr/>
          <p:nvPr/>
        </p:nvSpPr>
        <p:spPr>
          <a:xfrm>
            <a:off x="8508533" y="2154335"/>
            <a:ext cx="225263" cy="225263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Oval 34"/>
          <p:cNvSpPr/>
          <p:nvPr/>
        </p:nvSpPr>
        <p:spPr>
          <a:xfrm>
            <a:off x="8508533" y="3108276"/>
            <a:ext cx="225263" cy="2252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Oval 35"/>
          <p:cNvSpPr/>
          <p:nvPr/>
        </p:nvSpPr>
        <p:spPr>
          <a:xfrm>
            <a:off x="8508533" y="4086769"/>
            <a:ext cx="225263" cy="225263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Oval 36"/>
          <p:cNvSpPr/>
          <p:nvPr/>
        </p:nvSpPr>
        <p:spPr>
          <a:xfrm>
            <a:off x="8508533" y="4998943"/>
            <a:ext cx="225263" cy="2252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2365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22809" y="2013132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22744" y="2876615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22744" y="3808318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23240" y="4796672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842896" y="2013132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42830" y="2876615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842830" y="3808318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843327" y="4796672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53" name="Picture 152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菱形 28"/>
          <p:cNvSpPr/>
          <p:nvPr/>
        </p:nvSpPr>
        <p:spPr>
          <a:xfrm>
            <a:off x="2247456" y="2317072"/>
            <a:ext cx="981083" cy="981083"/>
          </a:xfrm>
          <a:prstGeom prst="diamon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KSO_Shape"/>
          <p:cNvSpPr/>
          <p:nvPr/>
        </p:nvSpPr>
        <p:spPr bwMode="auto">
          <a:xfrm flipH="1">
            <a:off x="2591346" y="2521669"/>
            <a:ext cx="293303" cy="502805"/>
          </a:xfrm>
          <a:custGeom>
            <a:avLst/>
            <a:gdLst/>
            <a:ahLst/>
            <a:cxnLst/>
            <a:rect l="0" t="0" r="r" b="b"/>
            <a:pathLst>
              <a:path w="920750" h="1579563">
                <a:moveTo>
                  <a:pt x="125066" y="1371600"/>
                </a:moveTo>
                <a:lnTo>
                  <a:pt x="218375" y="1371600"/>
                </a:lnTo>
                <a:lnTo>
                  <a:pt x="218375" y="1430882"/>
                </a:lnTo>
                <a:lnTo>
                  <a:pt x="702692" y="1430882"/>
                </a:lnTo>
                <a:lnTo>
                  <a:pt x="702692" y="1371600"/>
                </a:lnTo>
                <a:lnTo>
                  <a:pt x="795684" y="1371600"/>
                </a:lnTo>
                <a:lnTo>
                  <a:pt x="795684" y="1430882"/>
                </a:lnTo>
                <a:lnTo>
                  <a:pt x="869950" y="1430882"/>
                </a:lnTo>
                <a:lnTo>
                  <a:pt x="869950" y="1523768"/>
                </a:lnTo>
                <a:lnTo>
                  <a:pt x="795684" y="1523768"/>
                </a:lnTo>
                <a:lnTo>
                  <a:pt x="795684" y="1579563"/>
                </a:lnTo>
                <a:lnTo>
                  <a:pt x="702692" y="1579563"/>
                </a:lnTo>
                <a:lnTo>
                  <a:pt x="702692" y="1523768"/>
                </a:lnTo>
                <a:lnTo>
                  <a:pt x="218375" y="1523768"/>
                </a:lnTo>
                <a:lnTo>
                  <a:pt x="218375" y="1579563"/>
                </a:lnTo>
                <a:lnTo>
                  <a:pt x="125066" y="1579563"/>
                </a:lnTo>
                <a:lnTo>
                  <a:pt x="125066" y="1523768"/>
                </a:lnTo>
                <a:lnTo>
                  <a:pt x="50800" y="1523768"/>
                </a:lnTo>
                <a:lnTo>
                  <a:pt x="50800" y="1430882"/>
                </a:lnTo>
                <a:lnTo>
                  <a:pt x="125066" y="1430882"/>
                </a:lnTo>
                <a:lnTo>
                  <a:pt x="125066" y="1371600"/>
                </a:lnTo>
                <a:close/>
                <a:moveTo>
                  <a:pt x="125066" y="1176338"/>
                </a:moveTo>
                <a:lnTo>
                  <a:pt x="218375" y="1176338"/>
                </a:lnTo>
                <a:lnTo>
                  <a:pt x="218375" y="1242271"/>
                </a:lnTo>
                <a:lnTo>
                  <a:pt x="702692" y="1242271"/>
                </a:lnTo>
                <a:lnTo>
                  <a:pt x="702692" y="1176338"/>
                </a:lnTo>
                <a:lnTo>
                  <a:pt x="795684" y="1176338"/>
                </a:lnTo>
                <a:lnTo>
                  <a:pt x="795684" y="1242271"/>
                </a:lnTo>
                <a:lnTo>
                  <a:pt x="869950" y="1242271"/>
                </a:lnTo>
                <a:lnTo>
                  <a:pt x="869950" y="1335088"/>
                </a:lnTo>
                <a:lnTo>
                  <a:pt x="50800" y="1335088"/>
                </a:lnTo>
                <a:lnTo>
                  <a:pt x="50800" y="1242271"/>
                </a:lnTo>
                <a:lnTo>
                  <a:pt x="125066" y="1242271"/>
                </a:lnTo>
                <a:lnTo>
                  <a:pt x="125066" y="1176338"/>
                </a:lnTo>
                <a:close/>
                <a:moveTo>
                  <a:pt x="0" y="561975"/>
                </a:moveTo>
                <a:lnTo>
                  <a:pt x="74218" y="561975"/>
                </a:lnTo>
                <a:lnTo>
                  <a:pt x="74218" y="668020"/>
                </a:lnTo>
                <a:lnTo>
                  <a:pt x="74535" y="673418"/>
                </a:lnTo>
                <a:lnTo>
                  <a:pt x="75487" y="678815"/>
                </a:lnTo>
                <a:lnTo>
                  <a:pt x="76756" y="683578"/>
                </a:lnTo>
                <a:lnTo>
                  <a:pt x="78659" y="688658"/>
                </a:lnTo>
                <a:lnTo>
                  <a:pt x="80879" y="693420"/>
                </a:lnTo>
                <a:lnTo>
                  <a:pt x="83416" y="697548"/>
                </a:lnTo>
                <a:lnTo>
                  <a:pt x="86588" y="701675"/>
                </a:lnTo>
                <a:lnTo>
                  <a:pt x="89760" y="705485"/>
                </a:lnTo>
                <a:lnTo>
                  <a:pt x="93566" y="708660"/>
                </a:lnTo>
                <a:lnTo>
                  <a:pt x="97689" y="711835"/>
                </a:lnTo>
                <a:lnTo>
                  <a:pt x="101812" y="714375"/>
                </a:lnTo>
                <a:lnTo>
                  <a:pt x="106570" y="716598"/>
                </a:lnTo>
                <a:lnTo>
                  <a:pt x="111645" y="718503"/>
                </a:lnTo>
                <a:lnTo>
                  <a:pt x="116402" y="719773"/>
                </a:lnTo>
                <a:lnTo>
                  <a:pt x="121794" y="720725"/>
                </a:lnTo>
                <a:lnTo>
                  <a:pt x="127186" y="721043"/>
                </a:lnTo>
                <a:lnTo>
                  <a:pt x="793881" y="721043"/>
                </a:lnTo>
                <a:lnTo>
                  <a:pt x="798956" y="720725"/>
                </a:lnTo>
                <a:lnTo>
                  <a:pt x="804348" y="719773"/>
                </a:lnTo>
                <a:lnTo>
                  <a:pt x="809423" y="718503"/>
                </a:lnTo>
                <a:lnTo>
                  <a:pt x="814180" y="716598"/>
                </a:lnTo>
                <a:lnTo>
                  <a:pt x="818938" y="714375"/>
                </a:lnTo>
                <a:lnTo>
                  <a:pt x="823061" y="711835"/>
                </a:lnTo>
                <a:lnTo>
                  <a:pt x="827501" y="708660"/>
                </a:lnTo>
                <a:lnTo>
                  <a:pt x="830990" y="705485"/>
                </a:lnTo>
                <a:lnTo>
                  <a:pt x="834479" y="701675"/>
                </a:lnTo>
                <a:lnTo>
                  <a:pt x="837651" y="697548"/>
                </a:lnTo>
                <a:lnTo>
                  <a:pt x="840188" y="693420"/>
                </a:lnTo>
                <a:lnTo>
                  <a:pt x="842409" y="688658"/>
                </a:lnTo>
                <a:lnTo>
                  <a:pt x="844312" y="683578"/>
                </a:lnTo>
                <a:lnTo>
                  <a:pt x="845580" y="678815"/>
                </a:lnTo>
                <a:lnTo>
                  <a:pt x="846215" y="673418"/>
                </a:lnTo>
                <a:lnTo>
                  <a:pt x="846532" y="668020"/>
                </a:lnTo>
                <a:lnTo>
                  <a:pt x="846532" y="561975"/>
                </a:lnTo>
                <a:lnTo>
                  <a:pt x="920750" y="561975"/>
                </a:lnTo>
                <a:lnTo>
                  <a:pt x="920750" y="741998"/>
                </a:lnTo>
                <a:lnTo>
                  <a:pt x="920750" y="798195"/>
                </a:lnTo>
                <a:lnTo>
                  <a:pt x="920750" y="932180"/>
                </a:lnTo>
                <a:lnTo>
                  <a:pt x="820841" y="932180"/>
                </a:lnTo>
                <a:lnTo>
                  <a:pt x="819255" y="925830"/>
                </a:lnTo>
                <a:lnTo>
                  <a:pt x="816718" y="920115"/>
                </a:lnTo>
                <a:lnTo>
                  <a:pt x="814180" y="914400"/>
                </a:lnTo>
                <a:lnTo>
                  <a:pt x="811326" y="909320"/>
                </a:lnTo>
                <a:lnTo>
                  <a:pt x="807520" y="904240"/>
                </a:lnTo>
                <a:lnTo>
                  <a:pt x="804031" y="899795"/>
                </a:lnTo>
                <a:lnTo>
                  <a:pt x="799590" y="895350"/>
                </a:lnTo>
                <a:lnTo>
                  <a:pt x="795150" y="891540"/>
                </a:lnTo>
                <a:lnTo>
                  <a:pt x="790075" y="887730"/>
                </a:lnTo>
                <a:lnTo>
                  <a:pt x="785318" y="884555"/>
                </a:lnTo>
                <a:lnTo>
                  <a:pt x="779608" y="881698"/>
                </a:lnTo>
                <a:lnTo>
                  <a:pt x="773899" y="879475"/>
                </a:lnTo>
                <a:lnTo>
                  <a:pt x="768190" y="877570"/>
                </a:lnTo>
                <a:lnTo>
                  <a:pt x="762164" y="876300"/>
                </a:lnTo>
                <a:lnTo>
                  <a:pt x="755503" y="875665"/>
                </a:lnTo>
                <a:lnTo>
                  <a:pt x="749160" y="875348"/>
                </a:lnTo>
                <a:lnTo>
                  <a:pt x="741548" y="875665"/>
                </a:lnTo>
                <a:lnTo>
                  <a:pt x="734253" y="876618"/>
                </a:lnTo>
                <a:lnTo>
                  <a:pt x="727275" y="878523"/>
                </a:lnTo>
                <a:lnTo>
                  <a:pt x="720615" y="880745"/>
                </a:lnTo>
                <a:lnTo>
                  <a:pt x="713954" y="884238"/>
                </a:lnTo>
                <a:lnTo>
                  <a:pt x="707928" y="887730"/>
                </a:lnTo>
                <a:lnTo>
                  <a:pt x="702536" y="892175"/>
                </a:lnTo>
                <a:lnTo>
                  <a:pt x="697144" y="896620"/>
                </a:lnTo>
                <a:lnTo>
                  <a:pt x="692069" y="902018"/>
                </a:lnTo>
                <a:lnTo>
                  <a:pt x="687946" y="907733"/>
                </a:lnTo>
                <a:lnTo>
                  <a:pt x="684140" y="913765"/>
                </a:lnTo>
                <a:lnTo>
                  <a:pt x="681285" y="920115"/>
                </a:lnTo>
                <a:lnTo>
                  <a:pt x="678748" y="927100"/>
                </a:lnTo>
                <a:lnTo>
                  <a:pt x="676845" y="934085"/>
                </a:lnTo>
                <a:lnTo>
                  <a:pt x="675576" y="941705"/>
                </a:lnTo>
                <a:lnTo>
                  <a:pt x="675259" y="949008"/>
                </a:lnTo>
                <a:lnTo>
                  <a:pt x="675576" y="956628"/>
                </a:lnTo>
                <a:lnTo>
                  <a:pt x="676845" y="963930"/>
                </a:lnTo>
                <a:lnTo>
                  <a:pt x="678748" y="970915"/>
                </a:lnTo>
                <a:lnTo>
                  <a:pt x="681285" y="977900"/>
                </a:lnTo>
                <a:lnTo>
                  <a:pt x="684140" y="984251"/>
                </a:lnTo>
                <a:lnTo>
                  <a:pt x="687946" y="990601"/>
                </a:lnTo>
                <a:lnTo>
                  <a:pt x="692069" y="995998"/>
                </a:lnTo>
                <a:lnTo>
                  <a:pt x="697144" y="1001396"/>
                </a:lnTo>
                <a:lnTo>
                  <a:pt x="702536" y="1006158"/>
                </a:lnTo>
                <a:lnTo>
                  <a:pt x="707928" y="1010286"/>
                </a:lnTo>
                <a:lnTo>
                  <a:pt x="713954" y="1013778"/>
                </a:lnTo>
                <a:lnTo>
                  <a:pt x="720615" y="1017271"/>
                </a:lnTo>
                <a:lnTo>
                  <a:pt x="727275" y="1019493"/>
                </a:lnTo>
                <a:lnTo>
                  <a:pt x="734253" y="1021398"/>
                </a:lnTo>
                <a:lnTo>
                  <a:pt x="741548" y="1022668"/>
                </a:lnTo>
                <a:lnTo>
                  <a:pt x="749160" y="1022986"/>
                </a:lnTo>
                <a:lnTo>
                  <a:pt x="755503" y="1022668"/>
                </a:lnTo>
                <a:lnTo>
                  <a:pt x="761530" y="1021716"/>
                </a:lnTo>
                <a:lnTo>
                  <a:pt x="767239" y="1020446"/>
                </a:lnTo>
                <a:lnTo>
                  <a:pt x="773265" y="1018858"/>
                </a:lnTo>
                <a:lnTo>
                  <a:pt x="778974" y="1016636"/>
                </a:lnTo>
                <a:lnTo>
                  <a:pt x="784049" y="1013778"/>
                </a:lnTo>
                <a:lnTo>
                  <a:pt x="789124" y="1010921"/>
                </a:lnTo>
                <a:lnTo>
                  <a:pt x="793881" y="1007746"/>
                </a:lnTo>
                <a:lnTo>
                  <a:pt x="798322" y="1003936"/>
                </a:lnTo>
                <a:lnTo>
                  <a:pt x="802762" y="999808"/>
                </a:lnTo>
                <a:lnTo>
                  <a:pt x="806251" y="995363"/>
                </a:lnTo>
                <a:lnTo>
                  <a:pt x="810057" y="990601"/>
                </a:lnTo>
                <a:lnTo>
                  <a:pt x="812912" y="985521"/>
                </a:lnTo>
                <a:lnTo>
                  <a:pt x="815449" y="980123"/>
                </a:lnTo>
                <a:lnTo>
                  <a:pt x="817986" y="975043"/>
                </a:lnTo>
                <a:lnTo>
                  <a:pt x="819889" y="969010"/>
                </a:lnTo>
                <a:lnTo>
                  <a:pt x="920750" y="969010"/>
                </a:lnTo>
                <a:lnTo>
                  <a:pt x="920750" y="986156"/>
                </a:lnTo>
                <a:lnTo>
                  <a:pt x="920750" y="994411"/>
                </a:lnTo>
                <a:lnTo>
                  <a:pt x="920116" y="1002348"/>
                </a:lnTo>
                <a:lnTo>
                  <a:pt x="919164" y="1010286"/>
                </a:lnTo>
                <a:lnTo>
                  <a:pt x="917895" y="1018223"/>
                </a:lnTo>
                <a:lnTo>
                  <a:pt x="915675" y="1025843"/>
                </a:lnTo>
                <a:lnTo>
                  <a:pt x="913772" y="1033463"/>
                </a:lnTo>
                <a:lnTo>
                  <a:pt x="911235" y="1040766"/>
                </a:lnTo>
                <a:lnTo>
                  <a:pt x="908697" y="1048068"/>
                </a:lnTo>
                <a:lnTo>
                  <a:pt x="905209" y="1054736"/>
                </a:lnTo>
                <a:lnTo>
                  <a:pt x="901720" y="1061721"/>
                </a:lnTo>
                <a:lnTo>
                  <a:pt x="897914" y="1068388"/>
                </a:lnTo>
                <a:lnTo>
                  <a:pt x="893790" y="1074738"/>
                </a:lnTo>
                <a:lnTo>
                  <a:pt x="889350" y="1081088"/>
                </a:lnTo>
                <a:lnTo>
                  <a:pt x="884910" y="1086803"/>
                </a:lnTo>
                <a:lnTo>
                  <a:pt x="879835" y="1092518"/>
                </a:lnTo>
                <a:lnTo>
                  <a:pt x="874443" y="1098233"/>
                </a:lnTo>
                <a:lnTo>
                  <a:pt x="869051" y="1103313"/>
                </a:lnTo>
                <a:lnTo>
                  <a:pt x="863342" y="1108393"/>
                </a:lnTo>
                <a:lnTo>
                  <a:pt x="857316" y="1113156"/>
                </a:lnTo>
                <a:lnTo>
                  <a:pt x="851289" y="1117601"/>
                </a:lnTo>
                <a:lnTo>
                  <a:pt x="844629" y="1121728"/>
                </a:lnTo>
                <a:lnTo>
                  <a:pt x="837968" y="1125538"/>
                </a:lnTo>
                <a:lnTo>
                  <a:pt x="831308" y="1128713"/>
                </a:lnTo>
                <a:lnTo>
                  <a:pt x="824013" y="1132206"/>
                </a:lnTo>
                <a:lnTo>
                  <a:pt x="817035" y="1134746"/>
                </a:lnTo>
                <a:lnTo>
                  <a:pt x="809740" y="1137286"/>
                </a:lnTo>
                <a:lnTo>
                  <a:pt x="802445" y="1139508"/>
                </a:lnTo>
                <a:lnTo>
                  <a:pt x="794516" y="1141413"/>
                </a:lnTo>
                <a:lnTo>
                  <a:pt x="786903" y="1142683"/>
                </a:lnTo>
                <a:lnTo>
                  <a:pt x="778974" y="1143636"/>
                </a:lnTo>
                <a:lnTo>
                  <a:pt x="771045" y="1144271"/>
                </a:lnTo>
                <a:lnTo>
                  <a:pt x="762798" y="1144588"/>
                </a:lnTo>
                <a:lnTo>
                  <a:pt x="157952" y="1144588"/>
                </a:lnTo>
                <a:lnTo>
                  <a:pt x="150022" y="1144271"/>
                </a:lnTo>
                <a:lnTo>
                  <a:pt x="141776" y="1143636"/>
                </a:lnTo>
                <a:lnTo>
                  <a:pt x="133847" y="1142683"/>
                </a:lnTo>
                <a:lnTo>
                  <a:pt x="126234" y="1141413"/>
                </a:lnTo>
                <a:lnTo>
                  <a:pt x="118305" y="1139508"/>
                </a:lnTo>
                <a:lnTo>
                  <a:pt x="111327" y="1137286"/>
                </a:lnTo>
                <a:lnTo>
                  <a:pt x="103715" y="1134746"/>
                </a:lnTo>
                <a:lnTo>
                  <a:pt x="96737" y="1132206"/>
                </a:lnTo>
                <a:lnTo>
                  <a:pt x="89442" y="1128713"/>
                </a:lnTo>
                <a:lnTo>
                  <a:pt x="82782" y="1125538"/>
                </a:lnTo>
                <a:lnTo>
                  <a:pt x="76121" y="1121728"/>
                </a:lnTo>
                <a:lnTo>
                  <a:pt x="69778" y="1117601"/>
                </a:lnTo>
                <a:lnTo>
                  <a:pt x="63434" y="1113156"/>
                </a:lnTo>
                <a:lnTo>
                  <a:pt x="57408" y="1108393"/>
                </a:lnTo>
                <a:lnTo>
                  <a:pt x="51699" y="1103313"/>
                </a:lnTo>
                <a:lnTo>
                  <a:pt x="46307" y="1098233"/>
                </a:lnTo>
                <a:lnTo>
                  <a:pt x="40915" y="1092518"/>
                </a:lnTo>
                <a:lnTo>
                  <a:pt x="35840" y="1086803"/>
                </a:lnTo>
                <a:lnTo>
                  <a:pt x="31400" y="1081088"/>
                </a:lnTo>
                <a:lnTo>
                  <a:pt x="26960" y="1074738"/>
                </a:lnTo>
                <a:lnTo>
                  <a:pt x="22836" y="1068388"/>
                </a:lnTo>
                <a:lnTo>
                  <a:pt x="19030" y="1061721"/>
                </a:lnTo>
                <a:lnTo>
                  <a:pt x="15541" y="1054736"/>
                </a:lnTo>
                <a:lnTo>
                  <a:pt x="12370" y="1048068"/>
                </a:lnTo>
                <a:lnTo>
                  <a:pt x="9515" y="1040766"/>
                </a:lnTo>
                <a:lnTo>
                  <a:pt x="6978" y="1033463"/>
                </a:lnTo>
                <a:lnTo>
                  <a:pt x="5075" y="1025843"/>
                </a:lnTo>
                <a:lnTo>
                  <a:pt x="3172" y="1018223"/>
                </a:lnTo>
                <a:lnTo>
                  <a:pt x="1586" y="1010286"/>
                </a:lnTo>
                <a:lnTo>
                  <a:pt x="634" y="1002348"/>
                </a:lnTo>
                <a:lnTo>
                  <a:pt x="0" y="994411"/>
                </a:lnTo>
                <a:lnTo>
                  <a:pt x="0" y="986156"/>
                </a:lnTo>
                <a:lnTo>
                  <a:pt x="0" y="969010"/>
                </a:lnTo>
                <a:lnTo>
                  <a:pt x="100861" y="969010"/>
                </a:lnTo>
                <a:lnTo>
                  <a:pt x="103081" y="975043"/>
                </a:lnTo>
                <a:lnTo>
                  <a:pt x="105301" y="980123"/>
                </a:lnTo>
                <a:lnTo>
                  <a:pt x="107838" y="985521"/>
                </a:lnTo>
                <a:lnTo>
                  <a:pt x="111010" y="990601"/>
                </a:lnTo>
                <a:lnTo>
                  <a:pt x="114499" y="995363"/>
                </a:lnTo>
                <a:lnTo>
                  <a:pt x="117988" y="999808"/>
                </a:lnTo>
                <a:lnTo>
                  <a:pt x="122428" y="1003936"/>
                </a:lnTo>
                <a:lnTo>
                  <a:pt x="127186" y="1007746"/>
                </a:lnTo>
                <a:lnTo>
                  <a:pt x="131626" y="1010921"/>
                </a:lnTo>
                <a:lnTo>
                  <a:pt x="136701" y="1013778"/>
                </a:lnTo>
                <a:lnTo>
                  <a:pt x="142093" y="1016636"/>
                </a:lnTo>
                <a:lnTo>
                  <a:pt x="147485" y="1018858"/>
                </a:lnTo>
                <a:lnTo>
                  <a:pt x="153511" y="1020446"/>
                </a:lnTo>
                <a:lnTo>
                  <a:pt x="159220" y="1021716"/>
                </a:lnTo>
                <a:lnTo>
                  <a:pt x="165247" y="1022668"/>
                </a:lnTo>
                <a:lnTo>
                  <a:pt x="171590" y="1022986"/>
                </a:lnTo>
                <a:lnTo>
                  <a:pt x="179202" y="1022668"/>
                </a:lnTo>
                <a:lnTo>
                  <a:pt x="186497" y="1021398"/>
                </a:lnTo>
                <a:lnTo>
                  <a:pt x="193792" y="1019493"/>
                </a:lnTo>
                <a:lnTo>
                  <a:pt x="200135" y="1017271"/>
                </a:lnTo>
                <a:lnTo>
                  <a:pt x="206796" y="1013778"/>
                </a:lnTo>
                <a:lnTo>
                  <a:pt x="212822" y="1010286"/>
                </a:lnTo>
                <a:lnTo>
                  <a:pt x="218849" y="1006158"/>
                </a:lnTo>
                <a:lnTo>
                  <a:pt x="223923" y="1001396"/>
                </a:lnTo>
                <a:lnTo>
                  <a:pt x="228681" y="995998"/>
                </a:lnTo>
                <a:lnTo>
                  <a:pt x="232804" y="990601"/>
                </a:lnTo>
                <a:lnTo>
                  <a:pt x="236610" y="984251"/>
                </a:lnTo>
                <a:lnTo>
                  <a:pt x="239782" y="977900"/>
                </a:lnTo>
                <a:lnTo>
                  <a:pt x="242319" y="970915"/>
                </a:lnTo>
                <a:lnTo>
                  <a:pt x="244222" y="963930"/>
                </a:lnTo>
                <a:lnTo>
                  <a:pt x="245174" y="956628"/>
                </a:lnTo>
                <a:lnTo>
                  <a:pt x="245491" y="949008"/>
                </a:lnTo>
                <a:lnTo>
                  <a:pt x="245174" y="941705"/>
                </a:lnTo>
                <a:lnTo>
                  <a:pt x="244222" y="934085"/>
                </a:lnTo>
                <a:lnTo>
                  <a:pt x="242319" y="927100"/>
                </a:lnTo>
                <a:lnTo>
                  <a:pt x="239782" y="920115"/>
                </a:lnTo>
                <a:lnTo>
                  <a:pt x="236610" y="913765"/>
                </a:lnTo>
                <a:lnTo>
                  <a:pt x="232804" y="907733"/>
                </a:lnTo>
                <a:lnTo>
                  <a:pt x="228681" y="902018"/>
                </a:lnTo>
                <a:lnTo>
                  <a:pt x="223923" y="896620"/>
                </a:lnTo>
                <a:lnTo>
                  <a:pt x="218849" y="892175"/>
                </a:lnTo>
                <a:lnTo>
                  <a:pt x="212822" y="887730"/>
                </a:lnTo>
                <a:lnTo>
                  <a:pt x="206796" y="884238"/>
                </a:lnTo>
                <a:lnTo>
                  <a:pt x="200135" y="880745"/>
                </a:lnTo>
                <a:lnTo>
                  <a:pt x="193792" y="878523"/>
                </a:lnTo>
                <a:lnTo>
                  <a:pt x="186497" y="876618"/>
                </a:lnTo>
                <a:lnTo>
                  <a:pt x="179202" y="875665"/>
                </a:lnTo>
                <a:lnTo>
                  <a:pt x="171590" y="875348"/>
                </a:lnTo>
                <a:lnTo>
                  <a:pt x="165247" y="875665"/>
                </a:lnTo>
                <a:lnTo>
                  <a:pt x="158903" y="876300"/>
                </a:lnTo>
                <a:lnTo>
                  <a:pt x="152877" y="877570"/>
                </a:lnTo>
                <a:lnTo>
                  <a:pt x="146851" y="879475"/>
                </a:lnTo>
                <a:lnTo>
                  <a:pt x="141141" y="881698"/>
                </a:lnTo>
                <a:lnTo>
                  <a:pt x="135750" y="884555"/>
                </a:lnTo>
                <a:lnTo>
                  <a:pt x="130675" y="887730"/>
                </a:lnTo>
                <a:lnTo>
                  <a:pt x="125600" y="891540"/>
                </a:lnTo>
                <a:lnTo>
                  <a:pt x="121160" y="895350"/>
                </a:lnTo>
                <a:lnTo>
                  <a:pt x="116719" y="899795"/>
                </a:lnTo>
                <a:lnTo>
                  <a:pt x="113230" y="904240"/>
                </a:lnTo>
                <a:lnTo>
                  <a:pt x="109424" y="909320"/>
                </a:lnTo>
                <a:lnTo>
                  <a:pt x="106570" y="914400"/>
                </a:lnTo>
                <a:lnTo>
                  <a:pt x="104032" y="920115"/>
                </a:lnTo>
                <a:lnTo>
                  <a:pt x="101495" y="925830"/>
                </a:lnTo>
                <a:lnTo>
                  <a:pt x="99909" y="932180"/>
                </a:lnTo>
                <a:lnTo>
                  <a:pt x="0" y="932180"/>
                </a:lnTo>
                <a:lnTo>
                  <a:pt x="0" y="798195"/>
                </a:lnTo>
                <a:lnTo>
                  <a:pt x="0" y="741998"/>
                </a:lnTo>
                <a:lnTo>
                  <a:pt x="0" y="561975"/>
                </a:lnTo>
                <a:close/>
                <a:moveTo>
                  <a:pt x="150022" y="166688"/>
                </a:moveTo>
                <a:lnTo>
                  <a:pt x="157952" y="166688"/>
                </a:lnTo>
                <a:lnTo>
                  <a:pt x="762798" y="166688"/>
                </a:lnTo>
                <a:lnTo>
                  <a:pt x="771045" y="166688"/>
                </a:lnTo>
                <a:lnTo>
                  <a:pt x="778974" y="167323"/>
                </a:lnTo>
                <a:lnTo>
                  <a:pt x="786903" y="168274"/>
                </a:lnTo>
                <a:lnTo>
                  <a:pt x="794516" y="169860"/>
                </a:lnTo>
                <a:lnTo>
                  <a:pt x="802445" y="171446"/>
                </a:lnTo>
                <a:lnTo>
                  <a:pt x="809740" y="173350"/>
                </a:lnTo>
                <a:lnTo>
                  <a:pt x="817035" y="176205"/>
                </a:lnTo>
                <a:lnTo>
                  <a:pt x="824013" y="178742"/>
                </a:lnTo>
                <a:lnTo>
                  <a:pt x="831308" y="181915"/>
                </a:lnTo>
                <a:lnTo>
                  <a:pt x="837968" y="185721"/>
                </a:lnTo>
                <a:lnTo>
                  <a:pt x="844629" y="189211"/>
                </a:lnTo>
                <a:lnTo>
                  <a:pt x="851289" y="193652"/>
                </a:lnTo>
                <a:lnTo>
                  <a:pt x="857316" y="197776"/>
                </a:lnTo>
                <a:lnTo>
                  <a:pt x="863342" y="202534"/>
                </a:lnTo>
                <a:lnTo>
                  <a:pt x="869051" y="207609"/>
                </a:lnTo>
                <a:lnTo>
                  <a:pt x="874443" y="212685"/>
                </a:lnTo>
                <a:lnTo>
                  <a:pt x="879835" y="218395"/>
                </a:lnTo>
                <a:lnTo>
                  <a:pt x="884910" y="224105"/>
                </a:lnTo>
                <a:lnTo>
                  <a:pt x="889350" y="229815"/>
                </a:lnTo>
                <a:lnTo>
                  <a:pt x="893790" y="236159"/>
                </a:lnTo>
                <a:lnTo>
                  <a:pt x="897914" y="242821"/>
                </a:lnTo>
                <a:lnTo>
                  <a:pt x="901720" y="249482"/>
                </a:lnTo>
                <a:lnTo>
                  <a:pt x="905209" y="255827"/>
                </a:lnTo>
                <a:lnTo>
                  <a:pt x="908697" y="263123"/>
                </a:lnTo>
                <a:lnTo>
                  <a:pt x="911235" y="270101"/>
                </a:lnTo>
                <a:lnTo>
                  <a:pt x="913772" y="277715"/>
                </a:lnTo>
                <a:lnTo>
                  <a:pt x="915675" y="285328"/>
                </a:lnTo>
                <a:lnTo>
                  <a:pt x="917895" y="292941"/>
                </a:lnTo>
                <a:lnTo>
                  <a:pt x="919164" y="300554"/>
                </a:lnTo>
                <a:lnTo>
                  <a:pt x="920116" y="308485"/>
                </a:lnTo>
                <a:lnTo>
                  <a:pt x="920750" y="316732"/>
                </a:lnTo>
                <a:lnTo>
                  <a:pt x="920750" y="324663"/>
                </a:lnTo>
                <a:lnTo>
                  <a:pt x="920750" y="523876"/>
                </a:lnTo>
                <a:lnTo>
                  <a:pt x="846532" y="523876"/>
                </a:lnTo>
                <a:lnTo>
                  <a:pt x="846532" y="409995"/>
                </a:lnTo>
                <a:lnTo>
                  <a:pt x="846215" y="404602"/>
                </a:lnTo>
                <a:lnTo>
                  <a:pt x="845580" y="399209"/>
                </a:lnTo>
                <a:lnTo>
                  <a:pt x="844312" y="394134"/>
                </a:lnTo>
                <a:lnTo>
                  <a:pt x="842409" y="389376"/>
                </a:lnTo>
                <a:lnTo>
                  <a:pt x="840188" y="384617"/>
                </a:lnTo>
                <a:lnTo>
                  <a:pt x="837651" y="380493"/>
                </a:lnTo>
                <a:lnTo>
                  <a:pt x="834479" y="376370"/>
                </a:lnTo>
                <a:lnTo>
                  <a:pt x="830990" y="372880"/>
                </a:lnTo>
                <a:lnTo>
                  <a:pt x="827501" y="369074"/>
                </a:lnTo>
                <a:lnTo>
                  <a:pt x="823061" y="366219"/>
                </a:lnTo>
                <a:lnTo>
                  <a:pt x="818938" y="363681"/>
                </a:lnTo>
                <a:lnTo>
                  <a:pt x="814180" y="361143"/>
                </a:lnTo>
                <a:lnTo>
                  <a:pt x="809423" y="359557"/>
                </a:lnTo>
                <a:lnTo>
                  <a:pt x="804348" y="358288"/>
                </a:lnTo>
                <a:lnTo>
                  <a:pt x="798956" y="357654"/>
                </a:lnTo>
                <a:lnTo>
                  <a:pt x="793881" y="357336"/>
                </a:lnTo>
                <a:lnTo>
                  <a:pt x="127186" y="357336"/>
                </a:lnTo>
                <a:lnTo>
                  <a:pt x="121794" y="357654"/>
                </a:lnTo>
                <a:lnTo>
                  <a:pt x="116402" y="358288"/>
                </a:lnTo>
                <a:lnTo>
                  <a:pt x="111645" y="359557"/>
                </a:lnTo>
                <a:lnTo>
                  <a:pt x="106570" y="361143"/>
                </a:lnTo>
                <a:lnTo>
                  <a:pt x="101812" y="363681"/>
                </a:lnTo>
                <a:lnTo>
                  <a:pt x="97689" y="366219"/>
                </a:lnTo>
                <a:lnTo>
                  <a:pt x="93566" y="369074"/>
                </a:lnTo>
                <a:lnTo>
                  <a:pt x="89760" y="372880"/>
                </a:lnTo>
                <a:lnTo>
                  <a:pt x="86588" y="376370"/>
                </a:lnTo>
                <a:lnTo>
                  <a:pt x="83416" y="380493"/>
                </a:lnTo>
                <a:lnTo>
                  <a:pt x="80879" y="384617"/>
                </a:lnTo>
                <a:lnTo>
                  <a:pt x="78659" y="389376"/>
                </a:lnTo>
                <a:lnTo>
                  <a:pt x="76756" y="394134"/>
                </a:lnTo>
                <a:lnTo>
                  <a:pt x="75487" y="399209"/>
                </a:lnTo>
                <a:lnTo>
                  <a:pt x="74535" y="404602"/>
                </a:lnTo>
                <a:lnTo>
                  <a:pt x="74218" y="409995"/>
                </a:lnTo>
                <a:lnTo>
                  <a:pt x="74218" y="523876"/>
                </a:lnTo>
                <a:lnTo>
                  <a:pt x="0" y="523876"/>
                </a:lnTo>
                <a:lnTo>
                  <a:pt x="0" y="324663"/>
                </a:lnTo>
                <a:lnTo>
                  <a:pt x="0" y="316732"/>
                </a:lnTo>
                <a:lnTo>
                  <a:pt x="634" y="308485"/>
                </a:lnTo>
                <a:lnTo>
                  <a:pt x="1586" y="300554"/>
                </a:lnTo>
                <a:lnTo>
                  <a:pt x="3172" y="292941"/>
                </a:lnTo>
                <a:lnTo>
                  <a:pt x="5075" y="285328"/>
                </a:lnTo>
                <a:lnTo>
                  <a:pt x="6978" y="277715"/>
                </a:lnTo>
                <a:lnTo>
                  <a:pt x="9515" y="270101"/>
                </a:lnTo>
                <a:lnTo>
                  <a:pt x="12370" y="263123"/>
                </a:lnTo>
                <a:lnTo>
                  <a:pt x="15541" y="255827"/>
                </a:lnTo>
                <a:lnTo>
                  <a:pt x="19030" y="249482"/>
                </a:lnTo>
                <a:lnTo>
                  <a:pt x="22836" y="242821"/>
                </a:lnTo>
                <a:lnTo>
                  <a:pt x="26960" y="236159"/>
                </a:lnTo>
                <a:lnTo>
                  <a:pt x="31400" y="229815"/>
                </a:lnTo>
                <a:lnTo>
                  <a:pt x="35840" y="224105"/>
                </a:lnTo>
                <a:lnTo>
                  <a:pt x="40915" y="218395"/>
                </a:lnTo>
                <a:lnTo>
                  <a:pt x="46307" y="212685"/>
                </a:lnTo>
                <a:lnTo>
                  <a:pt x="51699" y="207609"/>
                </a:lnTo>
                <a:lnTo>
                  <a:pt x="57408" y="202534"/>
                </a:lnTo>
                <a:lnTo>
                  <a:pt x="63434" y="197776"/>
                </a:lnTo>
                <a:lnTo>
                  <a:pt x="69778" y="193652"/>
                </a:lnTo>
                <a:lnTo>
                  <a:pt x="76121" y="189211"/>
                </a:lnTo>
                <a:lnTo>
                  <a:pt x="82782" y="185721"/>
                </a:lnTo>
                <a:lnTo>
                  <a:pt x="89442" y="181915"/>
                </a:lnTo>
                <a:lnTo>
                  <a:pt x="96737" y="178742"/>
                </a:lnTo>
                <a:lnTo>
                  <a:pt x="103715" y="176205"/>
                </a:lnTo>
                <a:lnTo>
                  <a:pt x="111327" y="173350"/>
                </a:lnTo>
                <a:lnTo>
                  <a:pt x="118305" y="171446"/>
                </a:lnTo>
                <a:lnTo>
                  <a:pt x="126234" y="169860"/>
                </a:lnTo>
                <a:lnTo>
                  <a:pt x="133847" y="168274"/>
                </a:lnTo>
                <a:lnTo>
                  <a:pt x="141776" y="167323"/>
                </a:lnTo>
                <a:lnTo>
                  <a:pt x="150022" y="166688"/>
                </a:lnTo>
                <a:close/>
                <a:moveTo>
                  <a:pt x="551498" y="0"/>
                </a:moveTo>
                <a:lnTo>
                  <a:pt x="558800" y="318"/>
                </a:lnTo>
                <a:lnTo>
                  <a:pt x="565468" y="1588"/>
                </a:lnTo>
                <a:lnTo>
                  <a:pt x="572135" y="3175"/>
                </a:lnTo>
                <a:lnTo>
                  <a:pt x="578168" y="5398"/>
                </a:lnTo>
                <a:lnTo>
                  <a:pt x="584518" y="8255"/>
                </a:lnTo>
                <a:lnTo>
                  <a:pt x="590233" y="12065"/>
                </a:lnTo>
                <a:lnTo>
                  <a:pt x="595630" y="15875"/>
                </a:lnTo>
                <a:lnTo>
                  <a:pt x="600393" y="20320"/>
                </a:lnTo>
                <a:lnTo>
                  <a:pt x="604838" y="25083"/>
                </a:lnTo>
                <a:lnTo>
                  <a:pt x="608648" y="30480"/>
                </a:lnTo>
                <a:lnTo>
                  <a:pt x="612458" y="36195"/>
                </a:lnTo>
                <a:lnTo>
                  <a:pt x="615315" y="42228"/>
                </a:lnTo>
                <a:lnTo>
                  <a:pt x="617538" y="48578"/>
                </a:lnTo>
                <a:lnTo>
                  <a:pt x="619126" y="55245"/>
                </a:lnTo>
                <a:lnTo>
                  <a:pt x="620396" y="61913"/>
                </a:lnTo>
                <a:lnTo>
                  <a:pt x="620713" y="69215"/>
                </a:lnTo>
                <a:lnTo>
                  <a:pt x="620396" y="76200"/>
                </a:lnTo>
                <a:lnTo>
                  <a:pt x="619126" y="82868"/>
                </a:lnTo>
                <a:lnTo>
                  <a:pt x="617538" y="89535"/>
                </a:lnTo>
                <a:lnTo>
                  <a:pt x="615315" y="95885"/>
                </a:lnTo>
                <a:lnTo>
                  <a:pt x="612458" y="101918"/>
                </a:lnTo>
                <a:lnTo>
                  <a:pt x="608648" y="107633"/>
                </a:lnTo>
                <a:lnTo>
                  <a:pt x="604838" y="113031"/>
                </a:lnTo>
                <a:lnTo>
                  <a:pt x="600393" y="117793"/>
                </a:lnTo>
                <a:lnTo>
                  <a:pt x="595630" y="122238"/>
                </a:lnTo>
                <a:lnTo>
                  <a:pt x="590233" y="126366"/>
                </a:lnTo>
                <a:lnTo>
                  <a:pt x="584518" y="129541"/>
                </a:lnTo>
                <a:lnTo>
                  <a:pt x="578168" y="132398"/>
                </a:lnTo>
                <a:lnTo>
                  <a:pt x="572135" y="134938"/>
                </a:lnTo>
                <a:lnTo>
                  <a:pt x="565468" y="136526"/>
                </a:lnTo>
                <a:lnTo>
                  <a:pt x="558800" y="137796"/>
                </a:lnTo>
                <a:lnTo>
                  <a:pt x="551498" y="138113"/>
                </a:lnTo>
                <a:lnTo>
                  <a:pt x="544513" y="137796"/>
                </a:lnTo>
                <a:lnTo>
                  <a:pt x="537528" y="136526"/>
                </a:lnTo>
                <a:lnTo>
                  <a:pt x="531178" y="134938"/>
                </a:lnTo>
                <a:lnTo>
                  <a:pt x="524828" y="132398"/>
                </a:lnTo>
                <a:lnTo>
                  <a:pt x="518795" y="129541"/>
                </a:lnTo>
                <a:lnTo>
                  <a:pt x="512763" y="126366"/>
                </a:lnTo>
                <a:lnTo>
                  <a:pt x="507683" y="122238"/>
                </a:lnTo>
                <a:lnTo>
                  <a:pt x="502920" y="117793"/>
                </a:lnTo>
                <a:lnTo>
                  <a:pt x="498475" y="113031"/>
                </a:lnTo>
                <a:lnTo>
                  <a:pt x="494348" y="107633"/>
                </a:lnTo>
                <a:lnTo>
                  <a:pt x="491173" y="101918"/>
                </a:lnTo>
                <a:lnTo>
                  <a:pt x="487998" y="95885"/>
                </a:lnTo>
                <a:lnTo>
                  <a:pt x="485775" y="89535"/>
                </a:lnTo>
                <a:lnTo>
                  <a:pt x="484188" y="82868"/>
                </a:lnTo>
                <a:lnTo>
                  <a:pt x="482918" y="76200"/>
                </a:lnTo>
                <a:lnTo>
                  <a:pt x="482600" y="69215"/>
                </a:lnTo>
                <a:lnTo>
                  <a:pt x="482918" y="61913"/>
                </a:lnTo>
                <a:lnTo>
                  <a:pt x="484188" y="55245"/>
                </a:lnTo>
                <a:lnTo>
                  <a:pt x="485775" y="48578"/>
                </a:lnTo>
                <a:lnTo>
                  <a:pt x="487998" y="42228"/>
                </a:lnTo>
                <a:lnTo>
                  <a:pt x="491173" y="36195"/>
                </a:lnTo>
                <a:lnTo>
                  <a:pt x="494348" y="30480"/>
                </a:lnTo>
                <a:lnTo>
                  <a:pt x="498475" y="25083"/>
                </a:lnTo>
                <a:lnTo>
                  <a:pt x="502920" y="20320"/>
                </a:lnTo>
                <a:lnTo>
                  <a:pt x="507683" y="15875"/>
                </a:lnTo>
                <a:lnTo>
                  <a:pt x="512763" y="12065"/>
                </a:lnTo>
                <a:lnTo>
                  <a:pt x="518795" y="8255"/>
                </a:lnTo>
                <a:lnTo>
                  <a:pt x="524828" y="5398"/>
                </a:lnTo>
                <a:lnTo>
                  <a:pt x="531178" y="3175"/>
                </a:lnTo>
                <a:lnTo>
                  <a:pt x="537528" y="1588"/>
                </a:lnTo>
                <a:lnTo>
                  <a:pt x="544513" y="318"/>
                </a:lnTo>
                <a:lnTo>
                  <a:pt x="551498" y="0"/>
                </a:lnTo>
                <a:close/>
                <a:moveTo>
                  <a:pt x="369094" y="0"/>
                </a:moveTo>
                <a:lnTo>
                  <a:pt x="376095" y="318"/>
                </a:lnTo>
                <a:lnTo>
                  <a:pt x="383096" y="1588"/>
                </a:lnTo>
                <a:lnTo>
                  <a:pt x="389460" y="3175"/>
                </a:lnTo>
                <a:lnTo>
                  <a:pt x="395825" y="5398"/>
                </a:lnTo>
                <a:lnTo>
                  <a:pt x="401871" y="8255"/>
                </a:lnTo>
                <a:lnTo>
                  <a:pt x="407918" y="12065"/>
                </a:lnTo>
                <a:lnTo>
                  <a:pt x="413010" y="15875"/>
                </a:lnTo>
                <a:lnTo>
                  <a:pt x="418101" y="20320"/>
                </a:lnTo>
                <a:lnTo>
                  <a:pt x="422238" y="25083"/>
                </a:lnTo>
                <a:lnTo>
                  <a:pt x="426375" y="30480"/>
                </a:lnTo>
                <a:lnTo>
                  <a:pt x="429558" y="36195"/>
                </a:lnTo>
                <a:lnTo>
                  <a:pt x="432740" y="42228"/>
                </a:lnTo>
                <a:lnTo>
                  <a:pt x="434968" y="48578"/>
                </a:lnTo>
                <a:lnTo>
                  <a:pt x="436559" y="55245"/>
                </a:lnTo>
                <a:lnTo>
                  <a:pt x="437832" y="61913"/>
                </a:lnTo>
                <a:lnTo>
                  <a:pt x="438150" y="69215"/>
                </a:lnTo>
                <a:lnTo>
                  <a:pt x="437832" y="76200"/>
                </a:lnTo>
                <a:lnTo>
                  <a:pt x="436559" y="82868"/>
                </a:lnTo>
                <a:lnTo>
                  <a:pt x="434968" y="89535"/>
                </a:lnTo>
                <a:lnTo>
                  <a:pt x="432740" y="95885"/>
                </a:lnTo>
                <a:lnTo>
                  <a:pt x="429558" y="101918"/>
                </a:lnTo>
                <a:lnTo>
                  <a:pt x="426375" y="107633"/>
                </a:lnTo>
                <a:lnTo>
                  <a:pt x="422238" y="113031"/>
                </a:lnTo>
                <a:lnTo>
                  <a:pt x="418101" y="117793"/>
                </a:lnTo>
                <a:lnTo>
                  <a:pt x="413010" y="122238"/>
                </a:lnTo>
                <a:lnTo>
                  <a:pt x="407918" y="126366"/>
                </a:lnTo>
                <a:lnTo>
                  <a:pt x="401871" y="129541"/>
                </a:lnTo>
                <a:lnTo>
                  <a:pt x="395825" y="132398"/>
                </a:lnTo>
                <a:lnTo>
                  <a:pt x="389460" y="134938"/>
                </a:lnTo>
                <a:lnTo>
                  <a:pt x="383096" y="136526"/>
                </a:lnTo>
                <a:lnTo>
                  <a:pt x="376095" y="137796"/>
                </a:lnTo>
                <a:lnTo>
                  <a:pt x="369094" y="138113"/>
                </a:lnTo>
                <a:lnTo>
                  <a:pt x="362092" y="137796"/>
                </a:lnTo>
                <a:lnTo>
                  <a:pt x="355091" y="136526"/>
                </a:lnTo>
                <a:lnTo>
                  <a:pt x="348408" y="134938"/>
                </a:lnTo>
                <a:lnTo>
                  <a:pt x="342362" y="132398"/>
                </a:lnTo>
                <a:lnTo>
                  <a:pt x="335997" y="129541"/>
                </a:lnTo>
                <a:lnTo>
                  <a:pt x="330269" y="126366"/>
                </a:lnTo>
                <a:lnTo>
                  <a:pt x="325177" y="122238"/>
                </a:lnTo>
                <a:lnTo>
                  <a:pt x="320086" y="117793"/>
                </a:lnTo>
                <a:lnTo>
                  <a:pt x="315949" y="113031"/>
                </a:lnTo>
                <a:lnTo>
                  <a:pt x="311812" y="107633"/>
                </a:lnTo>
                <a:lnTo>
                  <a:pt x="308311" y="101918"/>
                </a:lnTo>
                <a:lnTo>
                  <a:pt x="305447" y="95885"/>
                </a:lnTo>
                <a:lnTo>
                  <a:pt x="303219" y="89535"/>
                </a:lnTo>
                <a:lnTo>
                  <a:pt x="301310" y="82868"/>
                </a:lnTo>
                <a:lnTo>
                  <a:pt x="300355" y="76200"/>
                </a:lnTo>
                <a:lnTo>
                  <a:pt x="300037" y="69215"/>
                </a:lnTo>
                <a:lnTo>
                  <a:pt x="300355" y="61913"/>
                </a:lnTo>
                <a:lnTo>
                  <a:pt x="301310" y="55245"/>
                </a:lnTo>
                <a:lnTo>
                  <a:pt x="303219" y="48578"/>
                </a:lnTo>
                <a:lnTo>
                  <a:pt x="305447" y="42228"/>
                </a:lnTo>
                <a:lnTo>
                  <a:pt x="308311" y="36195"/>
                </a:lnTo>
                <a:lnTo>
                  <a:pt x="311812" y="30480"/>
                </a:lnTo>
                <a:lnTo>
                  <a:pt x="315949" y="25083"/>
                </a:lnTo>
                <a:lnTo>
                  <a:pt x="320086" y="20320"/>
                </a:lnTo>
                <a:lnTo>
                  <a:pt x="325177" y="15875"/>
                </a:lnTo>
                <a:lnTo>
                  <a:pt x="330269" y="12065"/>
                </a:lnTo>
                <a:lnTo>
                  <a:pt x="335997" y="8255"/>
                </a:lnTo>
                <a:lnTo>
                  <a:pt x="342362" y="5398"/>
                </a:lnTo>
                <a:lnTo>
                  <a:pt x="348408" y="3175"/>
                </a:lnTo>
                <a:lnTo>
                  <a:pt x="355091" y="1588"/>
                </a:lnTo>
                <a:lnTo>
                  <a:pt x="362092" y="318"/>
                </a:lnTo>
                <a:lnTo>
                  <a:pt x="3690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28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菱形 31"/>
          <p:cNvSpPr/>
          <p:nvPr/>
        </p:nvSpPr>
        <p:spPr>
          <a:xfrm>
            <a:off x="6817667" y="2317072"/>
            <a:ext cx="981083" cy="981083"/>
          </a:xfrm>
          <a:prstGeom prst="diamond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KSO_Shape"/>
          <p:cNvSpPr/>
          <p:nvPr/>
        </p:nvSpPr>
        <p:spPr bwMode="auto">
          <a:xfrm>
            <a:off x="7056806" y="2643187"/>
            <a:ext cx="502804" cy="229614"/>
          </a:xfrm>
          <a:custGeom>
            <a:avLst/>
            <a:gdLst>
              <a:gd name="T0" fmla="*/ 1220689 w 7881"/>
              <a:gd name="T1" fmla="*/ 725 h 3603"/>
              <a:gd name="T2" fmla="*/ 1051968 w 7881"/>
              <a:gd name="T3" fmla="*/ 3382 h 3603"/>
              <a:gd name="T4" fmla="*/ 1054144 w 7881"/>
              <a:gd name="T5" fmla="*/ 60146 h 3603"/>
              <a:gd name="T6" fmla="*/ 1851096 w 7881"/>
              <a:gd name="T7" fmla="*/ 779241 h 3603"/>
              <a:gd name="T8" fmla="*/ 137539 w 7881"/>
              <a:gd name="T9" fmla="*/ 799289 h 3603"/>
              <a:gd name="T10" fmla="*/ 3626 w 7881"/>
              <a:gd name="T11" fmla="*/ 715471 h 3603"/>
              <a:gd name="T12" fmla="*/ 626540 w 7881"/>
              <a:gd name="T13" fmla="*/ 686727 h 3603"/>
              <a:gd name="T14" fmla="*/ 1709690 w 7881"/>
              <a:gd name="T15" fmla="*/ 786729 h 3603"/>
              <a:gd name="T16" fmla="*/ 1569008 w 7881"/>
              <a:gd name="T17" fmla="*/ 870063 h 3603"/>
              <a:gd name="T18" fmla="*/ 1435820 w 7881"/>
              <a:gd name="T19" fmla="*/ 766680 h 3603"/>
              <a:gd name="T20" fmla="*/ 1482956 w 7881"/>
              <a:gd name="T21" fmla="*/ 609189 h 3603"/>
              <a:gd name="T22" fmla="*/ 1647084 w 7881"/>
              <a:gd name="T23" fmla="*/ 593247 h 3603"/>
              <a:gd name="T24" fmla="*/ 1655544 w 7881"/>
              <a:gd name="T25" fmla="*/ 722959 h 3603"/>
              <a:gd name="T26" fmla="*/ 1604058 w 7881"/>
              <a:gd name="T27" fmla="*/ 649045 h 3603"/>
              <a:gd name="T28" fmla="*/ 1518489 w 7881"/>
              <a:gd name="T29" fmla="*/ 670060 h 3603"/>
              <a:gd name="T30" fmla="*/ 1505919 w 7881"/>
              <a:gd name="T31" fmla="*/ 757018 h 3603"/>
              <a:gd name="T32" fmla="*/ 1580853 w 7881"/>
              <a:gd name="T33" fmla="*/ 801222 h 3603"/>
              <a:gd name="T34" fmla="*/ 1652160 w 7881"/>
              <a:gd name="T35" fmla="*/ 746390 h 3603"/>
              <a:gd name="T36" fmla="*/ 540246 w 7881"/>
              <a:gd name="T37" fmla="*/ 827068 h 3603"/>
              <a:gd name="T38" fmla="*/ 378534 w 7881"/>
              <a:gd name="T39" fmla="*/ 858711 h 3603"/>
              <a:gd name="T40" fmla="*/ 288373 w 7881"/>
              <a:gd name="T41" fmla="*/ 722959 h 3603"/>
              <a:gd name="T42" fmla="*/ 385303 w 7881"/>
              <a:gd name="T43" fmla="*/ 584551 h 3603"/>
              <a:gd name="T44" fmla="*/ 545322 w 7881"/>
              <a:gd name="T45" fmla="*/ 623682 h 3603"/>
              <a:gd name="T46" fmla="*/ 509789 w 7881"/>
              <a:gd name="T47" fmla="*/ 695906 h 3603"/>
              <a:gd name="T48" fmla="*/ 435822 w 7881"/>
              <a:gd name="T49" fmla="*/ 644214 h 3603"/>
              <a:gd name="T50" fmla="*/ 363548 w 7881"/>
              <a:gd name="T51" fmla="*/ 692283 h 3603"/>
              <a:gd name="T52" fmla="*/ 380226 w 7881"/>
              <a:gd name="T53" fmla="*/ 778516 h 3603"/>
              <a:gd name="T54" fmla="*/ 466521 w 7881"/>
              <a:gd name="T55" fmla="*/ 795183 h 3603"/>
              <a:gd name="T56" fmla="*/ 514623 w 7881"/>
              <a:gd name="T57" fmla="*/ 722959 h 3603"/>
              <a:gd name="T58" fmla="*/ 769638 w 7881"/>
              <a:gd name="T59" fmla="*/ 508221 h 3603"/>
              <a:gd name="T60" fmla="*/ 746917 w 7881"/>
              <a:gd name="T61" fmla="*/ 467641 h 3603"/>
              <a:gd name="T62" fmla="*/ 671742 w 7881"/>
              <a:gd name="T63" fmla="*/ 494453 h 3603"/>
              <a:gd name="T64" fmla="*/ 691321 w 7881"/>
              <a:gd name="T65" fmla="*/ 473438 h 3603"/>
              <a:gd name="T66" fmla="*/ 1726852 w 7881"/>
              <a:gd name="T67" fmla="*/ 597836 h 3603"/>
              <a:gd name="T68" fmla="*/ 1600915 w 7881"/>
              <a:gd name="T69" fmla="*/ 527787 h 3603"/>
              <a:gd name="T70" fmla="*/ 1535409 w 7881"/>
              <a:gd name="T71" fmla="*/ 267879 h 3603"/>
              <a:gd name="T72" fmla="*/ 1523807 w 7881"/>
              <a:gd name="T73" fmla="*/ 459428 h 3603"/>
              <a:gd name="T74" fmla="*/ 1454916 w 7881"/>
              <a:gd name="T75" fmla="*/ 569092 h 3603"/>
              <a:gd name="T76" fmla="*/ 907903 w 7881"/>
              <a:gd name="T77" fmla="*/ 222709 h 3603"/>
              <a:gd name="T78" fmla="*/ 624123 w 7881"/>
              <a:gd name="T79" fmla="*/ 381166 h 3603"/>
              <a:gd name="T80" fmla="*/ 533236 w 7881"/>
              <a:gd name="T81" fmla="*/ 552667 h 3603"/>
              <a:gd name="T82" fmla="*/ 393038 w 7881"/>
              <a:gd name="T83" fmla="*/ 531169 h 3603"/>
              <a:gd name="T84" fmla="*/ 274836 w 7881"/>
              <a:gd name="T85" fmla="*/ 611846 h 3603"/>
              <a:gd name="T86" fmla="*/ 53662 w 7881"/>
              <a:gd name="T87" fmla="*/ 476095 h 3603"/>
              <a:gd name="T88" fmla="*/ 477156 w 7881"/>
              <a:gd name="T89" fmla="*/ 335755 h 3603"/>
              <a:gd name="T90" fmla="*/ 1009909 w 7881"/>
              <a:gd name="T91" fmla="*/ 124640 h 3603"/>
              <a:gd name="T92" fmla="*/ 1429777 w 7881"/>
              <a:gd name="T93" fmla="*/ 151693 h 3603"/>
              <a:gd name="T94" fmla="*/ 1830792 w 7881"/>
              <a:gd name="T95" fmla="*/ 324160 h 3603"/>
              <a:gd name="T96" fmla="*/ 1904033 w 7881"/>
              <a:gd name="T97" fmla="*/ 396867 h 3603"/>
              <a:gd name="T98" fmla="*/ 186367 w 7881"/>
              <a:gd name="T99" fmla="*/ 531410 h 3603"/>
              <a:gd name="T100" fmla="*/ 281846 w 7881"/>
              <a:gd name="T101" fmla="*/ 478752 h 3603"/>
              <a:gd name="T102" fmla="*/ 893399 w 7881"/>
              <a:gd name="T103" fmla="*/ 519091 h 3603"/>
              <a:gd name="T104" fmla="*/ 937876 w 7881"/>
              <a:gd name="T105" fmla="*/ 522714 h 3603"/>
              <a:gd name="T106" fmla="*/ 905727 w 7881"/>
              <a:gd name="T107" fmla="*/ 495178 h 3603"/>
              <a:gd name="T108" fmla="*/ 946094 w 7881"/>
              <a:gd name="T109" fmla="*/ 455563 h 3603"/>
              <a:gd name="T110" fmla="*/ 888807 w 7881"/>
              <a:gd name="T111" fmla="*/ 495178 h 3603"/>
              <a:gd name="T112" fmla="*/ 726370 w 7881"/>
              <a:gd name="T113" fmla="*/ 526579 h 3603"/>
              <a:gd name="T114" fmla="*/ 787284 w 7881"/>
              <a:gd name="T115" fmla="*/ 505081 h 3603"/>
              <a:gd name="T116" fmla="*/ 744741 w 7881"/>
              <a:gd name="T117" fmla="*/ 452906 h 3603"/>
              <a:gd name="T118" fmla="*/ 675851 w 7881"/>
              <a:gd name="T119" fmla="*/ 508463 h 3603"/>
              <a:gd name="T120" fmla="*/ 708967 w 7881"/>
              <a:gd name="T121" fmla="*/ 472230 h 3603"/>
              <a:gd name="T122" fmla="*/ 1294172 w 7881"/>
              <a:gd name="T123" fmla="*/ 543488 h 3603"/>
              <a:gd name="T124" fmla="*/ 1807587 w 7881"/>
              <a:gd name="T125" fmla="*/ 406770 h 360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7881" h="3603">
                <a:moveTo>
                  <a:pt x="5141" y="115"/>
                </a:moveTo>
                <a:lnTo>
                  <a:pt x="5141" y="143"/>
                </a:lnTo>
                <a:lnTo>
                  <a:pt x="5140" y="156"/>
                </a:lnTo>
                <a:lnTo>
                  <a:pt x="5139" y="167"/>
                </a:lnTo>
                <a:lnTo>
                  <a:pt x="5136" y="178"/>
                </a:lnTo>
                <a:lnTo>
                  <a:pt x="5133" y="189"/>
                </a:lnTo>
                <a:lnTo>
                  <a:pt x="5127" y="198"/>
                </a:lnTo>
                <a:lnTo>
                  <a:pt x="5122" y="208"/>
                </a:lnTo>
                <a:lnTo>
                  <a:pt x="5115" y="217"/>
                </a:lnTo>
                <a:lnTo>
                  <a:pt x="5107" y="225"/>
                </a:lnTo>
                <a:lnTo>
                  <a:pt x="5100" y="233"/>
                </a:lnTo>
                <a:lnTo>
                  <a:pt x="5091" y="239"/>
                </a:lnTo>
                <a:lnTo>
                  <a:pt x="5081" y="245"/>
                </a:lnTo>
                <a:lnTo>
                  <a:pt x="5071" y="249"/>
                </a:lnTo>
                <a:lnTo>
                  <a:pt x="5061" y="254"/>
                </a:lnTo>
                <a:lnTo>
                  <a:pt x="5050" y="256"/>
                </a:lnTo>
                <a:lnTo>
                  <a:pt x="5038" y="258"/>
                </a:lnTo>
                <a:lnTo>
                  <a:pt x="5027" y="259"/>
                </a:lnTo>
                <a:lnTo>
                  <a:pt x="4868" y="259"/>
                </a:lnTo>
                <a:lnTo>
                  <a:pt x="4868" y="0"/>
                </a:lnTo>
                <a:lnTo>
                  <a:pt x="5027" y="0"/>
                </a:lnTo>
                <a:lnTo>
                  <a:pt x="5038" y="0"/>
                </a:lnTo>
                <a:lnTo>
                  <a:pt x="5050" y="3"/>
                </a:lnTo>
                <a:lnTo>
                  <a:pt x="5061" y="5"/>
                </a:lnTo>
                <a:lnTo>
                  <a:pt x="5071" y="9"/>
                </a:lnTo>
                <a:lnTo>
                  <a:pt x="5081" y="14"/>
                </a:lnTo>
                <a:lnTo>
                  <a:pt x="5091" y="19"/>
                </a:lnTo>
                <a:lnTo>
                  <a:pt x="5100" y="26"/>
                </a:lnTo>
                <a:lnTo>
                  <a:pt x="5107" y="33"/>
                </a:lnTo>
                <a:lnTo>
                  <a:pt x="5115" y="42"/>
                </a:lnTo>
                <a:lnTo>
                  <a:pt x="5122" y="51"/>
                </a:lnTo>
                <a:lnTo>
                  <a:pt x="5127" y="60"/>
                </a:lnTo>
                <a:lnTo>
                  <a:pt x="5133" y="70"/>
                </a:lnTo>
                <a:lnTo>
                  <a:pt x="5136" y="81"/>
                </a:lnTo>
                <a:lnTo>
                  <a:pt x="5139" y="92"/>
                </a:lnTo>
                <a:lnTo>
                  <a:pt x="5140" y="103"/>
                </a:lnTo>
                <a:lnTo>
                  <a:pt x="5141" y="115"/>
                </a:lnTo>
                <a:close/>
                <a:moveTo>
                  <a:pt x="4407" y="259"/>
                </a:moveTo>
                <a:lnTo>
                  <a:pt x="4565" y="259"/>
                </a:lnTo>
                <a:lnTo>
                  <a:pt x="4565" y="0"/>
                </a:lnTo>
                <a:lnTo>
                  <a:pt x="4407" y="0"/>
                </a:lnTo>
                <a:lnTo>
                  <a:pt x="4394" y="0"/>
                </a:lnTo>
                <a:lnTo>
                  <a:pt x="4383" y="3"/>
                </a:lnTo>
                <a:lnTo>
                  <a:pt x="4372" y="5"/>
                </a:lnTo>
                <a:lnTo>
                  <a:pt x="4361" y="9"/>
                </a:lnTo>
                <a:lnTo>
                  <a:pt x="4352" y="14"/>
                </a:lnTo>
                <a:lnTo>
                  <a:pt x="4342" y="19"/>
                </a:lnTo>
                <a:lnTo>
                  <a:pt x="4333" y="26"/>
                </a:lnTo>
                <a:lnTo>
                  <a:pt x="4325" y="33"/>
                </a:lnTo>
                <a:lnTo>
                  <a:pt x="4317" y="42"/>
                </a:lnTo>
                <a:lnTo>
                  <a:pt x="4311" y="51"/>
                </a:lnTo>
                <a:lnTo>
                  <a:pt x="4305" y="60"/>
                </a:lnTo>
                <a:lnTo>
                  <a:pt x="4301" y="70"/>
                </a:lnTo>
                <a:lnTo>
                  <a:pt x="4296" y="81"/>
                </a:lnTo>
                <a:lnTo>
                  <a:pt x="4293" y="92"/>
                </a:lnTo>
                <a:lnTo>
                  <a:pt x="4292" y="103"/>
                </a:lnTo>
                <a:lnTo>
                  <a:pt x="4291" y="115"/>
                </a:lnTo>
                <a:lnTo>
                  <a:pt x="4291" y="143"/>
                </a:lnTo>
                <a:lnTo>
                  <a:pt x="4292" y="156"/>
                </a:lnTo>
                <a:lnTo>
                  <a:pt x="4293" y="167"/>
                </a:lnTo>
                <a:lnTo>
                  <a:pt x="4296" y="178"/>
                </a:lnTo>
                <a:lnTo>
                  <a:pt x="4301" y="189"/>
                </a:lnTo>
                <a:lnTo>
                  <a:pt x="4305" y="198"/>
                </a:lnTo>
                <a:lnTo>
                  <a:pt x="4311" y="208"/>
                </a:lnTo>
                <a:lnTo>
                  <a:pt x="4317" y="217"/>
                </a:lnTo>
                <a:lnTo>
                  <a:pt x="4325" y="225"/>
                </a:lnTo>
                <a:lnTo>
                  <a:pt x="4333" y="233"/>
                </a:lnTo>
                <a:lnTo>
                  <a:pt x="4342" y="239"/>
                </a:lnTo>
                <a:lnTo>
                  <a:pt x="4352" y="245"/>
                </a:lnTo>
                <a:lnTo>
                  <a:pt x="4361" y="249"/>
                </a:lnTo>
                <a:lnTo>
                  <a:pt x="4372" y="254"/>
                </a:lnTo>
                <a:lnTo>
                  <a:pt x="4383" y="256"/>
                </a:lnTo>
                <a:lnTo>
                  <a:pt x="4394" y="258"/>
                </a:lnTo>
                <a:lnTo>
                  <a:pt x="4407" y="259"/>
                </a:lnTo>
                <a:close/>
                <a:moveTo>
                  <a:pt x="7879" y="3028"/>
                </a:moveTo>
                <a:lnTo>
                  <a:pt x="7879" y="3028"/>
                </a:lnTo>
                <a:lnTo>
                  <a:pt x="7878" y="3053"/>
                </a:lnTo>
                <a:lnTo>
                  <a:pt x="7876" y="3076"/>
                </a:lnTo>
                <a:lnTo>
                  <a:pt x="7871" y="3096"/>
                </a:lnTo>
                <a:lnTo>
                  <a:pt x="7865" y="3115"/>
                </a:lnTo>
                <a:lnTo>
                  <a:pt x="7858" y="3131"/>
                </a:lnTo>
                <a:lnTo>
                  <a:pt x="7848" y="3146"/>
                </a:lnTo>
                <a:lnTo>
                  <a:pt x="7838" y="3159"/>
                </a:lnTo>
                <a:lnTo>
                  <a:pt x="7827" y="3171"/>
                </a:lnTo>
                <a:lnTo>
                  <a:pt x="7815" y="3181"/>
                </a:lnTo>
                <a:lnTo>
                  <a:pt x="7801" y="3190"/>
                </a:lnTo>
                <a:lnTo>
                  <a:pt x="7788" y="3197"/>
                </a:lnTo>
                <a:lnTo>
                  <a:pt x="7772" y="3203"/>
                </a:lnTo>
                <a:lnTo>
                  <a:pt x="7757" y="3208"/>
                </a:lnTo>
                <a:lnTo>
                  <a:pt x="7740" y="3213"/>
                </a:lnTo>
                <a:lnTo>
                  <a:pt x="7725" y="3217"/>
                </a:lnTo>
                <a:lnTo>
                  <a:pt x="7707" y="3219"/>
                </a:lnTo>
                <a:lnTo>
                  <a:pt x="7658" y="3226"/>
                </a:lnTo>
                <a:lnTo>
                  <a:pt x="7583" y="3234"/>
                </a:lnTo>
                <a:lnTo>
                  <a:pt x="7475" y="3244"/>
                </a:lnTo>
                <a:lnTo>
                  <a:pt x="7324" y="3255"/>
                </a:lnTo>
                <a:lnTo>
                  <a:pt x="7324" y="2982"/>
                </a:lnTo>
                <a:lnTo>
                  <a:pt x="7324" y="2953"/>
                </a:lnTo>
                <a:lnTo>
                  <a:pt x="7322" y="2926"/>
                </a:lnTo>
                <a:lnTo>
                  <a:pt x="7320" y="2897"/>
                </a:lnTo>
                <a:lnTo>
                  <a:pt x="7317" y="2871"/>
                </a:lnTo>
                <a:lnTo>
                  <a:pt x="7312" y="2843"/>
                </a:lnTo>
                <a:lnTo>
                  <a:pt x="7307" y="2816"/>
                </a:lnTo>
                <a:lnTo>
                  <a:pt x="7301" y="2789"/>
                </a:lnTo>
                <a:lnTo>
                  <a:pt x="7294" y="2764"/>
                </a:lnTo>
                <a:lnTo>
                  <a:pt x="7880" y="2764"/>
                </a:lnTo>
                <a:lnTo>
                  <a:pt x="7879" y="3028"/>
                </a:lnTo>
                <a:close/>
                <a:moveTo>
                  <a:pt x="999" y="2982"/>
                </a:moveTo>
                <a:lnTo>
                  <a:pt x="999" y="3316"/>
                </a:lnTo>
                <a:lnTo>
                  <a:pt x="902" y="3317"/>
                </a:lnTo>
                <a:lnTo>
                  <a:pt x="660" y="3317"/>
                </a:lnTo>
                <a:lnTo>
                  <a:pt x="639" y="3316"/>
                </a:lnTo>
                <a:lnTo>
                  <a:pt x="616" y="3315"/>
                </a:lnTo>
                <a:lnTo>
                  <a:pt x="593" y="3312"/>
                </a:lnTo>
                <a:lnTo>
                  <a:pt x="569" y="3309"/>
                </a:lnTo>
                <a:lnTo>
                  <a:pt x="544" y="3304"/>
                </a:lnTo>
                <a:lnTo>
                  <a:pt x="517" y="3298"/>
                </a:lnTo>
                <a:lnTo>
                  <a:pt x="491" y="3291"/>
                </a:lnTo>
                <a:lnTo>
                  <a:pt x="464" y="3283"/>
                </a:lnTo>
                <a:lnTo>
                  <a:pt x="438" y="3274"/>
                </a:lnTo>
                <a:lnTo>
                  <a:pt x="410" y="3266"/>
                </a:lnTo>
                <a:lnTo>
                  <a:pt x="383" y="3255"/>
                </a:lnTo>
                <a:lnTo>
                  <a:pt x="355" y="3244"/>
                </a:lnTo>
                <a:lnTo>
                  <a:pt x="328" y="3233"/>
                </a:lnTo>
                <a:lnTo>
                  <a:pt x="302" y="3219"/>
                </a:lnTo>
                <a:lnTo>
                  <a:pt x="275" y="3206"/>
                </a:lnTo>
                <a:lnTo>
                  <a:pt x="250" y="3192"/>
                </a:lnTo>
                <a:lnTo>
                  <a:pt x="225" y="3178"/>
                </a:lnTo>
                <a:lnTo>
                  <a:pt x="199" y="3162"/>
                </a:lnTo>
                <a:lnTo>
                  <a:pt x="176" y="3147"/>
                </a:lnTo>
                <a:lnTo>
                  <a:pt x="153" y="3130"/>
                </a:lnTo>
                <a:lnTo>
                  <a:pt x="132" y="3113"/>
                </a:lnTo>
                <a:lnTo>
                  <a:pt x="111" y="3096"/>
                </a:lnTo>
                <a:lnTo>
                  <a:pt x="93" y="3078"/>
                </a:lnTo>
                <a:lnTo>
                  <a:pt x="76" y="3060"/>
                </a:lnTo>
                <a:lnTo>
                  <a:pt x="59" y="3040"/>
                </a:lnTo>
                <a:lnTo>
                  <a:pt x="45" y="3021"/>
                </a:lnTo>
                <a:lnTo>
                  <a:pt x="33" y="3002"/>
                </a:lnTo>
                <a:lnTo>
                  <a:pt x="23" y="2982"/>
                </a:lnTo>
                <a:lnTo>
                  <a:pt x="15" y="2962"/>
                </a:lnTo>
                <a:lnTo>
                  <a:pt x="9" y="2942"/>
                </a:lnTo>
                <a:lnTo>
                  <a:pt x="6" y="2921"/>
                </a:lnTo>
                <a:lnTo>
                  <a:pt x="4" y="2900"/>
                </a:lnTo>
                <a:lnTo>
                  <a:pt x="3" y="2764"/>
                </a:lnTo>
                <a:lnTo>
                  <a:pt x="1030" y="2764"/>
                </a:lnTo>
                <a:lnTo>
                  <a:pt x="1023" y="2789"/>
                </a:lnTo>
                <a:lnTo>
                  <a:pt x="1017" y="2816"/>
                </a:lnTo>
                <a:lnTo>
                  <a:pt x="1011" y="2843"/>
                </a:lnTo>
                <a:lnTo>
                  <a:pt x="1007" y="2871"/>
                </a:lnTo>
                <a:lnTo>
                  <a:pt x="1003" y="2897"/>
                </a:lnTo>
                <a:lnTo>
                  <a:pt x="1001" y="2926"/>
                </a:lnTo>
                <a:lnTo>
                  <a:pt x="999" y="2953"/>
                </a:lnTo>
                <a:lnTo>
                  <a:pt x="999" y="2982"/>
                </a:lnTo>
                <a:close/>
                <a:moveTo>
                  <a:pt x="5719" y="2982"/>
                </a:moveTo>
                <a:lnTo>
                  <a:pt x="5719" y="3317"/>
                </a:lnTo>
                <a:lnTo>
                  <a:pt x="2604" y="3316"/>
                </a:lnTo>
                <a:lnTo>
                  <a:pt x="2604" y="2982"/>
                </a:lnTo>
                <a:lnTo>
                  <a:pt x="2604" y="2953"/>
                </a:lnTo>
                <a:lnTo>
                  <a:pt x="2603" y="2926"/>
                </a:lnTo>
                <a:lnTo>
                  <a:pt x="2600" y="2897"/>
                </a:lnTo>
                <a:lnTo>
                  <a:pt x="2597" y="2871"/>
                </a:lnTo>
                <a:lnTo>
                  <a:pt x="2592" y="2843"/>
                </a:lnTo>
                <a:lnTo>
                  <a:pt x="2587" y="2816"/>
                </a:lnTo>
                <a:lnTo>
                  <a:pt x="2581" y="2789"/>
                </a:lnTo>
                <a:lnTo>
                  <a:pt x="2574" y="2764"/>
                </a:lnTo>
                <a:lnTo>
                  <a:pt x="5750" y="2764"/>
                </a:lnTo>
                <a:lnTo>
                  <a:pt x="5742" y="2789"/>
                </a:lnTo>
                <a:lnTo>
                  <a:pt x="5737" y="2816"/>
                </a:lnTo>
                <a:lnTo>
                  <a:pt x="5731" y="2843"/>
                </a:lnTo>
                <a:lnTo>
                  <a:pt x="5727" y="2871"/>
                </a:lnTo>
                <a:lnTo>
                  <a:pt x="5723" y="2897"/>
                </a:lnTo>
                <a:lnTo>
                  <a:pt x="5720" y="2926"/>
                </a:lnTo>
                <a:lnTo>
                  <a:pt x="5719" y="2953"/>
                </a:lnTo>
                <a:lnTo>
                  <a:pt x="5719" y="2982"/>
                </a:lnTo>
                <a:close/>
                <a:moveTo>
                  <a:pt x="7134" y="2993"/>
                </a:moveTo>
                <a:lnTo>
                  <a:pt x="7134" y="2993"/>
                </a:lnTo>
                <a:lnTo>
                  <a:pt x="7133" y="3024"/>
                </a:lnTo>
                <a:lnTo>
                  <a:pt x="7131" y="3054"/>
                </a:lnTo>
                <a:lnTo>
                  <a:pt x="7126" y="3085"/>
                </a:lnTo>
                <a:lnTo>
                  <a:pt x="7121" y="3115"/>
                </a:lnTo>
                <a:lnTo>
                  <a:pt x="7114" y="3145"/>
                </a:lnTo>
                <a:lnTo>
                  <a:pt x="7106" y="3174"/>
                </a:lnTo>
                <a:lnTo>
                  <a:pt x="7097" y="3202"/>
                </a:lnTo>
                <a:lnTo>
                  <a:pt x="7086" y="3230"/>
                </a:lnTo>
                <a:lnTo>
                  <a:pt x="7073" y="3257"/>
                </a:lnTo>
                <a:lnTo>
                  <a:pt x="7060" y="3283"/>
                </a:lnTo>
                <a:lnTo>
                  <a:pt x="7045" y="3309"/>
                </a:lnTo>
                <a:lnTo>
                  <a:pt x="7029" y="3334"/>
                </a:lnTo>
                <a:lnTo>
                  <a:pt x="7012" y="3358"/>
                </a:lnTo>
                <a:lnTo>
                  <a:pt x="6994" y="3381"/>
                </a:lnTo>
                <a:lnTo>
                  <a:pt x="6974" y="3403"/>
                </a:lnTo>
                <a:lnTo>
                  <a:pt x="6955" y="3424"/>
                </a:lnTo>
                <a:lnTo>
                  <a:pt x="6934" y="3444"/>
                </a:lnTo>
                <a:lnTo>
                  <a:pt x="6912" y="3464"/>
                </a:lnTo>
                <a:lnTo>
                  <a:pt x="6889" y="3481"/>
                </a:lnTo>
                <a:lnTo>
                  <a:pt x="6864" y="3499"/>
                </a:lnTo>
                <a:lnTo>
                  <a:pt x="6839" y="3514"/>
                </a:lnTo>
                <a:lnTo>
                  <a:pt x="6814" y="3530"/>
                </a:lnTo>
                <a:lnTo>
                  <a:pt x="6787" y="3543"/>
                </a:lnTo>
                <a:lnTo>
                  <a:pt x="6761" y="3555"/>
                </a:lnTo>
                <a:lnTo>
                  <a:pt x="6734" y="3566"/>
                </a:lnTo>
                <a:lnTo>
                  <a:pt x="6705" y="3576"/>
                </a:lnTo>
                <a:lnTo>
                  <a:pt x="6675" y="3584"/>
                </a:lnTo>
                <a:lnTo>
                  <a:pt x="6647" y="3590"/>
                </a:lnTo>
                <a:lnTo>
                  <a:pt x="6616" y="3596"/>
                </a:lnTo>
                <a:lnTo>
                  <a:pt x="6586" y="3600"/>
                </a:lnTo>
                <a:lnTo>
                  <a:pt x="6554" y="3602"/>
                </a:lnTo>
                <a:lnTo>
                  <a:pt x="6523" y="3603"/>
                </a:lnTo>
                <a:lnTo>
                  <a:pt x="6491" y="3602"/>
                </a:lnTo>
                <a:lnTo>
                  <a:pt x="6461" y="3600"/>
                </a:lnTo>
                <a:lnTo>
                  <a:pt x="6431" y="3596"/>
                </a:lnTo>
                <a:lnTo>
                  <a:pt x="6400" y="3590"/>
                </a:lnTo>
                <a:lnTo>
                  <a:pt x="6370" y="3584"/>
                </a:lnTo>
                <a:lnTo>
                  <a:pt x="6342" y="3576"/>
                </a:lnTo>
                <a:lnTo>
                  <a:pt x="6313" y="3566"/>
                </a:lnTo>
                <a:lnTo>
                  <a:pt x="6286" y="3555"/>
                </a:lnTo>
                <a:lnTo>
                  <a:pt x="6259" y="3543"/>
                </a:lnTo>
                <a:lnTo>
                  <a:pt x="6233" y="3530"/>
                </a:lnTo>
                <a:lnTo>
                  <a:pt x="6206" y="3514"/>
                </a:lnTo>
                <a:lnTo>
                  <a:pt x="6182" y="3499"/>
                </a:lnTo>
                <a:lnTo>
                  <a:pt x="6158" y="3481"/>
                </a:lnTo>
                <a:lnTo>
                  <a:pt x="6135" y="3464"/>
                </a:lnTo>
                <a:lnTo>
                  <a:pt x="6113" y="3444"/>
                </a:lnTo>
                <a:lnTo>
                  <a:pt x="6092" y="3424"/>
                </a:lnTo>
                <a:lnTo>
                  <a:pt x="6071" y="3403"/>
                </a:lnTo>
                <a:lnTo>
                  <a:pt x="6052" y="3381"/>
                </a:lnTo>
                <a:lnTo>
                  <a:pt x="6035" y="3358"/>
                </a:lnTo>
                <a:lnTo>
                  <a:pt x="6017" y="3334"/>
                </a:lnTo>
                <a:lnTo>
                  <a:pt x="6002" y="3309"/>
                </a:lnTo>
                <a:lnTo>
                  <a:pt x="5986" y="3283"/>
                </a:lnTo>
                <a:lnTo>
                  <a:pt x="5973" y="3257"/>
                </a:lnTo>
                <a:lnTo>
                  <a:pt x="5961" y="3230"/>
                </a:lnTo>
                <a:lnTo>
                  <a:pt x="5950" y="3202"/>
                </a:lnTo>
                <a:lnTo>
                  <a:pt x="5940" y="3174"/>
                </a:lnTo>
                <a:lnTo>
                  <a:pt x="5933" y="3145"/>
                </a:lnTo>
                <a:lnTo>
                  <a:pt x="5925" y="3115"/>
                </a:lnTo>
                <a:lnTo>
                  <a:pt x="5920" y="3085"/>
                </a:lnTo>
                <a:lnTo>
                  <a:pt x="5916" y="3054"/>
                </a:lnTo>
                <a:lnTo>
                  <a:pt x="5914" y="3024"/>
                </a:lnTo>
                <a:lnTo>
                  <a:pt x="5913" y="2993"/>
                </a:lnTo>
                <a:lnTo>
                  <a:pt x="5914" y="2961"/>
                </a:lnTo>
                <a:lnTo>
                  <a:pt x="5916" y="2930"/>
                </a:lnTo>
                <a:lnTo>
                  <a:pt x="5920" y="2899"/>
                </a:lnTo>
                <a:lnTo>
                  <a:pt x="5925" y="2870"/>
                </a:lnTo>
                <a:lnTo>
                  <a:pt x="5933" y="2840"/>
                </a:lnTo>
                <a:lnTo>
                  <a:pt x="5940" y="2811"/>
                </a:lnTo>
                <a:lnTo>
                  <a:pt x="5950" y="2783"/>
                </a:lnTo>
                <a:lnTo>
                  <a:pt x="5961" y="2755"/>
                </a:lnTo>
                <a:lnTo>
                  <a:pt x="5973" y="2728"/>
                </a:lnTo>
                <a:lnTo>
                  <a:pt x="5986" y="2702"/>
                </a:lnTo>
                <a:lnTo>
                  <a:pt x="6002" y="2676"/>
                </a:lnTo>
                <a:lnTo>
                  <a:pt x="6017" y="2652"/>
                </a:lnTo>
                <a:lnTo>
                  <a:pt x="6035" y="2628"/>
                </a:lnTo>
                <a:lnTo>
                  <a:pt x="6052" y="2604"/>
                </a:lnTo>
                <a:lnTo>
                  <a:pt x="6071" y="2582"/>
                </a:lnTo>
                <a:lnTo>
                  <a:pt x="6092" y="2562"/>
                </a:lnTo>
                <a:lnTo>
                  <a:pt x="6113" y="2541"/>
                </a:lnTo>
                <a:lnTo>
                  <a:pt x="6135" y="2522"/>
                </a:lnTo>
                <a:lnTo>
                  <a:pt x="6158" y="2503"/>
                </a:lnTo>
                <a:lnTo>
                  <a:pt x="6182" y="2487"/>
                </a:lnTo>
                <a:lnTo>
                  <a:pt x="6206" y="2470"/>
                </a:lnTo>
                <a:lnTo>
                  <a:pt x="6233" y="2456"/>
                </a:lnTo>
                <a:lnTo>
                  <a:pt x="6259" y="2443"/>
                </a:lnTo>
                <a:lnTo>
                  <a:pt x="6286" y="2431"/>
                </a:lnTo>
                <a:lnTo>
                  <a:pt x="6313" y="2420"/>
                </a:lnTo>
                <a:lnTo>
                  <a:pt x="6342" y="2410"/>
                </a:lnTo>
                <a:lnTo>
                  <a:pt x="6370" y="2401"/>
                </a:lnTo>
                <a:lnTo>
                  <a:pt x="6400" y="2394"/>
                </a:lnTo>
                <a:lnTo>
                  <a:pt x="6431" y="2389"/>
                </a:lnTo>
                <a:lnTo>
                  <a:pt x="6461" y="2386"/>
                </a:lnTo>
                <a:lnTo>
                  <a:pt x="6491" y="2383"/>
                </a:lnTo>
                <a:lnTo>
                  <a:pt x="6523" y="2382"/>
                </a:lnTo>
                <a:lnTo>
                  <a:pt x="6554" y="2383"/>
                </a:lnTo>
                <a:lnTo>
                  <a:pt x="6586" y="2386"/>
                </a:lnTo>
                <a:lnTo>
                  <a:pt x="6616" y="2389"/>
                </a:lnTo>
                <a:lnTo>
                  <a:pt x="6647" y="2394"/>
                </a:lnTo>
                <a:lnTo>
                  <a:pt x="6675" y="2401"/>
                </a:lnTo>
                <a:lnTo>
                  <a:pt x="6705" y="2410"/>
                </a:lnTo>
                <a:lnTo>
                  <a:pt x="6734" y="2420"/>
                </a:lnTo>
                <a:lnTo>
                  <a:pt x="6761" y="2431"/>
                </a:lnTo>
                <a:lnTo>
                  <a:pt x="6787" y="2443"/>
                </a:lnTo>
                <a:lnTo>
                  <a:pt x="6814" y="2456"/>
                </a:lnTo>
                <a:lnTo>
                  <a:pt x="6839" y="2470"/>
                </a:lnTo>
                <a:lnTo>
                  <a:pt x="6864" y="2487"/>
                </a:lnTo>
                <a:lnTo>
                  <a:pt x="6889" y="2503"/>
                </a:lnTo>
                <a:lnTo>
                  <a:pt x="6912" y="2522"/>
                </a:lnTo>
                <a:lnTo>
                  <a:pt x="6934" y="2541"/>
                </a:lnTo>
                <a:lnTo>
                  <a:pt x="6955" y="2562"/>
                </a:lnTo>
                <a:lnTo>
                  <a:pt x="6974" y="2582"/>
                </a:lnTo>
                <a:lnTo>
                  <a:pt x="6994" y="2604"/>
                </a:lnTo>
                <a:lnTo>
                  <a:pt x="7012" y="2628"/>
                </a:lnTo>
                <a:lnTo>
                  <a:pt x="7029" y="2652"/>
                </a:lnTo>
                <a:lnTo>
                  <a:pt x="7045" y="2676"/>
                </a:lnTo>
                <a:lnTo>
                  <a:pt x="7060" y="2702"/>
                </a:lnTo>
                <a:lnTo>
                  <a:pt x="7073" y="2728"/>
                </a:lnTo>
                <a:lnTo>
                  <a:pt x="7086" y="2755"/>
                </a:lnTo>
                <a:lnTo>
                  <a:pt x="7097" y="2783"/>
                </a:lnTo>
                <a:lnTo>
                  <a:pt x="7106" y="2811"/>
                </a:lnTo>
                <a:lnTo>
                  <a:pt x="7114" y="2840"/>
                </a:lnTo>
                <a:lnTo>
                  <a:pt x="7121" y="2870"/>
                </a:lnTo>
                <a:lnTo>
                  <a:pt x="7126" y="2899"/>
                </a:lnTo>
                <a:lnTo>
                  <a:pt x="7131" y="2930"/>
                </a:lnTo>
                <a:lnTo>
                  <a:pt x="7133" y="2961"/>
                </a:lnTo>
                <a:lnTo>
                  <a:pt x="7134" y="2993"/>
                </a:lnTo>
                <a:close/>
                <a:moveTo>
                  <a:pt x="6849" y="2993"/>
                </a:moveTo>
                <a:lnTo>
                  <a:pt x="6849" y="2993"/>
                </a:lnTo>
                <a:lnTo>
                  <a:pt x="6849" y="2975"/>
                </a:lnTo>
                <a:lnTo>
                  <a:pt x="6847" y="2959"/>
                </a:lnTo>
                <a:lnTo>
                  <a:pt x="6846" y="2943"/>
                </a:lnTo>
                <a:lnTo>
                  <a:pt x="6842" y="2927"/>
                </a:lnTo>
                <a:lnTo>
                  <a:pt x="6839" y="2911"/>
                </a:lnTo>
                <a:lnTo>
                  <a:pt x="6835" y="2896"/>
                </a:lnTo>
                <a:lnTo>
                  <a:pt x="6829" y="2881"/>
                </a:lnTo>
                <a:lnTo>
                  <a:pt x="6824" y="2866"/>
                </a:lnTo>
                <a:lnTo>
                  <a:pt x="6817" y="2852"/>
                </a:lnTo>
                <a:lnTo>
                  <a:pt x="6809" y="2838"/>
                </a:lnTo>
                <a:lnTo>
                  <a:pt x="6802" y="2823"/>
                </a:lnTo>
                <a:lnTo>
                  <a:pt x="6793" y="2810"/>
                </a:lnTo>
                <a:lnTo>
                  <a:pt x="6784" y="2798"/>
                </a:lnTo>
                <a:lnTo>
                  <a:pt x="6774" y="2786"/>
                </a:lnTo>
                <a:lnTo>
                  <a:pt x="6764" y="2774"/>
                </a:lnTo>
                <a:lnTo>
                  <a:pt x="6753" y="2763"/>
                </a:lnTo>
                <a:lnTo>
                  <a:pt x="6742" y="2752"/>
                </a:lnTo>
                <a:lnTo>
                  <a:pt x="6730" y="2742"/>
                </a:lnTo>
                <a:lnTo>
                  <a:pt x="6718" y="2732"/>
                </a:lnTo>
                <a:lnTo>
                  <a:pt x="6705" y="2723"/>
                </a:lnTo>
                <a:lnTo>
                  <a:pt x="6692" y="2714"/>
                </a:lnTo>
                <a:lnTo>
                  <a:pt x="6678" y="2707"/>
                </a:lnTo>
                <a:lnTo>
                  <a:pt x="6664" y="2699"/>
                </a:lnTo>
                <a:lnTo>
                  <a:pt x="6650" y="2692"/>
                </a:lnTo>
                <a:lnTo>
                  <a:pt x="6636" y="2687"/>
                </a:lnTo>
                <a:lnTo>
                  <a:pt x="6620" y="2681"/>
                </a:lnTo>
                <a:lnTo>
                  <a:pt x="6605" y="2677"/>
                </a:lnTo>
                <a:lnTo>
                  <a:pt x="6588" y="2674"/>
                </a:lnTo>
                <a:lnTo>
                  <a:pt x="6573" y="2670"/>
                </a:lnTo>
                <a:lnTo>
                  <a:pt x="6556" y="2669"/>
                </a:lnTo>
                <a:lnTo>
                  <a:pt x="6540" y="2667"/>
                </a:lnTo>
                <a:lnTo>
                  <a:pt x="6523" y="2667"/>
                </a:lnTo>
                <a:lnTo>
                  <a:pt x="6507" y="2667"/>
                </a:lnTo>
                <a:lnTo>
                  <a:pt x="6490" y="2669"/>
                </a:lnTo>
                <a:lnTo>
                  <a:pt x="6474" y="2670"/>
                </a:lnTo>
                <a:lnTo>
                  <a:pt x="6457" y="2674"/>
                </a:lnTo>
                <a:lnTo>
                  <a:pt x="6442" y="2677"/>
                </a:lnTo>
                <a:lnTo>
                  <a:pt x="6427" y="2681"/>
                </a:lnTo>
                <a:lnTo>
                  <a:pt x="6411" y="2687"/>
                </a:lnTo>
                <a:lnTo>
                  <a:pt x="6397" y="2692"/>
                </a:lnTo>
                <a:lnTo>
                  <a:pt x="6383" y="2699"/>
                </a:lnTo>
                <a:lnTo>
                  <a:pt x="6368" y="2707"/>
                </a:lnTo>
                <a:lnTo>
                  <a:pt x="6355" y="2714"/>
                </a:lnTo>
                <a:lnTo>
                  <a:pt x="6342" y="2723"/>
                </a:lnTo>
                <a:lnTo>
                  <a:pt x="6329" y="2732"/>
                </a:lnTo>
                <a:lnTo>
                  <a:pt x="6317" y="2742"/>
                </a:lnTo>
                <a:lnTo>
                  <a:pt x="6304" y="2752"/>
                </a:lnTo>
                <a:lnTo>
                  <a:pt x="6293" y="2763"/>
                </a:lnTo>
                <a:lnTo>
                  <a:pt x="6282" y="2774"/>
                </a:lnTo>
                <a:lnTo>
                  <a:pt x="6273" y="2786"/>
                </a:lnTo>
                <a:lnTo>
                  <a:pt x="6263" y="2798"/>
                </a:lnTo>
                <a:lnTo>
                  <a:pt x="6254" y="2810"/>
                </a:lnTo>
                <a:lnTo>
                  <a:pt x="6245" y="2823"/>
                </a:lnTo>
                <a:lnTo>
                  <a:pt x="6237" y="2838"/>
                </a:lnTo>
                <a:lnTo>
                  <a:pt x="6230" y="2852"/>
                </a:lnTo>
                <a:lnTo>
                  <a:pt x="6223" y="2866"/>
                </a:lnTo>
                <a:lnTo>
                  <a:pt x="6217" y="2881"/>
                </a:lnTo>
                <a:lnTo>
                  <a:pt x="6212" y="2896"/>
                </a:lnTo>
                <a:lnTo>
                  <a:pt x="6208" y="2911"/>
                </a:lnTo>
                <a:lnTo>
                  <a:pt x="6204" y="2927"/>
                </a:lnTo>
                <a:lnTo>
                  <a:pt x="6201" y="2943"/>
                </a:lnTo>
                <a:lnTo>
                  <a:pt x="6199" y="2959"/>
                </a:lnTo>
                <a:lnTo>
                  <a:pt x="6198" y="2975"/>
                </a:lnTo>
                <a:lnTo>
                  <a:pt x="6198" y="2993"/>
                </a:lnTo>
                <a:lnTo>
                  <a:pt x="6198" y="3009"/>
                </a:lnTo>
                <a:lnTo>
                  <a:pt x="6199" y="3026"/>
                </a:lnTo>
                <a:lnTo>
                  <a:pt x="6201" y="3042"/>
                </a:lnTo>
                <a:lnTo>
                  <a:pt x="6204" y="3058"/>
                </a:lnTo>
                <a:lnTo>
                  <a:pt x="6208" y="3074"/>
                </a:lnTo>
                <a:lnTo>
                  <a:pt x="6212" y="3090"/>
                </a:lnTo>
                <a:lnTo>
                  <a:pt x="6217" y="3104"/>
                </a:lnTo>
                <a:lnTo>
                  <a:pt x="6223" y="3119"/>
                </a:lnTo>
                <a:lnTo>
                  <a:pt x="6230" y="3134"/>
                </a:lnTo>
                <a:lnTo>
                  <a:pt x="6237" y="3148"/>
                </a:lnTo>
                <a:lnTo>
                  <a:pt x="6245" y="3161"/>
                </a:lnTo>
                <a:lnTo>
                  <a:pt x="6254" y="3174"/>
                </a:lnTo>
                <a:lnTo>
                  <a:pt x="6263" y="3188"/>
                </a:lnTo>
                <a:lnTo>
                  <a:pt x="6273" y="3200"/>
                </a:lnTo>
                <a:lnTo>
                  <a:pt x="6282" y="3212"/>
                </a:lnTo>
                <a:lnTo>
                  <a:pt x="6293" y="3223"/>
                </a:lnTo>
                <a:lnTo>
                  <a:pt x="6304" y="3234"/>
                </a:lnTo>
                <a:lnTo>
                  <a:pt x="6317" y="3244"/>
                </a:lnTo>
                <a:lnTo>
                  <a:pt x="6329" y="3254"/>
                </a:lnTo>
                <a:lnTo>
                  <a:pt x="6342" y="3262"/>
                </a:lnTo>
                <a:lnTo>
                  <a:pt x="6355" y="3271"/>
                </a:lnTo>
                <a:lnTo>
                  <a:pt x="6368" y="3279"/>
                </a:lnTo>
                <a:lnTo>
                  <a:pt x="6383" y="3285"/>
                </a:lnTo>
                <a:lnTo>
                  <a:pt x="6397" y="3292"/>
                </a:lnTo>
                <a:lnTo>
                  <a:pt x="6411" y="3299"/>
                </a:lnTo>
                <a:lnTo>
                  <a:pt x="6427" y="3303"/>
                </a:lnTo>
                <a:lnTo>
                  <a:pt x="6442" y="3307"/>
                </a:lnTo>
                <a:lnTo>
                  <a:pt x="6457" y="3312"/>
                </a:lnTo>
                <a:lnTo>
                  <a:pt x="6474" y="3314"/>
                </a:lnTo>
                <a:lnTo>
                  <a:pt x="6490" y="3316"/>
                </a:lnTo>
                <a:lnTo>
                  <a:pt x="6507" y="3317"/>
                </a:lnTo>
                <a:lnTo>
                  <a:pt x="6523" y="3318"/>
                </a:lnTo>
                <a:lnTo>
                  <a:pt x="6540" y="3317"/>
                </a:lnTo>
                <a:lnTo>
                  <a:pt x="6556" y="3316"/>
                </a:lnTo>
                <a:lnTo>
                  <a:pt x="6573" y="3314"/>
                </a:lnTo>
                <a:lnTo>
                  <a:pt x="6588" y="3312"/>
                </a:lnTo>
                <a:lnTo>
                  <a:pt x="6605" y="3307"/>
                </a:lnTo>
                <a:lnTo>
                  <a:pt x="6620" y="3303"/>
                </a:lnTo>
                <a:lnTo>
                  <a:pt x="6636" y="3299"/>
                </a:lnTo>
                <a:lnTo>
                  <a:pt x="6650" y="3292"/>
                </a:lnTo>
                <a:lnTo>
                  <a:pt x="6664" y="3285"/>
                </a:lnTo>
                <a:lnTo>
                  <a:pt x="6678" y="3279"/>
                </a:lnTo>
                <a:lnTo>
                  <a:pt x="6692" y="3271"/>
                </a:lnTo>
                <a:lnTo>
                  <a:pt x="6705" y="3262"/>
                </a:lnTo>
                <a:lnTo>
                  <a:pt x="6718" y="3254"/>
                </a:lnTo>
                <a:lnTo>
                  <a:pt x="6730" y="3244"/>
                </a:lnTo>
                <a:lnTo>
                  <a:pt x="6742" y="3234"/>
                </a:lnTo>
                <a:lnTo>
                  <a:pt x="6753" y="3223"/>
                </a:lnTo>
                <a:lnTo>
                  <a:pt x="6764" y="3212"/>
                </a:lnTo>
                <a:lnTo>
                  <a:pt x="6774" y="3200"/>
                </a:lnTo>
                <a:lnTo>
                  <a:pt x="6784" y="3188"/>
                </a:lnTo>
                <a:lnTo>
                  <a:pt x="6793" y="3174"/>
                </a:lnTo>
                <a:lnTo>
                  <a:pt x="6802" y="3161"/>
                </a:lnTo>
                <a:lnTo>
                  <a:pt x="6809" y="3148"/>
                </a:lnTo>
                <a:lnTo>
                  <a:pt x="6817" y="3134"/>
                </a:lnTo>
                <a:lnTo>
                  <a:pt x="6824" y="3119"/>
                </a:lnTo>
                <a:lnTo>
                  <a:pt x="6829" y="3104"/>
                </a:lnTo>
                <a:lnTo>
                  <a:pt x="6835" y="3090"/>
                </a:lnTo>
                <a:lnTo>
                  <a:pt x="6839" y="3074"/>
                </a:lnTo>
                <a:lnTo>
                  <a:pt x="6842" y="3058"/>
                </a:lnTo>
                <a:lnTo>
                  <a:pt x="6846" y="3042"/>
                </a:lnTo>
                <a:lnTo>
                  <a:pt x="6847" y="3026"/>
                </a:lnTo>
                <a:lnTo>
                  <a:pt x="6849" y="3009"/>
                </a:lnTo>
                <a:lnTo>
                  <a:pt x="6849" y="2993"/>
                </a:lnTo>
                <a:close/>
                <a:moveTo>
                  <a:pt x="2414" y="2993"/>
                </a:moveTo>
                <a:lnTo>
                  <a:pt x="2414" y="2993"/>
                </a:lnTo>
                <a:lnTo>
                  <a:pt x="2414" y="3024"/>
                </a:lnTo>
                <a:lnTo>
                  <a:pt x="2411" y="3054"/>
                </a:lnTo>
                <a:lnTo>
                  <a:pt x="2407" y="3085"/>
                </a:lnTo>
                <a:lnTo>
                  <a:pt x="2402" y="3115"/>
                </a:lnTo>
                <a:lnTo>
                  <a:pt x="2395" y="3145"/>
                </a:lnTo>
                <a:lnTo>
                  <a:pt x="2386" y="3174"/>
                </a:lnTo>
                <a:lnTo>
                  <a:pt x="2377" y="3202"/>
                </a:lnTo>
                <a:lnTo>
                  <a:pt x="2367" y="3230"/>
                </a:lnTo>
                <a:lnTo>
                  <a:pt x="2353" y="3257"/>
                </a:lnTo>
                <a:lnTo>
                  <a:pt x="2340" y="3283"/>
                </a:lnTo>
                <a:lnTo>
                  <a:pt x="2326" y="3309"/>
                </a:lnTo>
                <a:lnTo>
                  <a:pt x="2309" y="3334"/>
                </a:lnTo>
                <a:lnTo>
                  <a:pt x="2293" y="3358"/>
                </a:lnTo>
                <a:lnTo>
                  <a:pt x="2274" y="3381"/>
                </a:lnTo>
                <a:lnTo>
                  <a:pt x="2256" y="3403"/>
                </a:lnTo>
                <a:lnTo>
                  <a:pt x="2235" y="3424"/>
                </a:lnTo>
                <a:lnTo>
                  <a:pt x="2214" y="3444"/>
                </a:lnTo>
                <a:lnTo>
                  <a:pt x="2192" y="3464"/>
                </a:lnTo>
                <a:lnTo>
                  <a:pt x="2169" y="3481"/>
                </a:lnTo>
                <a:lnTo>
                  <a:pt x="2144" y="3499"/>
                </a:lnTo>
                <a:lnTo>
                  <a:pt x="2120" y="3514"/>
                </a:lnTo>
                <a:lnTo>
                  <a:pt x="2094" y="3530"/>
                </a:lnTo>
                <a:lnTo>
                  <a:pt x="2067" y="3543"/>
                </a:lnTo>
                <a:lnTo>
                  <a:pt x="2041" y="3555"/>
                </a:lnTo>
                <a:lnTo>
                  <a:pt x="2014" y="3566"/>
                </a:lnTo>
                <a:lnTo>
                  <a:pt x="1985" y="3576"/>
                </a:lnTo>
                <a:lnTo>
                  <a:pt x="1956" y="3584"/>
                </a:lnTo>
                <a:lnTo>
                  <a:pt x="1927" y="3590"/>
                </a:lnTo>
                <a:lnTo>
                  <a:pt x="1896" y="3596"/>
                </a:lnTo>
                <a:lnTo>
                  <a:pt x="1866" y="3600"/>
                </a:lnTo>
                <a:lnTo>
                  <a:pt x="1835" y="3602"/>
                </a:lnTo>
                <a:lnTo>
                  <a:pt x="1803" y="3603"/>
                </a:lnTo>
                <a:lnTo>
                  <a:pt x="1773" y="3602"/>
                </a:lnTo>
                <a:lnTo>
                  <a:pt x="1741" y="3600"/>
                </a:lnTo>
                <a:lnTo>
                  <a:pt x="1711" y="3596"/>
                </a:lnTo>
                <a:lnTo>
                  <a:pt x="1680" y="3590"/>
                </a:lnTo>
                <a:lnTo>
                  <a:pt x="1652" y="3584"/>
                </a:lnTo>
                <a:lnTo>
                  <a:pt x="1622" y="3576"/>
                </a:lnTo>
                <a:lnTo>
                  <a:pt x="1594" y="3566"/>
                </a:lnTo>
                <a:lnTo>
                  <a:pt x="1566" y="3555"/>
                </a:lnTo>
                <a:lnTo>
                  <a:pt x="1539" y="3543"/>
                </a:lnTo>
                <a:lnTo>
                  <a:pt x="1513" y="3530"/>
                </a:lnTo>
                <a:lnTo>
                  <a:pt x="1488" y="3514"/>
                </a:lnTo>
                <a:lnTo>
                  <a:pt x="1462" y="3499"/>
                </a:lnTo>
                <a:lnTo>
                  <a:pt x="1438" y="3481"/>
                </a:lnTo>
                <a:lnTo>
                  <a:pt x="1415" y="3464"/>
                </a:lnTo>
                <a:lnTo>
                  <a:pt x="1393" y="3444"/>
                </a:lnTo>
                <a:lnTo>
                  <a:pt x="1372" y="3424"/>
                </a:lnTo>
                <a:lnTo>
                  <a:pt x="1352" y="3403"/>
                </a:lnTo>
                <a:lnTo>
                  <a:pt x="1332" y="3381"/>
                </a:lnTo>
                <a:lnTo>
                  <a:pt x="1315" y="3358"/>
                </a:lnTo>
                <a:lnTo>
                  <a:pt x="1297" y="3334"/>
                </a:lnTo>
                <a:lnTo>
                  <a:pt x="1282" y="3309"/>
                </a:lnTo>
                <a:lnTo>
                  <a:pt x="1266" y="3283"/>
                </a:lnTo>
                <a:lnTo>
                  <a:pt x="1253" y="3257"/>
                </a:lnTo>
                <a:lnTo>
                  <a:pt x="1241" y="3230"/>
                </a:lnTo>
                <a:lnTo>
                  <a:pt x="1230" y="3202"/>
                </a:lnTo>
                <a:lnTo>
                  <a:pt x="1220" y="3174"/>
                </a:lnTo>
                <a:lnTo>
                  <a:pt x="1213" y="3145"/>
                </a:lnTo>
                <a:lnTo>
                  <a:pt x="1206" y="3115"/>
                </a:lnTo>
                <a:lnTo>
                  <a:pt x="1200" y="3085"/>
                </a:lnTo>
                <a:lnTo>
                  <a:pt x="1196" y="3054"/>
                </a:lnTo>
                <a:lnTo>
                  <a:pt x="1194" y="3024"/>
                </a:lnTo>
                <a:lnTo>
                  <a:pt x="1193" y="2993"/>
                </a:lnTo>
                <a:lnTo>
                  <a:pt x="1194" y="2961"/>
                </a:lnTo>
                <a:lnTo>
                  <a:pt x="1196" y="2930"/>
                </a:lnTo>
                <a:lnTo>
                  <a:pt x="1200" y="2899"/>
                </a:lnTo>
                <a:lnTo>
                  <a:pt x="1206" y="2870"/>
                </a:lnTo>
                <a:lnTo>
                  <a:pt x="1213" y="2840"/>
                </a:lnTo>
                <a:lnTo>
                  <a:pt x="1220" y="2811"/>
                </a:lnTo>
                <a:lnTo>
                  <a:pt x="1230" y="2783"/>
                </a:lnTo>
                <a:lnTo>
                  <a:pt x="1241" y="2755"/>
                </a:lnTo>
                <a:lnTo>
                  <a:pt x="1253" y="2728"/>
                </a:lnTo>
                <a:lnTo>
                  <a:pt x="1266" y="2702"/>
                </a:lnTo>
                <a:lnTo>
                  <a:pt x="1282" y="2676"/>
                </a:lnTo>
                <a:lnTo>
                  <a:pt x="1297" y="2652"/>
                </a:lnTo>
                <a:lnTo>
                  <a:pt x="1315" y="2628"/>
                </a:lnTo>
                <a:lnTo>
                  <a:pt x="1332" y="2604"/>
                </a:lnTo>
                <a:lnTo>
                  <a:pt x="1352" y="2582"/>
                </a:lnTo>
                <a:lnTo>
                  <a:pt x="1372" y="2562"/>
                </a:lnTo>
                <a:lnTo>
                  <a:pt x="1393" y="2541"/>
                </a:lnTo>
                <a:lnTo>
                  <a:pt x="1415" y="2522"/>
                </a:lnTo>
                <a:lnTo>
                  <a:pt x="1438" y="2503"/>
                </a:lnTo>
                <a:lnTo>
                  <a:pt x="1462" y="2487"/>
                </a:lnTo>
                <a:lnTo>
                  <a:pt x="1488" y="2470"/>
                </a:lnTo>
                <a:lnTo>
                  <a:pt x="1513" y="2456"/>
                </a:lnTo>
                <a:lnTo>
                  <a:pt x="1539" y="2443"/>
                </a:lnTo>
                <a:lnTo>
                  <a:pt x="1566" y="2431"/>
                </a:lnTo>
                <a:lnTo>
                  <a:pt x="1594" y="2420"/>
                </a:lnTo>
                <a:lnTo>
                  <a:pt x="1622" y="2410"/>
                </a:lnTo>
                <a:lnTo>
                  <a:pt x="1652" y="2401"/>
                </a:lnTo>
                <a:lnTo>
                  <a:pt x="1680" y="2394"/>
                </a:lnTo>
                <a:lnTo>
                  <a:pt x="1711" y="2389"/>
                </a:lnTo>
                <a:lnTo>
                  <a:pt x="1741" y="2386"/>
                </a:lnTo>
                <a:lnTo>
                  <a:pt x="1773" y="2383"/>
                </a:lnTo>
                <a:lnTo>
                  <a:pt x="1803" y="2382"/>
                </a:lnTo>
                <a:lnTo>
                  <a:pt x="1835" y="2383"/>
                </a:lnTo>
                <a:lnTo>
                  <a:pt x="1866" y="2386"/>
                </a:lnTo>
                <a:lnTo>
                  <a:pt x="1896" y="2389"/>
                </a:lnTo>
                <a:lnTo>
                  <a:pt x="1927" y="2394"/>
                </a:lnTo>
                <a:lnTo>
                  <a:pt x="1956" y="2401"/>
                </a:lnTo>
                <a:lnTo>
                  <a:pt x="1985" y="2410"/>
                </a:lnTo>
                <a:lnTo>
                  <a:pt x="2014" y="2420"/>
                </a:lnTo>
                <a:lnTo>
                  <a:pt x="2041" y="2431"/>
                </a:lnTo>
                <a:lnTo>
                  <a:pt x="2067" y="2443"/>
                </a:lnTo>
                <a:lnTo>
                  <a:pt x="2094" y="2456"/>
                </a:lnTo>
                <a:lnTo>
                  <a:pt x="2120" y="2470"/>
                </a:lnTo>
                <a:lnTo>
                  <a:pt x="2144" y="2487"/>
                </a:lnTo>
                <a:lnTo>
                  <a:pt x="2169" y="2503"/>
                </a:lnTo>
                <a:lnTo>
                  <a:pt x="2192" y="2522"/>
                </a:lnTo>
                <a:lnTo>
                  <a:pt x="2214" y="2541"/>
                </a:lnTo>
                <a:lnTo>
                  <a:pt x="2235" y="2562"/>
                </a:lnTo>
                <a:lnTo>
                  <a:pt x="2256" y="2582"/>
                </a:lnTo>
                <a:lnTo>
                  <a:pt x="2274" y="2604"/>
                </a:lnTo>
                <a:lnTo>
                  <a:pt x="2293" y="2628"/>
                </a:lnTo>
                <a:lnTo>
                  <a:pt x="2309" y="2652"/>
                </a:lnTo>
                <a:lnTo>
                  <a:pt x="2326" y="2676"/>
                </a:lnTo>
                <a:lnTo>
                  <a:pt x="2340" y="2702"/>
                </a:lnTo>
                <a:lnTo>
                  <a:pt x="2353" y="2728"/>
                </a:lnTo>
                <a:lnTo>
                  <a:pt x="2367" y="2755"/>
                </a:lnTo>
                <a:lnTo>
                  <a:pt x="2377" y="2783"/>
                </a:lnTo>
                <a:lnTo>
                  <a:pt x="2386" y="2811"/>
                </a:lnTo>
                <a:lnTo>
                  <a:pt x="2395" y="2840"/>
                </a:lnTo>
                <a:lnTo>
                  <a:pt x="2402" y="2870"/>
                </a:lnTo>
                <a:lnTo>
                  <a:pt x="2407" y="2899"/>
                </a:lnTo>
                <a:lnTo>
                  <a:pt x="2411" y="2930"/>
                </a:lnTo>
                <a:lnTo>
                  <a:pt x="2414" y="2961"/>
                </a:lnTo>
                <a:lnTo>
                  <a:pt x="2414" y="2993"/>
                </a:lnTo>
                <a:close/>
                <a:moveTo>
                  <a:pt x="2129" y="2993"/>
                </a:moveTo>
                <a:lnTo>
                  <a:pt x="2129" y="2993"/>
                </a:lnTo>
                <a:lnTo>
                  <a:pt x="2129" y="2975"/>
                </a:lnTo>
                <a:lnTo>
                  <a:pt x="2128" y="2959"/>
                </a:lnTo>
                <a:lnTo>
                  <a:pt x="2126" y="2943"/>
                </a:lnTo>
                <a:lnTo>
                  <a:pt x="2122" y="2927"/>
                </a:lnTo>
                <a:lnTo>
                  <a:pt x="2119" y="2911"/>
                </a:lnTo>
                <a:lnTo>
                  <a:pt x="2115" y="2896"/>
                </a:lnTo>
                <a:lnTo>
                  <a:pt x="2109" y="2881"/>
                </a:lnTo>
                <a:lnTo>
                  <a:pt x="2104" y="2866"/>
                </a:lnTo>
                <a:lnTo>
                  <a:pt x="2097" y="2852"/>
                </a:lnTo>
                <a:lnTo>
                  <a:pt x="2089" y="2838"/>
                </a:lnTo>
                <a:lnTo>
                  <a:pt x="2082" y="2823"/>
                </a:lnTo>
                <a:lnTo>
                  <a:pt x="2074" y="2810"/>
                </a:lnTo>
                <a:lnTo>
                  <a:pt x="2064" y="2798"/>
                </a:lnTo>
                <a:lnTo>
                  <a:pt x="2054" y="2786"/>
                </a:lnTo>
                <a:lnTo>
                  <a:pt x="2044" y="2774"/>
                </a:lnTo>
                <a:lnTo>
                  <a:pt x="2033" y="2763"/>
                </a:lnTo>
                <a:lnTo>
                  <a:pt x="2022" y="2752"/>
                </a:lnTo>
                <a:lnTo>
                  <a:pt x="2010" y="2742"/>
                </a:lnTo>
                <a:lnTo>
                  <a:pt x="1998" y="2732"/>
                </a:lnTo>
                <a:lnTo>
                  <a:pt x="1985" y="2723"/>
                </a:lnTo>
                <a:lnTo>
                  <a:pt x="1972" y="2714"/>
                </a:lnTo>
                <a:lnTo>
                  <a:pt x="1958" y="2707"/>
                </a:lnTo>
                <a:lnTo>
                  <a:pt x="1944" y="2699"/>
                </a:lnTo>
                <a:lnTo>
                  <a:pt x="1930" y="2692"/>
                </a:lnTo>
                <a:lnTo>
                  <a:pt x="1916" y="2687"/>
                </a:lnTo>
                <a:lnTo>
                  <a:pt x="1900" y="2681"/>
                </a:lnTo>
                <a:lnTo>
                  <a:pt x="1885" y="2677"/>
                </a:lnTo>
                <a:lnTo>
                  <a:pt x="1869" y="2674"/>
                </a:lnTo>
                <a:lnTo>
                  <a:pt x="1853" y="2670"/>
                </a:lnTo>
                <a:lnTo>
                  <a:pt x="1836" y="2669"/>
                </a:lnTo>
                <a:lnTo>
                  <a:pt x="1820" y="2667"/>
                </a:lnTo>
                <a:lnTo>
                  <a:pt x="1803" y="2667"/>
                </a:lnTo>
                <a:lnTo>
                  <a:pt x="1787" y="2667"/>
                </a:lnTo>
                <a:lnTo>
                  <a:pt x="1770" y="2669"/>
                </a:lnTo>
                <a:lnTo>
                  <a:pt x="1754" y="2670"/>
                </a:lnTo>
                <a:lnTo>
                  <a:pt x="1737" y="2674"/>
                </a:lnTo>
                <a:lnTo>
                  <a:pt x="1722" y="2677"/>
                </a:lnTo>
                <a:lnTo>
                  <a:pt x="1707" y="2681"/>
                </a:lnTo>
                <a:lnTo>
                  <a:pt x="1691" y="2687"/>
                </a:lnTo>
                <a:lnTo>
                  <a:pt x="1677" y="2692"/>
                </a:lnTo>
                <a:lnTo>
                  <a:pt x="1663" y="2699"/>
                </a:lnTo>
                <a:lnTo>
                  <a:pt x="1648" y="2707"/>
                </a:lnTo>
                <a:lnTo>
                  <a:pt x="1635" y="2714"/>
                </a:lnTo>
                <a:lnTo>
                  <a:pt x="1622" y="2723"/>
                </a:lnTo>
                <a:lnTo>
                  <a:pt x="1609" y="2732"/>
                </a:lnTo>
                <a:lnTo>
                  <a:pt x="1597" y="2742"/>
                </a:lnTo>
                <a:lnTo>
                  <a:pt x="1584" y="2752"/>
                </a:lnTo>
                <a:lnTo>
                  <a:pt x="1573" y="2763"/>
                </a:lnTo>
                <a:lnTo>
                  <a:pt x="1562" y="2774"/>
                </a:lnTo>
                <a:lnTo>
                  <a:pt x="1553" y="2786"/>
                </a:lnTo>
                <a:lnTo>
                  <a:pt x="1543" y="2798"/>
                </a:lnTo>
                <a:lnTo>
                  <a:pt x="1534" y="2810"/>
                </a:lnTo>
                <a:lnTo>
                  <a:pt x="1525" y="2823"/>
                </a:lnTo>
                <a:lnTo>
                  <a:pt x="1517" y="2838"/>
                </a:lnTo>
                <a:lnTo>
                  <a:pt x="1511" y="2852"/>
                </a:lnTo>
                <a:lnTo>
                  <a:pt x="1504" y="2866"/>
                </a:lnTo>
                <a:lnTo>
                  <a:pt x="1498" y="2881"/>
                </a:lnTo>
                <a:lnTo>
                  <a:pt x="1493" y="2896"/>
                </a:lnTo>
                <a:lnTo>
                  <a:pt x="1489" y="2911"/>
                </a:lnTo>
                <a:lnTo>
                  <a:pt x="1484" y="2927"/>
                </a:lnTo>
                <a:lnTo>
                  <a:pt x="1482" y="2943"/>
                </a:lnTo>
                <a:lnTo>
                  <a:pt x="1480" y="2959"/>
                </a:lnTo>
                <a:lnTo>
                  <a:pt x="1479" y="2975"/>
                </a:lnTo>
                <a:lnTo>
                  <a:pt x="1478" y="2993"/>
                </a:lnTo>
                <a:lnTo>
                  <a:pt x="1479" y="3009"/>
                </a:lnTo>
                <a:lnTo>
                  <a:pt x="1480" y="3026"/>
                </a:lnTo>
                <a:lnTo>
                  <a:pt x="1482" y="3042"/>
                </a:lnTo>
                <a:lnTo>
                  <a:pt x="1484" y="3058"/>
                </a:lnTo>
                <a:lnTo>
                  <a:pt x="1489" y="3074"/>
                </a:lnTo>
                <a:lnTo>
                  <a:pt x="1493" y="3090"/>
                </a:lnTo>
                <a:lnTo>
                  <a:pt x="1498" y="3104"/>
                </a:lnTo>
                <a:lnTo>
                  <a:pt x="1504" y="3119"/>
                </a:lnTo>
                <a:lnTo>
                  <a:pt x="1511" y="3134"/>
                </a:lnTo>
                <a:lnTo>
                  <a:pt x="1517" y="3148"/>
                </a:lnTo>
                <a:lnTo>
                  <a:pt x="1525" y="3161"/>
                </a:lnTo>
                <a:lnTo>
                  <a:pt x="1534" y="3174"/>
                </a:lnTo>
                <a:lnTo>
                  <a:pt x="1543" y="3188"/>
                </a:lnTo>
                <a:lnTo>
                  <a:pt x="1553" y="3200"/>
                </a:lnTo>
                <a:lnTo>
                  <a:pt x="1562" y="3212"/>
                </a:lnTo>
                <a:lnTo>
                  <a:pt x="1573" y="3223"/>
                </a:lnTo>
                <a:lnTo>
                  <a:pt x="1584" y="3234"/>
                </a:lnTo>
                <a:lnTo>
                  <a:pt x="1597" y="3244"/>
                </a:lnTo>
                <a:lnTo>
                  <a:pt x="1609" y="3254"/>
                </a:lnTo>
                <a:lnTo>
                  <a:pt x="1622" y="3262"/>
                </a:lnTo>
                <a:lnTo>
                  <a:pt x="1635" y="3271"/>
                </a:lnTo>
                <a:lnTo>
                  <a:pt x="1648" y="3279"/>
                </a:lnTo>
                <a:lnTo>
                  <a:pt x="1663" y="3285"/>
                </a:lnTo>
                <a:lnTo>
                  <a:pt x="1677" y="3292"/>
                </a:lnTo>
                <a:lnTo>
                  <a:pt x="1691" y="3299"/>
                </a:lnTo>
                <a:lnTo>
                  <a:pt x="1707" y="3303"/>
                </a:lnTo>
                <a:lnTo>
                  <a:pt x="1722" y="3307"/>
                </a:lnTo>
                <a:lnTo>
                  <a:pt x="1737" y="3312"/>
                </a:lnTo>
                <a:lnTo>
                  <a:pt x="1754" y="3314"/>
                </a:lnTo>
                <a:lnTo>
                  <a:pt x="1770" y="3316"/>
                </a:lnTo>
                <a:lnTo>
                  <a:pt x="1787" y="3317"/>
                </a:lnTo>
                <a:lnTo>
                  <a:pt x="1803" y="3318"/>
                </a:lnTo>
                <a:lnTo>
                  <a:pt x="1820" y="3317"/>
                </a:lnTo>
                <a:lnTo>
                  <a:pt x="1836" y="3316"/>
                </a:lnTo>
                <a:lnTo>
                  <a:pt x="1853" y="3314"/>
                </a:lnTo>
                <a:lnTo>
                  <a:pt x="1869" y="3312"/>
                </a:lnTo>
                <a:lnTo>
                  <a:pt x="1885" y="3307"/>
                </a:lnTo>
                <a:lnTo>
                  <a:pt x="1900" y="3303"/>
                </a:lnTo>
                <a:lnTo>
                  <a:pt x="1916" y="3299"/>
                </a:lnTo>
                <a:lnTo>
                  <a:pt x="1930" y="3292"/>
                </a:lnTo>
                <a:lnTo>
                  <a:pt x="1944" y="3285"/>
                </a:lnTo>
                <a:lnTo>
                  <a:pt x="1958" y="3279"/>
                </a:lnTo>
                <a:lnTo>
                  <a:pt x="1972" y="3271"/>
                </a:lnTo>
                <a:lnTo>
                  <a:pt x="1985" y="3262"/>
                </a:lnTo>
                <a:lnTo>
                  <a:pt x="1998" y="3254"/>
                </a:lnTo>
                <a:lnTo>
                  <a:pt x="2010" y="3244"/>
                </a:lnTo>
                <a:lnTo>
                  <a:pt x="2022" y="3234"/>
                </a:lnTo>
                <a:lnTo>
                  <a:pt x="2033" y="3223"/>
                </a:lnTo>
                <a:lnTo>
                  <a:pt x="2044" y="3212"/>
                </a:lnTo>
                <a:lnTo>
                  <a:pt x="2054" y="3200"/>
                </a:lnTo>
                <a:lnTo>
                  <a:pt x="2064" y="3188"/>
                </a:lnTo>
                <a:lnTo>
                  <a:pt x="2074" y="3174"/>
                </a:lnTo>
                <a:lnTo>
                  <a:pt x="2082" y="3161"/>
                </a:lnTo>
                <a:lnTo>
                  <a:pt x="2089" y="3148"/>
                </a:lnTo>
                <a:lnTo>
                  <a:pt x="2097" y="3134"/>
                </a:lnTo>
                <a:lnTo>
                  <a:pt x="2104" y="3119"/>
                </a:lnTo>
                <a:lnTo>
                  <a:pt x="2109" y="3104"/>
                </a:lnTo>
                <a:lnTo>
                  <a:pt x="2115" y="3090"/>
                </a:lnTo>
                <a:lnTo>
                  <a:pt x="2119" y="3074"/>
                </a:lnTo>
                <a:lnTo>
                  <a:pt x="2122" y="3058"/>
                </a:lnTo>
                <a:lnTo>
                  <a:pt x="2126" y="3042"/>
                </a:lnTo>
                <a:lnTo>
                  <a:pt x="2128" y="3026"/>
                </a:lnTo>
                <a:lnTo>
                  <a:pt x="2129" y="3009"/>
                </a:lnTo>
                <a:lnTo>
                  <a:pt x="2129" y="2993"/>
                </a:lnTo>
                <a:close/>
                <a:moveTo>
                  <a:pt x="3058" y="2136"/>
                </a:moveTo>
                <a:lnTo>
                  <a:pt x="3058" y="2136"/>
                </a:lnTo>
                <a:lnTo>
                  <a:pt x="3062" y="2142"/>
                </a:lnTo>
                <a:lnTo>
                  <a:pt x="3068" y="2149"/>
                </a:lnTo>
                <a:lnTo>
                  <a:pt x="3074" y="2155"/>
                </a:lnTo>
                <a:lnTo>
                  <a:pt x="3081" y="2160"/>
                </a:lnTo>
                <a:lnTo>
                  <a:pt x="3088" y="2163"/>
                </a:lnTo>
                <a:lnTo>
                  <a:pt x="3096" y="2167"/>
                </a:lnTo>
                <a:lnTo>
                  <a:pt x="3105" y="2168"/>
                </a:lnTo>
                <a:lnTo>
                  <a:pt x="3114" y="2169"/>
                </a:lnTo>
                <a:lnTo>
                  <a:pt x="3123" y="2168"/>
                </a:lnTo>
                <a:lnTo>
                  <a:pt x="3131" y="2167"/>
                </a:lnTo>
                <a:lnTo>
                  <a:pt x="3139" y="2164"/>
                </a:lnTo>
                <a:lnTo>
                  <a:pt x="3146" y="2161"/>
                </a:lnTo>
                <a:lnTo>
                  <a:pt x="3152" y="2158"/>
                </a:lnTo>
                <a:lnTo>
                  <a:pt x="3159" y="2152"/>
                </a:lnTo>
                <a:lnTo>
                  <a:pt x="3164" y="2147"/>
                </a:lnTo>
                <a:lnTo>
                  <a:pt x="3169" y="2140"/>
                </a:lnTo>
                <a:lnTo>
                  <a:pt x="3174" y="2134"/>
                </a:lnTo>
                <a:lnTo>
                  <a:pt x="3178" y="2125"/>
                </a:lnTo>
                <a:lnTo>
                  <a:pt x="3181" y="2115"/>
                </a:lnTo>
                <a:lnTo>
                  <a:pt x="3184" y="2104"/>
                </a:lnTo>
                <a:lnTo>
                  <a:pt x="3186" y="2092"/>
                </a:lnTo>
                <a:lnTo>
                  <a:pt x="3187" y="2080"/>
                </a:lnTo>
                <a:lnTo>
                  <a:pt x="3189" y="2050"/>
                </a:lnTo>
                <a:lnTo>
                  <a:pt x="3187" y="2026"/>
                </a:lnTo>
                <a:lnTo>
                  <a:pt x="3185" y="2004"/>
                </a:lnTo>
                <a:lnTo>
                  <a:pt x="3182" y="1994"/>
                </a:lnTo>
                <a:lnTo>
                  <a:pt x="3180" y="1984"/>
                </a:lnTo>
                <a:lnTo>
                  <a:pt x="3176" y="1974"/>
                </a:lnTo>
                <a:lnTo>
                  <a:pt x="3172" y="1966"/>
                </a:lnTo>
                <a:lnTo>
                  <a:pt x="3167" y="1959"/>
                </a:lnTo>
                <a:lnTo>
                  <a:pt x="3162" y="1952"/>
                </a:lnTo>
                <a:lnTo>
                  <a:pt x="3156" y="1947"/>
                </a:lnTo>
                <a:lnTo>
                  <a:pt x="3149" y="1941"/>
                </a:lnTo>
                <a:lnTo>
                  <a:pt x="3141" y="1937"/>
                </a:lnTo>
                <a:lnTo>
                  <a:pt x="3134" y="1935"/>
                </a:lnTo>
                <a:lnTo>
                  <a:pt x="3124" y="1932"/>
                </a:lnTo>
                <a:lnTo>
                  <a:pt x="3114" y="1932"/>
                </a:lnTo>
                <a:lnTo>
                  <a:pt x="3106" y="1932"/>
                </a:lnTo>
                <a:lnTo>
                  <a:pt x="3097" y="1933"/>
                </a:lnTo>
                <a:lnTo>
                  <a:pt x="3090" y="1936"/>
                </a:lnTo>
                <a:lnTo>
                  <a:pt x="3083" y="1939"/>
                </a:lnTo>
                <a:lnTo>
                  <a:pt x="3076" y="1943"/>
                </a:lnTo>
                <a:lnTo>
                  <a:pt x="3070" y="1948"/>
                </a:lnTo>
                <a:lnTo>
                  <a:pt x="3064" y="1954"/>
                </a:lnTo>
                <a:lnTo>
                  <a:pt x="3059" y="1961"/>
                </a:lnTo>
                <a:lnTo>
                  <a:pt x="3054" y="1969"/>
                </a:lnTo>
                <a:lnTo>
                  <a:pt x="3050" y="1977"/>
                </a:lnTo>
                <a:lnTo>
                  <a:pt x="3047" y="1986"/>
                </a:lnTo>
                <a:lnTo>
                  <a:pt x="3044" y="1997"/>
                </a:lnTo>
                <a:lnTo>
                  <a:pt x="3042" y="2009"/>
                </a:lnTo>
                <a:lnTo>
                  <a:pt x="3041" y="2021"/>
                </a:lnTo>
                <a:lnTo>
                  <a:pt x="3039" y="2050"/>
                </a:lnTo>
                <a:lnTo>
                  <a:pt x="3040" y="2075"/>
                </a:lnTo>
                <a:lnTo>
                  <a:pt x="3042" y="2086"/>
                </a:lnTo>
                <a:lnTo>
                  <a:pt x="3044" y="2098"/>
                </a:lnTo>
                <a:lnTo>
                  <a:pt x="3047" y="2108"/>
                </a:lnTo>
                <a:lnTo>
                  <a:pt x="3050" y="2118"/>
                </a:lnTo>
                <a:lnTo>
                  <a:pt x="3053" y="2127"/>
                </a:lnTo>
                <a:lnTo>
                  <a:pt x="3058" y="2136"/>
                </a:lnTo>
                <a:close/>
                <a:moveTo>
                  <a:pt x="2779" y="2047"/>
                </a:moveTo>
                <a:lnTo>
                  <a:pt x="2779" y="2047"/>
                </a:lnTo>
                <a:lnTo>
                  <a:pt x="2788" y="2048"/>
                </a:lnTo>
                <a:lnTo>
                  <a:pt x="2794" y="2048"/>
                </a:lnTo>
                <a:lnTo>
                  <a:pt x="2807" y="2047"/>
                </a:lnTo>
                <a:lnTo>
                  <a:pt x="2820" y="2045"/>
                </a:lnTo>
                <a:lnTo>
                  <a:pt x="2832" y="2041"/>
                </a:lnTo>
                <a:lnTo>
                  <a:pt x="2843" y="2036"/>
                </a:lnTo>
                <a:lnTo>
                  <a:pt x="2849" y="2032"/>
                </a:lnTo>
                <a:lnTo>
                  <a:pt x="2853" y="2028"/>
                </a:lnTo>
                <a:lnTo>
                  <a:pt x="2856" y="2024"/>
                </a:lnTo>
                <a:lnTo>
                  <a:pt x="2860" y="2017"/>
                </a:lnTo>
                <a:lnTo>
                  <a:pt x="2863" y="2012"/>
                </a:lnTo>
                <a:lnTo>
                  <a:pt x="2864" y="2004"/>
                </a:lnTo>
                <a:lnTo>
                  <a:pt x="2865" y="1996"/>
                </a:lnTo>
                <a:lnTo>
                  <a:pt x="2866" y="1986"/>
                </a:lnTo>
                <a:lnTo>
                  <a:pt x="2865" y="1979"/>
                </a:lnTo>
                <a:lnTo>
                  <a:pt x="2864" y="1972"/>
                </a:lnTo>
                <a:lnTo>
                  <a:pt x="2863" y="1965"/>
                </a:lnTo>
                <a:lnTo>
                  <a:pt x="2860" y="1960"/>
                </a:lnTo>
                <a:lnTo>
                  <a:pt x="2853" y="1951"/>
                </a:lnTo>
                <a:lnTo>
                  <a:pt x="2850" y="1947"/>
                </a:lnTo>
                <a:lnTo>
                  <a:pt x="2844" y="1943"/>
                </a:lnTo>
                <a:lnTo>
                  <a:pt x="2834" y="1938"/>
                </a:lnTo>
                <a:lnTo>
                  <a:pt x="2823" y="1935"/>
                </a:lnTo>
                <a:lnTo>
                  <a:pt x="2810" y="1932"/>
                </a:lnTo>
                <a:lnTo>
                  <a:pt x="2798" y="1932"/>
                </a:lnTo>
                <a:lnTo>
                  <a:pt x="2779" y="1932"/>
                </a:lnTo>
                <a:lnTo>
                  <a:pt x="2765" y="1935"/>
                </a:lnTo>
                <a:lnTo>
                  <a:pt x="2765" y="2046"/>
                </a:lnTo>
                <a:lnTo>
                  <a:pt x="2770" y="2047"/>
                </a:lnTo>
                <a:lnTo>
                  <a:pt x="2779" y="2047"/>
                </a:lnTo>
                <a:close/>
                <a:moveTo>
                  <a:pt x="7881" y="2533"/>
                </a:moveTo>
                <a:lnTo>
                  <a:pt x="7188" y="2533"/>
                </a:lnTo>
                <a:lnTo>
                  <a:pt x="7174" y="2513"/>
                </a:lnTo>
                <a:lnTo>
                  <a:pt x="7159" y="2493"/>
                </a:lnTo>
                <a:lnTo>
                  <a:pt x="7144" y="2475"/>
                </a:lnTo>
                <a:lnTo>
                  <a:pt x="7128" y="2456"/>
                </a:lnTo>
                <a:lnTo>
                  <a:pt x="7113" y="2438"/>
                </a:lnTo>
                <a:lnTo>
                  <a:pt x="7097" y="2421"/>
                </a:lnTo>
                <a:lnTo>
                  <a:pt x="7079" y="2404"/>
                </a:lnTo>
                <a:lnTo>
                  <a:pt x="7061" y="2388"/>
                </a:lnTo>
                <a:lnTo>
                  <a:pt x="7044" y="2371"/>
                </a:lnTo>
                <a:lnTo>
                  <a:pt x="7025" y="2356"/>
                </a:lnTo>
                <a:lnTo>
                  <a:pt x="7006" y="2342"/>
                </a:lnTo>
                <a:lnTo>
                  <a:pt x="6987" y="2327"/>
                </a:lnTo>
                <a:lnTo>
                  <a:pt x="6967" y="2313"/>
                </a:lnTo>
                <a:lnTo>
                  <a:pt x="6946" y="2300"/>
                </a:lnTo>
                <a:lnTo>
                  <a:pt x="6925" y="2288"/>
                </a:lnTo>
                <a:lnTo>
                  <a:pt x="6904" y="2276"/>
                </a:lnTo>
                <a:lnTo>
                  <a:pt x="6883" y="2265"/>
                </a:lnTo>
                <a:lnTo>
                  <a:pt x="6861" y="2254"/>
                </a:lnTo>
                <a:lnTo>
                  <a:pt x="6838" y="2244"/>
                </a:lnTo>
                <a:lnTo>
                  <a:pt x="6816" y="2235"/>
                </a:lnTo>
                <a:lnTo>
                  <a:pt x="6793" y="2226"/>
                </a:lnTo>
                <a:lnTo>
                  <a:pt x="6770" y="2218"/>
                </a:lnTo>
                <a:lnTo>
                  <a:pt x="6746" y="2211"/>
                </a:lnTo>
                <a:lnTo>
                  <a:pt x="6723" y="2204"/>
                </a:lnTo>
                <a:lnTo>
                  <a:pt x="6698" y="2199"/>
                </a:lnTo>
                <a:lnTo>
                  <a:pt x="6673" y="2193"/>
                </a:lnTo>
                <a:lnTo>
                  <a:pt x="6649" y="2189"/>
                </a:lnTo>
                <a:lnTo>
                  <a:pt x="6623" y="2185"/>
                </a:lnTo>
                <a:lnTo>
                  <a:pt x="6598" y="2182"/>
                </a:lnTo>
                <a:lnTo>
                  <a:pt x="6573" y="2180"/>
                </a:lnTo>
                <a:lnTo>
                  <a:pt x="6548" y="2179"/>
                </a:lnTo>
                <a:lnTo>
                  <a:pt x="6521" y="2179"/>
                </a:lnTo>
                <a:lnTo>
                  <a:pt x="6510" y="2179"/>
                </a:lnTo>
                <a:lnTo>
                  <a:pt x="6499" y="2180"/>
                </a:lnTo>
                <a:lnTo>
                  <a:pt x="6509" y="2145"/>
                </a:lnTo>
                <a:lnTo>
                  <a:pt x="6517" y="2111"/>
                </a:lnTo>
                <a:lnTo>
                  <a:pt x="6523" y="2074"/>
                </a:lnTo>
                <a:lnTo>
                  <a:pt x="6528" y="2039"/>
                </a:lnTo>
                <a:lnTo>
                  <a:pt x="6531" y="2004"/>
                </a:lnTo>
                <a:lnTo>
                  <a:pt x="6533" y="1970"/>
                </a:lnTo>
                <a:lnTo>
                  <a:pt x="6534" y="1936"/>
                </a:lnTo>
                <a:lnTo>
                  <a:pt x="6535" y="1902"/>
                </a:lnTo>
                <a:lnTo>
                  <a:pt x="6535" y="1585"/>
                </a:lnTo>
                <a:lnTo>
                  <a:pt x="6786" y="1340"/>
                </a:lnTo>
                <a:lnTo>
                  <a:pt x="6705" y="1294"/>
                </a:lnTo>
                <a:lnTo>
                  <a:pt x="6621" y="1248"/>
                </a:lnTo>
                <a:lnTo>
                  <a:pt x="6534" y="1202"/>
                </a:lnTo>
                <a:lnTo>
                  <a:pt x="6445" y="1156"/>
                </a:lnTo>
                <a:lnTo>
                  <a:pt x="6399" y="1133"/>
                </a:lnTo>
                <a:lnTo>
                  <a:pt x="6352" y="1109"/>
                </a:lnTo>
                <a:lnTo>
                  <a:pt x="6303" y="1087"/>
                </a:lnTo>
                <a:lnTo>
                  <a:pt x="6254" y="1065"/>
                </a:lnTo>
                <a:lnTo>
                  <a:pt x="6203" y="1044"/>
                </a:lnTo>
                <a:lnTo>
                  <a:pt x="6151" y="1024"/>
                </a:lnTo>
                <a:lnTo>
                  <a:pt x="6098" y="1003"/>
                </a:lnTo>
                <a:lnTo>
                  <a:pt x="6043" y="983"/>
                </a:lnTo>
                <a:lnTo>
                  <a:pt x="5986" y="963"/>
                </a:lnTo>
                <a:lnTo>
                  <a:pt x="5928" y="944"/>
                </a:lnTo>
                <a:lnTo>
                  <a:pt x="5869" y="927"/>
                </a:lnTo>
                <a:lnTo>
                  <a:pt x="5807" y="909"/>
                </a:lnTo>
                <a:lnTo>
                  <a:pt x="5743" y="893"/>
                </a:lnTo>
                <a:lnTo>
                  <a:pt x="5678" y="877"/>
                </a:lnTo>
                <a:lnTo>
                  <a:pt x="5610" y="863"/>
                </a:lnTo>
                <a:lnTo>
                  <a:pt x="5541" y="849"/>
                </a:lnTo>
                <a:lnTo>
                  <a:pt x="5469" y="837"/>
                </a:lnTo>
                <a:lnTo>
                  <a:pt x="5396" y="824"/>
                </a:lnTo>
                <a:lnTo>
                  <a:pt x="5320" y="815"/>
                </a:lnTo>
                <a:lnTo>
                  <a:pt x="5240" y="805"/>
                </a:lnTo>
                <a:lnTo>
                  <a:pt x="5159" y="797"/>
                </a:lnTo>
                <a:lnTo>
                  <a:pt x="5075" y="789"/>
                </a:lnTo>
                <a:lnTo>
                  <a:pt x="4990" y="784"/>
                </a:lnTo>
                <a:lnTo>
                  <a:pt x="4901" y="779"/>
                </a:lnTo>
                <a:lnTo>
                  <a:pt x="4901" y="1609"/>
                </a:lnTo>
                <a:lnTo>
                  <a:pt x="6304" y="1609"/>
                </a:lnTo>
                <a:lnTo>
                  <a:pt x="6304" y="1902"/>
                </a:lnTo>
                <a:lnTo>
                  <a:pt x="6304" y="1935"/>
                </a:lnTo>
                <a:lnTo>
                  <a:pt x="6303" y="1965"/>
                </a:lnTo>
                <a:lnTo>
                  <a:pt x="6301" y="1995"/>
                </a:lnTo>
                <a:lnTo>
                  <a:pt x="6298" y="2023"/>
                </a:lnTo>
                <a:lnTo>
                  <a:pt x="6293" y="2049"/>
                </a:lnTo>
                <a:lnTo>
                  <a:pt x="6289" y="2074"/>
                </a:lnTo>
                <a:lnTo>
                  <a:pt x="6282" y="2098"/>
                </a:lnTo>
                <a:lnTo>
                  <a:pt x="6276" y="2120"/>
                </a:lnTo>
                <a:lnTo>
                  <a:pt x="6268" y="2141"/>
                </a:lnTo>
                <a:lnTo>
                  <a:pt x="6258" y="2161"/>
                </a:lnTo>
                <a:lnTo>
                  <a:pt x="6248" y="2180"/>
                </a:lnTo>
                <a:lnTo>
                  <a:pt x="6237" y="2197"/>
                </a:lnTo>
                <a:lnTo>
                  <a:pt x="6225" y="2213"/>
                </a:lnTo>
                <a:lnTo>
                  <a:pt x="6211" y="2228"/>
                </a:lnTo>
                <a:lnTo>
                  <a:pt x="6197" y="2243"/>
                </a:lnTo>
                <a:lnTo>
                  <a:pt x="6180" y="2256"/>
                </a:lnTo>
                <a:lnTo>
                  <a:pt x="6156" y="2268"/>
                </a:lnTo>
                <a:lnTo>
                  <a:pt x="6132" y="2281"/>
                </a:lnTo>
                <a:lnTo>
                  <a:pt x="6109" y="2294"/>
                </a:lnTo>
                <a:lnTo>
                  <a:pt x="6085" y="2309"/>
                </a:lnTo>
                <a:lnTo>
                  <a:pt x="6063" y="2324"/>
                </a:lnTo>
                <a:lnTo>
                  <a:pt x="6041" y="2339"/>
                </a:lnTo>
                <a:lnTo>
                  <a:pt x="6019" y="2356"/>
                </a:lnTo>
                <a:lnTo>
                  <a:pt x="6000" y="2373"/>
                </a:lnTo>
                <a:lnTo>
                  <a:pt x="5979" y="2391"/>
                </a:lnTo>
                <a:lnTo>
                  <a:pt x="5959" y="2410"/>
                </a:lnTo>
                <a:lnTo>
                  <a:pt x="5940" y="2428"/>
                </a:lnTo>
                <a:lnTo>
                  <a:pt x="5923" y="2448"/>
                </a:lnTo>
                <a:lnTo>
                  <a:pt x="5905" y="2468"/>
                </a:lnTo>
                <a:lnTo>
                  <a:pt x="5887" y="2489"/>
                </a:lnTo>
                <a:lnTo>
                  <a:pt x="5871" y="2511"/>
                </a:lnTo>
                <a:lnTo>
                  <a:pt x="5856" y="2533"/>
                </a:lnTo>
                <a:lnTo>
                  <a:pt x="4600" y="2533"/>
                </a:lnTo>
                <a:lnTo>
                  <a:pt x="4601" y="777"/>
                </a:lnTo>
                <a:lnTo>
                  <a:pt x="4534" y="779"/>
                </a:lnTo>
                <a:lnTo>
                  <a:pt x="4467" y="783"/>
                </a:lnTo>
                <a:lnTo>
                  <a:pt x="4401" y="788"/>
                </a:lnTo>
                <a:lnTo>
                  <a:pt x="4335" y="796"/>
                </a:lnTo>
                <a:lnTo>
                  <a:pt x="4270" y="805"/>
                </a:lnTo>
                <a:lnTo>
                  <a:pt x="4204" y="815"/>
                </a:lnTo>
                <a:lnTo>
                  <a:pt x="4139" y="826"/>
                </a:lnTo>
                <a:lnTo>
                  <a:pt x="4075" y="839"/>
                </a:lnTo>
                <a:lnTo>
                  <a:pt x="4010" y="853"/>
                </a:lnTo>
                <a:lnTo>
                  <a:pt x="3947" y="868"/>
                </a:lnTo>
                <a:lnTo>
                  <a:pt x="3883" y="885"/>
                </a:lnTo>
                <a:lnTo>
                  <a:pt x="3819" y="903"/>
                </a:lnTo>
                <a:lnTo>
                  <a:pt x="3756" y="922"/>
                </a:lnTo>
                <a:lnTo>
                  <a:pt x="3692" y="942"/>
                </a:lnTo>
                <a:lnTo>
                  <a:pt x="3629" y="964"/>
                </a:lnTo>
                <a:lnTo>
                  <a:pt x="3566" y="986"/>
                </a:lnTo>
                <a:lnTo>
                  <a:pt x="3502" y="1010"/>
                </a:lnTo>
                <a:lnTo>
                  <a:pt x="3439" y="1035"/>
                </a:lnTo>
                <a:lnTo>
                  <a:pt x="3377" y="1060"/>
                </a:lnTo>
                <a:lnTo>
                  <a:pt x="3313" y="1086"/>
                </a:lnTo>
                <a:lnTo>
                  <a:pt x="3250" y="1114"/>
                </a:lnTo>
                <a:lnTo>
                  <a:pt x="3186" y="1141"/>
                </a:lnTo>
                <a:lnTo>
                  <a:pt x="3123" y="1171"/>
                </a:lnTo>
                <a:lnTo>
                  <a:pt x="3060" y="1201"/>
                </a:lnTo>
                <a:lnTo>
                  <a:pt x="2931" y="1262"/>
                </a:lnTo>
                <a:lnTo>
                  <a:pt x="2803" y="1326"/>
                </a:lnTo>
                <a:lnTo>
                  <a:pt x="2674" y="1393"/>
                </a:lnTo>
                <a:lnTo>
                  <a:pt x="2543" y="1463"/>
                </a:lnTo>
                <a:lnTo>
                  <a:pt x="2543" y="1486"/>
                </a:lnTo>
                <a:lnTo>
                  <a:pt x="2543" y="1498"/>
                </a:lnTo>
                <a:lnTo>
                  <a:pt x="2544" y="1510"/>
                </a:lnTo>
                <a:lnTo>
                  <a:pt x="2546" y="1522"/>
                </a:lnTo>
                <a:lnTo>
                  <a:pt x="2550" y="1534"/>
                </a:lnTo>
                <a:lnTo>
                  <a:pt x="2555" y="1546"/>
                </a:lnTo>
                <a:lnTo>
                  <a:pt x="2561" y="1557"/>
                </a:lnTo>
                <a:lnTo>
                  <a:pt x="2571" y="1568"/>
                </a:lnTo>
                <a:lnTo>
                  <a:pt x="2582" y="1578"/>
                </a:lnTo>
                <a:lnTo>
                  <a:pt x="2597" y="1586"/>
                </a:lnTo>
                <a:lnTo>
                  <a:pt x="2613" y="1593"/>
                </a:lnTo>
                <a:lnTo>
                  <a:pt x="2633" y="1600"/>
                </a:lnTo>
                <a:lnTo>
                  <a:pt x="2657" y="1604"/>
                </a:lnTo>
                <a:lnTo>
                  <a:pt x="2685" y="1608"/>
                </a:lnTo>
                <a:lnTo>
                  <a:pt x="2717" y="1608"/>
                </a:lnTo>
                <a:lnTo>
                  <a:pt x="4370" y="1609"/>
                </a:lnTo>
                <a:lnTo>
                  <a:pt x="4370" y="2533"/>
                </a:lnTo>
                <a:lnTo>
                  <a:pt x="2468" y="2533"/>
                </a:lnTo>
                <a:lnTo>
                  <a:pt x="2454" y="2513"/>
                </a:lnTo>
                <a:lnTo>
                  <a:pt x="2439" y="2493"/>
                </a:lnTo>
                <a:lnTo>
                  <a:pt x="2425" y="2475"/>
                </a:lnTo>
                <a:lnTo>
                  <a:pt x="2408" y="2456"/>
                </a:lnTo>
                <a:lnTo>
                  <a:pt x="2393" y="2438"/>
                </a:lnTo>
                <a:lnTo>
                  <a:pt x="2377" y="2421"/>
                </a:lnTo>
                <a:lnTo>
                  <a:pt x="2359" y="2404"/>
                </a:lnTo>
                <a:lnTo>
                  <a:pt x="2341" y="2388"/>
                </a:lnTo>
                <a:lnTo>
                  <a:pt x="2324" y="2371"/>
                </a:lnTo>
                <a:lnTo>
                  <a:pt x="2305" y="2356"/>
                </a:lnTo>
                <a:lnTo>
                  <a:pt x="2286" y="2342"/>
                </a:lnTo>
                <a:lnTo>
                  <a:pt x="2267" y="2327"/>
                </a:lnTo>
                <a:lnTo>
                  <a:pt x="2247" y="2313"/>
                </a:lnTo>
                <a:lnTo>
                  <a:pt x="2226" y="2300"/>
                </a:lnTo>
                <a:lnTo>
                  <a:pt x="2206" y="2288"/>
                </a:lnTo>
                <a:lnTo>
                  <a:pt x="2184" y="2276"/>
                </a:lnTo>
                <a:lnTo>
                  <a:pt x="2163" y="2265"/>
                </a:lnTo>
                <a:lnTo>
                  <a:pt x="2141" y="2254"/>
                </a:lnTo>
                <a:lnTo>
                  <a:pt x="2119" y="2244"/>
                </a:lnTo>
                <a:lnTo>
                  <a:pt x="2096" y="2235"/>
                </a:lnTo>
                <a:lnTo>
                  <a:pt x="2073" y="2226"/>
                </a:lnTo>
                <a:lnTo>
                  <a:pt x="2050" y="2218"/>
                </a:lnTo>
                <a:lnTo>
                  <a:pt x="2027" y="2211"/>
                </a:lnTo>
                <a:lnTo>
                  <a:pt x="2003" y="2204"/>
                </a:lnTo>
                <a:lnTo>
                  <a:pt x="1978" y="2199"/>
                </a:lnTo>
                <a:lnTo>
                  <a:pt x="1954" y="2193"/>
                </a:lnTo>
                <a:lnTo>
                  <a:pt x="1929" y="2189"/>
                </a:lnTo>
                <a:lnTo>
                  <a:pt x="1905" y="2185"/>
                </a:lnTo>
                <a:lnTo>
                  <a:pt x="1879" y="2182"/>
                </a:lnTo>
                <a:lnTo>
                  <a:pt x="1854" y="2180"/>
                </a:lnTo>
                <a:lnTo>
                  <a:pt x="1828" y="2179"/>
                </a:lnTo>
                <a:lnTo>
                  <a:pt x="1802" y="2179"/>
                </a:lnTo>
                <a:lnTo>
                  <a:pt x="1776" y="2179"/>
                </a:lnTo>
                <a:lnTo>
                  <a:pt x="1751" y="2180"/>
                </a:lnTo>
                <a:lnTo>
                  <a:pt x="1725" y="2182"/>
                </a:lnTo>
                <a:lnTo>
                  <a:pt x="1700" y="2185"/>
                </a:lnTo>
                <a:lnTo>
                  <a:pt x="1675" y="2189"/>
                </a:lnTo>
                <a:lnTo>
                  <a:pt x="1650" y="2193"/>
                </a:lnTo>
                <a:lnTo>
                  <a:pt x="1626" y="2199"/>
                </a:lnTo>
                <a:lnTo>
                  <a:pt x="1602" y="2204"/>
                </a:lnTo>
                <a:lnTo>
                  <a:pt x="1578" y="2211"/>
                </a:lnTo>
                <a:lnTo>
                  <a:pt x="1554" y="2218"/>
                </a:lnTo>
                <a:lnTo>
                  <a:pt x="1531" y="2226"/>
                </a:lnTo>
                <a:lnTo>
                  <a:pt x="1507" y="2235"/>
                </a:lnTo>
                <a:lnTo>
                  <a:pt x="1485" y="2244"/>
                </a:lnTo>
                <a:lnTo>
                  <a:pt x="1463" y="2254"/>
                </a:lnTo>
                <a:lnTo>
                  <a:pt x="1441" y="2265"/>
                </a:lnTo>
                <a:lnTo>
                  <a:pt x="1419" y="2276"/>
                </a:lnTo>
                <a:lnTo>
                  <a:pt x="1398" y="2288"/>
                </a:lnTo>
                <a:lnTo>
                  <a:pt x="1378" y="2300"/>
                </a:lnTo>
                <a:lnTo>
                  <a:pt x="1358" y="2313"/>
                </a:lnTo>
                <a:lnTo>
                  <a:pt x="1337" y="2327"/>
                </a:lnTo>
                <a:lnTo>
                  <a:pt x="1318" y="2342"/>
                </a:lnTo>
                <a:lnTo>
                  <a:pt x="1298" y="2356"/>
                </a:lnTo>
                <a:lnTo>
                  <a:pt x="1281" y="2371"/>
                </a:lnTo>
                <a:lnTo>
                  <a:pt x="1262" y="2388"/>
                </a:lnTo>
                <a:lnTo>
                  <a:pt x="1244" y="2404"/>
                </a:lnTo>
                <a:lnTo>
                  <a:pt x="1228" y="2421"/>
                </a:lnTo>
                <a:lnTo>
                  <a:pt x="1211" y="2438"/>
                </a:lnTo>
                <a:lnTo>
                  <a:pt x="1195" y="2456"/>
                </a:lnTo>
                <a:lnTo>
                  <a:pt x="1180" y="2475"/>
                </a:lnTo>
                <a:lnTo>
                  <a:pt x="1164" y="2493"/>
                </a:lnTo>
                <a:lnTo>
                  <a:pt x="1150" y="2513"/>
                </a:lnTo>
                <a:lnTo>
                  <a:pt x="1137" y="2533"/>
                </a:lnTo>
                <a:lnTo>
                  <a:pt x="0" y="2533"/>
                </a:lnTo>
                <a:lnTo>
                  <a:pt x="0" y="2409"/>
                </a:lnTo>
                <a:lnTo>
                  <a:pt x="1" y="2391"/>
                </a:lnTo>
                <a:lnTo>
                  <a:pt x="2" y="2373"/>
                </a:lnTo>
                <a:lnTo>
                  <a:pt x="6" y="2355"/>
                </a:lnTo>
                <a:lnTo>
                  <a:pt x="9" y="2336"/>
                </a:lnTo>
                <a:lnTo>
                  <a:pt x="14" y="2317"/>
                </a:lnTo>
                <a:lnTo>
                  <a:pt x="20" y="2298"/>
                </a:lnTo>
                <a:lnTo>
                  <a:pt x="26" y="2277"/>
                </a:lnTo>
                <a:lnTo>
                  <a:pt x="34" y="2257"/>
                </a:lnTo>
                <a:lnTo>
                  <a:pt x="43" y="2236"/>
                </a:lnTo>
                <a:lnTo>
                  <a:pt x="53" y="2215"/>
                </a:lnTo>
                <a:lnTo>
                  <a:pt x="63" y="2194"/>
                </a:lnTo>
                <a:lnTo>
                  <a:pt x="74" y="2173"/>
                </a:lnTo>
                <a:lnTo>
                  <a:pt x="86" y="2151"/>
                </a:lnTo>
                <a:lnTo>
                  <a:pt x="99" y="2130"/>
                </a:lnTo>
                <a:lnTo>
                  <a:pt x="112" y="2109"/>
                </a:lnTo>
                <a:lnTo>
                  <a:pt x="127" y="2089"/>
                </a:lnTo>
                <a:lnTo>
                  <a:pt x="141" y="2069"/>
                </a:lnTo>
                <a:lnTo>
                  <a:pt x="156" y="2048"/>
                </a:lnTo>
                <a:lnTo>
                  <a:pt x="172" y="2028"/>
                </a:lnTo>
                <a:lnTo>
                  <a:pt x="188" y="2008"/>
                </a:lnTo>
                <a:lnTo>
                  <a:pt x="206" y="1990"/>
                </a:lnTo>
                <a:lnTo>
                  <a:pt x="222" y="1971"/>
                </a:lnTo>
                <a:lnTo>
                  <a:pt x="241" y="1953"/>
                </a:lnTo>
                <a:lnTo>
                  <a:pt x="259" y="1937"/>
                </a:lnTo>
                <a:lnTo>
                  <a:pt x="277" y="1920"/>
                </a:lnTo>
                <a:lnTo>
                  <a:pt x="296" y="1904"/>
                </a:lnTo>
                <a:lnTo>
                  <a:pt x="316" y="1889"/>
                </a:lnTo>
                <a:lnTo>
                  <a:pt x="336" y="1875"/>
                </a:lnTo>
                <a:lnTo>
                  <a:pt x="355" y="1863"/>
                </a:lnTo>
                <a:lnTo>
                  <a:pt x="375" y="1851"/>
                </a:lnTo>
                <a:lnTo>
                  <a:pt x="395" y="1840"/>
                </a:lnTo>
                <a:lnTo>
                  <a:pt x="416" y="1830"/>
                </a:lnTo>
                <a:lnTo>
                  <a:pt x="456" y="1813"/>
                </a:lnTo>
                <a:lnTo>
                  <a:pt x="496" y="1796"/>
                </a:lnTo>
                <a:lnTo>
                  <a:pt x="581" y="1764"/>
                </a:lnTo>
                <a:lnTo>
                  <a:pt x="668" y="1733"/>
                </a:lnTo>
                <a:lnTo>
                  <a:pt x="758" y="1703"/>
                </a:lnTo>
                <a:lnTo>
                  <a:pt x="853" y="1675"/>
                </a:lnTo>
                <a:lnTo>
                  <a:pt x="950" y="1647"/>
                </a:lnTo>
                <a:lnTo>
                  <a:pt x="1050" y="1620"/>
                </a:lnTo>
                <a:lnTo>
                  <a:pt x="1153" y="1592"/>
                </a:lnTo>
                <a:lnTo>
                  <a:pt x="1260" y="1566"/>
                </a:lnTo>
                <a:lnTo>
                  <a:pt x="1371" y="1538"/>
                </a:lnTo>
                <a:lnTo>
                  <a:pt x="1601" y="1482"/>
                </a:lnTo>
                <a:lnTo>
                  <a:pt x="1846" y="1422"/>
                </a:lnTo>
                <a:lnTo>
                  <a:pt x="1974" y="1390"/>
                </a:lnTo>
                <a:lnTo>
                  <a:pt x="2105" y="1357"/>
                </a:lnTo>
                <a:lnTo>
                  <a:pt x="2250" y="1277"/>
                </a:lnTo>
                <a:lnTo>
                  <a:pt x="2395" y="1197"/>
                </a:lnTo>
                <a:lnTo>
                  <a:pt x="2543" y="1119"/>
                </a:lnTo>
                <a:lnTo>
                  <a:pt x="2691" y="1042"/>
                </a:lnTo>
                <a:lnTo>
                  <a:pt x="2766" y="1005"/>
                </a:lnTo>
                <a:lnTo>
                  <a:pt x="2841" y="969"/>
                </a:lnTo>
                <a:lnTo>
                  <a:pt x="2916" y="932"/>
                </a:lnTo>
                <a:lnTo>
                  <a:pt x="2992" y="897"/>
                </a:lnTo>
                <a:lnTo>
                  <a:pt x="3068" y="863"/>
                </a:lnTo>
                <a:lnTo>
                  <a:pt x="3143" y="829"/>
                </a:lnTo>
                <a:lnTo>
                  <a:pt x="3220" y="797"/>
                </a:lnTo>
                <a:lnTo>
                  <a:pt x="3297" y="766"/>
                </a:lnTo>
                <a:lnTo>
                  <a:pt x="3376" y="735"/>
                </a:lnTo>
                <a:lnTo>
                  <a:pt x="3454" y="707"/>
                </a:lnTo>
                <a:lnTo>
                  <a:pt x="3532" y="679"/>
                </a:lnTo>
                <a:lnTo>
                  <a:pt x="3611" y="654"/>
                </a:lnTo>
                <a:lnTo>
                  <a:pt x="3690" y="629"/>
                </a:lnTo>
                <a:lnTo>
                  <a:pt x="3771" y="606"/>
                </a:lnTo>
                <a:lnTo>
                  <a:pt x="3851" y="585"/>
                </a:lnTo>
                <a:lnTo>
                  <a:pt x="3932" y="565"/>
                </a:lnTo>
                <a:lnTo>
                  <a:pt x="4014" y="547"/>
                </a:lnTo>
                <a:lnTo>
                  <a:pt x="4095" y="531"/>
                </a:lnTo>
                <a:lnTo>
                  <a:pt x="4178" y="516"/>
                </a:lnTo>
                <a:lnTo>
                  <a:pt x="4261" y="504"/>
                </a:lnTo>
                <a:lnTo>
                  <a:pt x="4345" y="494"/>
                </a:lnTo>
                <a:lnTo>
                  <a:pt x="4429" y="487"/>
                </a:lnTo>
                <a:lnTo>
                  <a:pt x="4513" y="480"/>
                </a:lnTo>
                <a:lnTo>
                  <a:pt x="4599" y="477"/>
                </a:lnTo>
                <a:lnTo>
                  <a:pt x="4656" y="476"/>
                </a:lnTo>
                <a:lnTo>
                  <a:pt x="4713" y="477"/>
                </a:lnTo>
                <a:lnTo>
                  <a:pt x="4771" y="477"/>
                </a:lnTo>
                <a:lnTo>
                  <a:pt x="4827" y="479"/>
                </a:lnTo>
                <a:lnTo>
                  <a:pt x="4937" y="483"/>
                </a:lnTo>
                <a:lnTo>
                  <a:pt x="5038" y="489"/>
                </a:lnTo>
                <a:lnTo>
                  <a:pt x="5125" y="494"/>
                </a:lnTo>
                <a:lnTo>
                  <a:pt x="5192" y="500"/>
                </a:lnTo>
                <a:lnTo>
                  <a:pt x="5253" y="505"/>
                </a:lnTo>
                <a:lnTo>
                  <a:pt x="5335" y="515"/>
                </a:lnTo>
                <a:lnTo>
                  <a:pt x="5415" y="525"/>
                </a:lnTo>
                <a:lnTo>
                  <a:pt x="5494" y="537"/>
                </a:lnTo>
                <a:lnTo>
                  <a:pt x="5568" y="551"/>
                </a:lnTo>
                <a:lnTo>
                  <a:pt x="5642" y="564"/>
                </a:lnTo>
                <a:lnTo>
                  <a:pt x="5714" y="578"/>
                </a:lnTo>
                <a:lnTo>
                  <a:pt x="5782" y="595"/>
                </a:lnTo>
                <a:lnTo>
                  <a:pt x="5849" y="611"/>
                </a:lnTo>
                <a:lnTo>
                  <a:pt x="5915" y="628"/>
                </a:lnTo>
                <a:lnTo>
                  <a:pt x="5978" y="646"/>
                </a:lnTo>
                <a:lnTo>
                  <a:pt x="6039" y="665"/>
                </a:lnTo>
                <a:lnTo>
                  <a:pt x="6099" y="684"/>
                </a:lnTo>
                <a:lnTo>
                  <a:pt x="6157" y="705"/>
                </a:lnTo>
                <a:lnTo>
                  <a:pt x="6213" y="724"/>
                </a:lnTo>
                <a:lnTo>
                  <a:pt x="6268" y="745"/>
                </a:lnTo>
                <a:lnTo>
                  <a:pt x="6321" y="767"/>
                </a:lnTo>
                <a:lnTo>
                  <a:pt x="6374" y="789"/>
                </a:lnTo>
                <a:lnTo>
                  <a:pt x="6424" y="811"/>
                </a:lnTo>
                <a:lnTo>
                  <a:pt x="6473" y="834"/>
                </a:lnTo>
                <a:lnTo>
                  <a:pt x="6521" y="856"/>
                </a:lnTo>
                <a:lnTo>
                  <a:pt x="6614" y="903"/>
                </a:lnTo>
                <a:lnTo>
                  <a:pt x="6702" y="949"/>
                </a:lnTo>
                <a:lnTo>
                  <a:pt x="6786" y="996"/>
                </a:lnTo>
                <a:lnTo>
                  <a:pt x="6868" y="1041"/>
                </a:lnTo>
                <a:lnTo>
                  <a:pt x="7023" y="1130"/>
                </a:lnTo>
                <a:lnTo>
                  <a:pt x="7224" y="1247"/>
                </a:lnTo>
                <a:lnTo>
                  <a:pt x="7377" y="1335"/>
                </a:lnTo>
                <a:lnTo>
                  <a:pt x="7489" y="1335"/>
                </a:lnTo>
                <a:lnTo>
                  <a:pt x="7511" y="1336"/>
                </a:lnTo>
                <a:lnTo>
                  <a:pt x="7533" y="1337"/>
                </a:lnTo>
                <a:lnTo>
                  <a:pt x="7554" y="1339"/>
                </a:lnTo>
                <a:lnTo>
                  <a:pt x="7574" y="1342"/>
                </a:lnTo>
                <a:lnTo>
                  <a:pt x="7595" y="1345"/>
                </a:lnTo>
                <a:lnTo>
                  <a:pt x="7614" y="1349"/>
                </a:lnTo>
                <a:lnTo>
                  <a:pt x="7632" y="1355"/>
                </a:lnTo>
                <a:lnTo>
                  <a:pt x="7651" y="1360"/>
                </a:lnTo>
                <a:lnTo>
                  <a:pt x="7669" y="1367"/>
                </a:lnTo>
                <a:lnTo>
                  <a:pt x="7686" y="1375"/>
                </a:lnTo>
                <a:lnTo>
                  <a:pt x="7703" y="1382"/>
                </a:lnTo>
                <a:lnTo>
                  <a:pt x="7718" y="1391"/>
                </a:lnTo>
                <a:lnTo>
                  <a:pt x="7734" y="1400"/>
                </a:lnTo>
                <a:lnTo>
                  <a:pt x="7748" y="1411"/>
                </a:lnTo>
                <a:lnTo>
                  <a:pt x="7761" y="1422"/>
                </a:lnTo>
                <a:lnTo>
                  <a:pt x="7774" y="1433"/>
                </a:lnTo>
                <a:lnTo>
                  <a:pt x="7788" y="1445"/>
                </a:lnTo>
                <a:lnTo>
                  <a:pt x="7799" y="1458"/>
                </a:lnTo>
                <a:lnTo>
                  <a:pt x="7810" y="1471"/>
                </a:lnTo>
                <a:lnTo>
                  <a:pt x="7819" y="1486"/>
                </a:lnTo>
                <a:lnTo>
                  <a:pt x="7829" y="1501"/>
                </a:lnTo>
                <a:lnTo>
                  <a:pt x="7838" y="1516"/>
                </a:lnTo>
                <a:lnTo>
                  <a:pt x="7846" y="1532"/>
                </a:lnTo>
                <a:lnTo>
                  <a:pt x="7854" y="1549"/>
                </a:lnTo>
                <a:lnTo>
                  <a:pt x="7859" y="1567"/>
                </a:lnTo>
                <a:lnTo>
                  <a:pt x="7865" y="1585"/>
                </a:lnTo>
                <a:lnTo>
                  <a:pt x="7870" y="1603"/>
                </a:lnTo>
                <a:lnTo>
                  <a:pt x="7873" y="1622"/>
                </a:lnTo>
                <a:lnTo>
                  <a:pt x="7877" y="1643"/>
                </a:lnTo>
                <a:lnTo>
                  <a:pt x="7879" y="1663"/>
                </a:lnTo>
                <a:lnTo>
                  <a:pt x="7880" y="1684"/>
                </a:lnTo>
                <a:lnTo>
                  <a:pt x="7881" y="1706"/>
                </a:lnTo>
                <a:lnTo>
                  <a:pt x="7881" y="2533"/>
                </a:lnTo>
                <a:close/>
                <a:moveTo>
                  <a:pt x="1147" y="1976"/>
                </a:moveTo>
                <a:lnTo>
                  <a:pt x="1147" y="1976"/>
                </a:lnTo>
                <a:lnTo>
                  <a:pt x="482" y="1976"/>
                </a:lnTo>
                <a:lnTo>
                  <a:pt x="465" y="1985"/>
                </a:lnTo>
                <a:lnTo>
                  <a:pt x="449" y="1994"/>
                </a:lnTo>
                <a:lnTo>
                  <a:pt x="434" y="2004"/>
                </a:lnTo>
                <a:lnTo>
                  <a:pt x="417" y="2016"/>
                </a:lnTo>
                <a:lnTo>
                  <a:pt x="401" y="2028"/>
                </a:lnTo>
                <a:lnTo>
                  <a:pt x="385" y="2041"/>
                </a:lnTo>
                <a:lnTo>
                  <a:pt x="370" y="2056"/>
                </a:lnTo>
                <a:lnTo>
                  <a:pt x="354" y="2070"/>
                </a:lnTo>
                <a:lnTo>
                  <a:pt x="325" y="2102"/>
                </a:lnTo>
                <a:lnTo>
                  <a:pt x="297" y="2135"/>
                </a:lnTo>
                <a:lnTo>
                  <a:pt x="271" y="2169"/>
                </a:lnTo>
                <a:lnTo>
                  <a:pt x="247" y="2203"/>
                </a:lnTo>
                <a:lnTo>
                  <a:pt x="540" y="2203"/>
                </a:lnTo>
                <a:lnTo>
                  <a:pt x="640" y="2203"/>
                </a:lnTo>
                <a:lnTo>
                  <a:pt x="731" y="2201"/>
                </a:lnTo>
                <a:lnTo>
                  <a:pt x="771" y="2200"/>
                </a:lnTo>
                <a:lnTo>
                  <a:pt x="810" y="2196"/>
                </a:lnTo>
                <a:lnTo>
                  <a:pt x="846" y="2193"/>
                </a:lnTo>
                <a:lnTo>
                  <a:pt x="880" y="2190"/>
                </a:lnTo>
                <a:lnTo>
                  <a:pt x="913" y="2184"/>
                </a:lnTo>
                <a:lnTo>
                  <a:pt x="944" y="2178"/>
                </a:lnTo>
                <a:lnTo>
                  <a:pt x="973" y="2170"/>
                </a:lnTo>
                <a:lnTo>
                  <a:pt x="999" y="2160"/>
                </a:lnTo>
                <a:lnTo>
                  <a:pt x="1026" y="2150"/>
                </a:lnTo>
                <a:lnTo>
                  <a:pt x="1050" y="2138"/>
                </a:lnTo>
                <a:lnTo>
                  <a:pt x="1073" y="2124"/>
                </a:lnTo>
                <a:lnTo>
                  <a:pt x="1095" y="2108"/>
                </a:lnTo>
                <a:lnTo>
                  <a:pt x="1112" y="2094"/>
                </a:lnTo>
                <a:lnTo>
                  <a:pt x="1128" y="2080"/>
                </a:lnTo>
                <a:lnTo>
                  <a:pt x="1140" y="2067"/>
                </a:lnTo>
                <a:lnTo>
                  <a:pt x="1151" y="2054"/>
                </a:lnTo>
                <a:lnTo>
                  <a:pt x="1160" y="2043"/>
                </a:lnTo>
                <a:lnTo>
                  <a:pt x="1166" y="2032"/>
                </a:lnTo>
                <a:lnTo>
                  <a:pt x="1171" y="2023"/>
                </a:lnTo>
                <a:lnTo>
                  <a:pt x="1174" y="2014"/>
                </a:lnTo>
                <a:lnTo>
                  <a:pt x="1175" y="2005"/>
                </a:lnTo>
                <a:lnTo>
                  <a:pt x="1175" y="1998"/>
                </a:lnTo>
                <a:lnTo>
                  <a:pt x="1173" y="1992"/>
                </a:lnTo>
                <a:lnTo>
                  <a:pt x="1171" y="1986"/>
                </a:lnTo>
                <a:lnTo>
                  <a:pt x="1166" y="1982"/>
                </a:lnTo>
                <a:lnTo>
                  <a:pt x="1161" y="1980"/>
                </a:lnTo>
                <a:lnTo>
                  <a:pt x="1154" y="1977"/>
                </a:lnTo>
                <a:lnTo>
                  <a:pt x="1147" y="1976"/>
                </a:lnTo>
                <a:close/>
                <a:moveTo>
                  <a:pt x="3963" y="2222"/>
                </a:moveTo>
                <a:lnTo>
                  <a:pt x="4169" y="2222"/>
                </a:lnTo>
                <a:lnTo>
                  <a:pt x="4169" y="2162"/>
                </a:lnTo>
                <a:lnTo>
                  <a:pt x="4030" y="2162"/>
                </a:lnTo>
                <a:lnTo>
                  <a:pt x="4030" y="2079"/>
                </a:lnTo>
                <a:lnTo>
                  <a:pt x="4153" y="2079"/>
                </a:lnTo>
                <a:lnTo>
                  <a:pt x="4153" y="2018"/>
                </a:lnTo>
                <a:lnTo>
                  <a:pt x="4030" y="2018"/>
                </a:lnTo>
                <a:lnTo>
                  <a:pt x="4030" y="1939"/>
                </a:lnTo>
                <a:lnTo>
                  <a:pt x="4166" y="1939"/>
                </a:lnTo>
                <a:lnTo>
                  <a:pt x="4166" y="1879"/>
                </a:lnTo>
                <a:lnTo>
                  <a:pt x="3963" y="1879"/>
                </a:lnTo>
                <a:lnTo>
                  <a:pt x="3963" y="2222"/>
                </a:lnTo>
                <a:close/>
                <a:moveTo>
                  <a:pt x="3677" y="2050"/>
                </a:moveTo>
                <a:lnTo>
                  <a:pt x="3677" y="2050"/>
                </a:lnTo>
                <a:lnTo>
                  <a:pt x="3677" y="2073"/>
                </a:lnTo>
                <a:lnTo>
                  <a:pt x="3679" y="2095"/>
                </a:lnTo>
                <a:lnTo>
                  <a:pt x="3684" y="2115"/>
                </a:lnTo>
                <a:lnTo>
                  <a:pt x="3689" y="2133"/>
                </a:lnTo>
                <a:lnTo>
                  <a:pt x="3696" y="2149"/>
                </a:lnTo>
                <a:lnTo>
                  <a:pt x="3703" y="2163"/>
                </a:lnTo>
                <a:lnTo>
                  <a:pt x="3712" y="2177"/>
                </a:lnTo>
                <a:lnTo>
                  <a:pt x="3722" y="2188"/>
                </a:lnTo>
                <a:lnTo>
                  <a:pt x="3733" y="2197"/>
                </a:lnTo>
                <a:lnTo>
                  <a:pt x="3745" y="2206"/>
                </a:lnTo>
                <a:lnTo>
                  <a:pt x="3757" y="2213"/>
                </a:lnTo>
                <a:lnTo>
                  <a:pt x="3771" y="2218"/>
                </a:lnTo>
                <a:lnTo>
                  <a:pt x="3785" y="2223"/>
                </a:lnTo>
                <a:lnTo>
                  <a:pt x="3799" y="2226"/>
                </a:lnTo>
                <a:lnTo>
                  <a:pt x="3815" y="2227"/>
                </a:lnTo>
                <a:lnTo>
                  <a:pt x="3830" y="2228"/>
                </a:lnTo>
                <a:lnTo>
                  <a:pt x="3854" y="2227"/>
                </a:lnTo>
                <a:lnTo>
                  <a:pt x="3880" y="2224"/>
                </a:lnTo>
                <a:lnTo>
                  <a:pt x="3891" y="2221"/>
                </a:lnTo>
                <a:lnTo>
                  <a:pt x="3902" y="2217"/>
                </a:lnTo>
                <a:lnTo>
                  <a:pt x="3910" y="2213"/>
                </a:lnTo>
                <a:lnTo>
                  <a:pt x="3919" y="2207"/>
                </a:lnTo>
                <a:lnTo>
                  <a:pt x="3905" y="2153"/>
                </a:lnTo>
                <a:lnTo>
                  <a:pt x="3893" y="2159"/>
                </a:lnTo>
                <a:lnTo>
                  <a:pt x="3880" y="2164"/>
                </a:lnTo>
                <a:lnTo>
                  <a:pt x="3871" y="2166"/>
                </a:lnTo>
                <a:lnTo>
                  <a:pt x="3862" y="2168"/>
                </a:lnTo>
                <a:lnTo>
                  <a:pt x="3842" y="2169"/>
                </a:lnTo>
                <a:lnTo>
                  <a:pt x="3830" y="2168"/>
                </a:lnTo>
                <a:lnTo>
                  <a:pt x="3820" y="2167"/>
                </a:lnTo>
                <a:lnTo>
                  <a:pt x="3810" y="2163"/>
                </a:lnTo>
                <a:lnTo>
                  <a:pt x="3800" y="2160"/>
                </a:lnTo>
                <a:lnTo>
                  <a:pt x="3791" y="2156"/>
                </a:lnTo>
                <a:lnTo>
                  <a:pt x="3784" y="2150"/>
                </a:lnTo>
                <a:lnTo>
                  <a:pt x="3777" y="2144"/>
                </a:lnTo>
                <a:lnTo>
                  <a:pt x="3771" y="2136"/>
                </a:lnTo>
                <a:lnTo>
                  <a:pt x="3765" y="2128"/>
                </a:lnTo>
                <a:lnTo>
                  <a:pt x="3761" y="2119"/>
                </a:lnTo>
                <a:lnTo>
                  <a:pt x="3756" y="2109"/>
                </a:lnTo>
                <a:lnTo>
                  <a:pt x="3753" y="2098"/>
                </a:lnTo>
                <a:lnTo>
                  <a:pt x="3751" y="2087"/>
                </a:lnTo>
                <a:lnTo>
                  <a:pt x="3749" y="2075"/>
                </a:lnTo>
                <a:lnTo>
                  <a:pt x="3747" y="2063"/>
                </a:lnTo>
                <a:lnTo>
                  <a:pt x="3747" y="2050"/>
                </a:lnTo>
                <a:lnTo>
                  <a:pt x="3747" y="2036"/>
                </a:lnTo>
                <a:lnTo>
                  <a:pt x="3749" y="2023"/>
                </a:lnTo>
                <a:lnTo>
                  <a:pt x="3751" y="2009"/>
                </a:lnTo>
                <a:lnTo>
                  <a:pt x="3753" y="1998"/>
                </a:lnTo>
                <a:lnTo>
                  <a:pt x="3756" y="1987"/>
                </a:lnTo>
                <a:lnTo>
                  <a:pt x="3761" y="1977"/>
                </a:lnTo>
                <a:lnTo>
                  <a:pt x="3766" y="1969"/>
                </a:lnTo>
                <a:lnTo>
                  <a:pt x="3772" y="1961"/>
                </a:lnTo>
                <a:lnTo>
                  <a:pt x="3778" y="1954"/>
                </a:lnTo>
                <a:lnTo>
                  <a:pt x="3785" y="1949"/>
                </a:lnTo>
                <a:lnTo>
                  <a:pt x="3793" y="1943"/>
                </a:lnTo>
                <a:lnTo>
                  <a:pt x="3800" y="1939"/>
                </a:lnTo>
                <a:lnTo>
                  <a:pt x="3809" y="1936"/>
                </a:lnTo>
                <a:lnTo>
                  <a:pt x="3818" y="1933"/>
                </a:lnTo>
                <a:lnTo>
                  <a:pt x="3827" y="1932"/>
                </a:lnTo>
                <a:lnTo>
                  <a:pt x="3837" y="1932"/>
                </a:lnTo>
                <a:lnTo>
                  <a:pt x="3857" y="1932"/>
                </a:lnTo>
                <a:lnTo>
                  <a:pt x="3874" y="1935"/>
                </a:lnTo>
                <a:lnTo>
                  <a:pt x="3888" y="1938"/>
                </a:lnTo>
                <a:lnTo>
                  <a:pt x="3900" y="1942"/>
                </a:lnTo>
                <a:lnTo>
                  <a:pt x="3914" y="1886"/>
                </a:lnTo>
                <a:lnTo>
                  <a:pt x="3899" y="1881"/>
                </a:lnTo>
                <a:lnTo>
                  <a:pt x="3881" y="1876"/>
                </a:lnTo>
                <a:lnTo>
                  <a:pt x="3859" y="1874"/>
                </a:lnTo>
                <a:lnTo>
                  <a:pt x="3831" y="1873"/>
                </a:lnTo>
                <a:lnTo>
                  <a:pt x="3817" y="1873"/>
                </a:lnTo>
                <a:lnTo>
                  <a:pt x="3804" y="1875"/>
                </a:lnTo>
                <a:lnTo>
                  <a:pt x="3790" y="1877"/>
                </a:lnTo>
                <a:lnTo>
                  <a:pt x="3776" y="1882"/>
                </a:lnTo>
                <a:lnTo>
                  <a:pt x="3763" y="1887"/>
                </a:lnTo>
                <a:lnTo>
                  <a:pt x="3751" y="1894"/>
                </a:lnTo>
                <a:lnTo>
                  <a:pt x="3739" y="1902"/>
                </a:lnTo>
                <a:lnTo>
                  <a:pt x="3727" y="1911"/>
                </a:lnTo>
                <a:lnTo>
                  <a:pt x="3716" y="1922"/>
                </a:lnTo>
                <a:lnTo>
                  <a:pt x="3707" y="1936"/>
                </a:lnTo>
                <a:lnTo>
                  <a:pt x="3698" y="1950"/>
                </a:lnTo>
                <a:lnTo>
                  <a:pt x="3690" y="1966"/>
                </a:lnTo>
                <a:lnTo>
                  <a:pt x="3685" y="1984"/>
                </a:lnTo>
                <a:lnTo>
                  <a:pt x="3680" y="2004"/>
                </a:lnTo>
                <a:lnTo>
                  <a:pt x="3677" y="2026"/>
                </a:lnTo>
                <a:lnTo>
                  <a:pt x="3677" y="2050"/>
                </a:lnTo>
                <a:close/>
                <a:moveTo>
                  <a:pt x="3560" y="2222"/>
                </a:moveTo>
                <a:lnTo>
                  <a:pt x="3628" y="2222"/>
                </a:lnTo>
                <a:lnTo>
                  <a:pt x="3628" y="1879"/>
                </a:lnTo>
                <a:lnTo>
                  <a:pt x="3560" y="1879"/>
                </a:lnTo>
                <a:lnTo>
                  <a:pt x="3560" y="2222"/>
                </a:lnTo>
                <a:close/>
                <a:moveTo>
                  <a:pt x="3303" y="2222"/>
                </a:moveTo>
                <a:lnTo>
                  <a:pt x="3519" y="2222"/>
                </a:lnTo>
                <a:lnTo>
                  <a:pt x="3519" y="2162"/>
                </a:lnTo>
                <a:lnTo>
                  <a:pt x="3369" y="2162"/>
                </a:lnTo>
                <a:lnTo>
                  <a:pt x="3369" y="1879"/>
                </a:lnTo>
                <a:lnTo>
                  <a:pt x="3303" y="1879"/>
                </a:lnTo>
                <a:lnTo>
                  <a:pt x="3303" y="2222"/>
                </a:lnTo>
                <a:close/>
                <a:moveTo>
                  <a:pt x="2969" y="2050"/>
                </a:moveTo>
                <a:lnTo>
                  <a:pt x="2969" y="2050"/>
                </a:lnTo>
                <a:lnTo>
                  <a:pt x="2970" y="2070"/>
                </a:lnTo>
                <a:lnTo>
                  <a:pt x="2971" y="2089"/>
                </a:lnTo>
                <a:lnTo>
                  <a:pt x="2974" y="2106"/>
                </a:lnTo>
                <a:lnTo>
                  <a:pt x="2977" y="2123"/>
                </a:lnTo>
                <a:lnTo>
                  <a:pt x="2983" y="2139"/>
                </a:lnTo>
                <a:lnTo>
                  <a:pt x="2989" y="2153"/>
                </a:lnTo>
                <a:lnTo>
                  <a:pt x="2996" y="2167"/>
                </a:lnTo>
                <a:lnTo>
                  <a:pt x="3005" y="2180"/>
                </a:lnTo>
                <a:lnTo>
                  <a:pt x="3014" y="2191"/>
                </a:lnTo>
                <a:lnTo>
                  <a:pt x="3025" y="2200"/>
                </a:lnTo>
                <a:lnTo>
                  <a:pt x="3037" y="2208"/>
                </a:lnTo>
                <a:lnTo>
                  <a:pt x="3050" y="2215"/>
                </a:lnTo>
                <a:lnTo>
                  <a:pt x="3064" y="2221"/>
                </a:lnTo>
                <a:lnTo>
                  <a:pt x="3080" y="2225"/>
                </a:lnTo>
                <a:lnTo>
                  <a:pt x="3096" y="2227"/>
                </a:lnTo>
                <a:lnTo>
                  <a:pt x="3114" y="2228"/>
                </a:lnTo>
                <a:lnTo>
                  <a:pt x="3131" y="2227"/>
                </a:lnTo>
                <a:lnTo>
                  <a:pt x="3147" y="2225"/>
                </a:lnTo>
                <a:lnTo>
                  <a:pt x="3162" y="2222"/>
                </a:lnTo>
                <a:lnTo>
                  <a:pt x="3175" y="2216"/>
                </a:lnTo>
                <a:lnTo>
                  <a:pt x="3189" y="2211"/>
                </a:lnTo>
                <a:lnTo>
                  <a:pt x="3201" y="2202"/>
                </a:lnTo>
                <a:lnTo>
                  <a:pt x="3212" y="2193"/>
                </a:lnTo>
                <a:lnTo>
                  <a:pt x="3222" y="2182"/>
                </a:lnTo>
                <a:lnTo>
                  <a:pt x="3230" y="2170"/>
                </a:lnTo>
                <a:lnTo>
                  <a:pt x="3238" y="2157"/>
                </a:lnTo>
                <a:lnTo>
                  <a:pt x="3245" y="2141"/>
                </a:lnTo>
                <a:lnTo>
                  <a:pt x="3250" y="2126"/>
                </a:lnTo>
                <a:lnTo>
                  <a:pt x="3253" y="2109"/>
                </a:lnTo>
                <a:lnTo>
                  <a:pt x="3257" y="2091"/>
                </a:lnTo>
                <a:lnTo>
                  <a:pt x="3259" y="2071"/>
                </a:lnTo>
                <a:lnTo>
                  <a:pt x="3259" y="2050"/>
                </a:lnTo>
                <a:lnTo>
                  <a:pt x="3259" y="2030"/>
                </a:lnTo>
                <a:lnTo>
                  <a:pt x="3257" y="2012"/>
                </a:lnTo>
                <a:lnTo>
                  <a:pt x="3255" y="1994"/>
                </a:lnTo>
                <a:lnTo>
                  <a:pt x="3250" y="1977"/>
                </a:lnTo>
                <a:lnTo>
                  <a:pt x="3246" y="1962"/>
                </a:lnTo>
                <a:lnTo>
                  <a:pt x="3239" y="1947"/>
                </a:lnTo>
                <a:lnTo>
                  <a:pt x="3233" y="1933"/>
                </a:lnTo>
                <a:lnTo>
                  <a:pt x="3224" y="1921"/>
                </a:lnTo>
                <a:lnTo>
                  <a:pt x="3214" y="1910"/>
                </a:lnTo>
                <a:lnTo>
                  <a:pt x="3203" y="1900"/>
                </a:lnTo>
                <a:lnTo>
                  <a:pt x="3192" y="1892"/>
                </a:lnTo>
                <a:lnTo>
                  <a:pt x="3179" y="1885"/>
                </a:lnTo>
                <a:lnTo>
                  <a:pt x="3164" y="1879"/>
                </a:lnTo>
                <a:lnTo>
                  <a:pt x="3149" y="1876"/>
                </a:lnTo>
                <a:lnTo>
                  <a:pt x="3132" y="1873"/>
                </a:lnTo>
                <a:lnTo>
                  <a:pt x="3114" y="1873"/>
                </a:lnTo>
                <a:lnTo>
                  <a:pt x="3097" y="1873"/>
                </a:lnTo>
                <a:lnTo>
                  <a:pt x="3081" y="1875"/>
                </a:lnTo>
                <a:lnTo>
                  <a:pt x="3066" y="1879"/>
                </a:lnTo>
                <a:lnTo>
                  <a:pt x="3052" y="1884"/>
                </a:lnTo>
                <a:lnTo>
                  <a:pt x="3039" y="1891"/>
                </a:lnTo>
                <a:lnTo>
                  <a:pt x="3028" y="1898"/>
                </a:lnTo>
                <a:lnTo>
                  <a:pt x="3017" y="1908"/>
                </a:lnTo>
                <a:lnTo>
                  <a:pt x="3007" y="1919"/>
                </a:lnTo>
                <a:lnTo>
                  <a:pt x="2998" y="1931"/>
                </a:lnTo>
                <a:lnTo>
                  <a:pt x="2991" y="1944"/>
                </a:lnTo>
                <a:lnTo>
                  <a:pt x="2984" y="1959"/>
                </a:lnTo>
                <a:lnTo>
                  <a:pt x="2978" y="1974"/>
                </a:lnTo>
                <a:lnTo>
                  <a:pt x="2974" y="1992"/>
                </a:lnTo>
                <a:lnTo>
                  <a:pt x="2972" y="2010"/>
                </a:lnTo>
                <a:lnTo>
                  <a:pt x="2970" y="2029"/>
                </a:lnTo>
                <a:lnTo>
                  <a:pt x="2969" y="2050"/>
                </a:lnTo>
                <a:close/>
                <a:moveTo>
                  <a:pt x="2698" y="2222"/>
                </a:moveTo>
                <a:lnTo>
                  <a:pt x="2765" y="2222"/>
                </a:lnTo>
                <a:lnTo>
                  <a:pt x="2765" y="2104"/>
                </a:lnTo>
                <a:lnTo>
                  <a:pt x="2774" y="2105"/>
                </a:lnTo>
                <a:lnTo>
                  <a:pt x="2785" y="2105"/>
                </a:lnTo>
                <a:lnTo>
                  <a:pt x="2796" y="2105"/>
                </a:lnTo>
                <a:lnTo>
                  <a:pt x="2803" y="2105"/>
                </a:lnTo>
                <a:lnTo>
                  <a:pt x="2817" y="2105"/>
                </a:lnTo>
                <a:lnTo>
                  <a:pt x="2829" y="2104"/>
                </a:lnTo>
                <a:lnTo>
                  <a:pt x="2841" y="2102"/>
                </a:lnTo>
                <a:lnTo>
                  <a:pt x="2853" y="2100"/>
                </a:lnTo>
                <a:lnTo>
                  <a:pt x="2864" y="2095"/>
                </a:lnTo>
                <a:lnTo>
                  <a:pt x="2875" y="2091"/>
                </a:lnTo>
                <a:lnTo>
                  <a:pt x="2886" y="2085"/>
                </a:lnTo>
                <a:lnTo>
                  <a:pt x="2895" y="2079"/>
                </a:lnTo>
                <a:lnTo>
                  <a:pt x="2904" y="2071"/>
                </a:lnTo>
                <a:lnTo>
                  <a:pt x="2912" y="2062"/>
                </a:lnTo>
                <a:lnTo>
                  <a:pt x="2919" y="2053"/>
                </a:lnTo>
                <a:lnTo>
                  <a:pt x="2925" y="2042"/>
                </a:lnTo>
                <a:lnTo>
                  <a:pt x="2930" y="2030"/>
                </a:lnTo>
                <a:lnTo>
                  <a:pt x="2933" y="2017"/>
                </a:lnTo>
                <a:lnTo>
                  <a:pt x="2936" y="2003"/>
                </a:lnTo>
                <a:lnTo>
                  <a:pt x="2937" y="1987"/>
                </a:lnTo>
                <a:lnTo>
                  <a:pt x="2936" y="1971"/>
                </a:lnTo>
                <a:lnTo>
                  <a:pt x="2933" y="1955"/>
                </a:lnTo>
                <a:lnTo>
                  <a:pt x="2929" y="1942"/>
                </a:lnTo>
                <a:lnTo>
                  <a:pt x="2923" y="1930"/>
                </a:lnTo>
                <a:lnTo>
                  <a:pt x="2917" y="1919"/>
                </a:lnTo>
                <a:lnTo>
                  <a:pt x="2908" y="1910"/>
                </a:lnTo>
                <a:lnTo>
                  <a:pt x="2899" y="1902"/>
                </a:lnTo>
                <a:lnTo>
                  <a:pt x="2889" y="1895"/>
                </a:lnTo>
                <a:lnTo>
                  <a:pt x="2879" y="1889"/>
                </a:lnTo>
                <a:lnTo>
                  <a:pt x="2868" y="1885"/>
                </a:lnTo>
                <a:lnTo>
                  <a:pt x="2856" y="1882"/>
                </a:lnTo>
                <a:lnTo>
                  <a:pt x="2843" y="1878"/>
                </a:lnTo>
                <a:lnTo>
                  <a:pt x="2818" y="1875"/>
                </a:lnTo>
                <a:lnTo>
                  <a:pt x="2792" y="1874"/>
                </a:lnTo>
                <a:lnTo>
                  <a:pt x="2768" y="1875"/>
                </a:lnTo>
                <a:lnTo>
                  <a:pt x="2743" y="1876"/>
                </a:lnTo>
                <a:lnTo>
                  <a:pt x="2720" y="1879"/>
                </a:lnTo>
                <a:lnTo>
                  <a:pt x="2698" y="1883"/>
                </a:lnTo>
                <a:lnTo>
                  <a:pt x="2698" y="2222"/>
                </a:lnTo>
                <a:close/>
                <a:moveTo>
                  <a:pt x="5247" y="2068"/>
                </a:moveTo>
                <a:lnTo>
                  <a:pt x="5141" y="2250"/>
                </a:lnTo>
                <a:lnTo>
                  <a:pt x="5354" y="2250"/>
                </a:lnTo>
                <a:lnTo>
                  <a:pt x="5456" y="2428"/>
                </a:lnTo>
                <a:lnTo>
                  <a:pt x="5560" y="2250"/>
                </a:lnTo>
                <a:lnTo>
                  <a:pt x="5771" y="2250"/>
                </a:lnTo>
                <a:lnTo>
                  <a:pt x="5665" y="2068"/>
                </a:lnTo>
                <a:lnTo>
                  <a:pt x="5771" y="1884"/>
                </a:lnTo>
                <a:lnTo>
                  <a:pt x="5560" y="1884"/>
                </a:lnTo>
                <a:lnTo>
                  <a:pt x="5456" y="1706"/>
                </a:lnTo>
                <a:lnTo>
                  <a:pt x="5354" y="1884"/>
                </a:lnTo>
                <a:lnTo>
                  <a:pt x="5141" y="1884"/>
                </a:lnTo>
                <a:lnTo>
                  <a:pt x="5247" y="2068"/>
                </a:lnTo>
                <a:close/>
                <a:moveTo>
                  <a:pt x="7727" y="2175"/>
                </a:moveTo>
                <a:lnTo>
                  <a:pt x="7727" y="1706"/>
                </a:lnTo>
                <a:lnTo>
                  <a:pt x="7726" y="1684"/>
                </a:lnTo>
                <a:lnTo>
                  <a:pt x="7724" y="1662"/>
                </a:lnTo>
                <a:lnTo>
                  <a:pt x="7534" y="1663"/>
                </a:lnTo>
                <a:lnTo>
                  <a:pt x="7525" y="1663"/>
                </a:lnTo>
                <a:lnTo>
                  <a:pt x="7516" y="1664"/>
                </a:lnTo>
                <a:lnTo>
                  <a:pt x="7507" y="1666"/>
                </a:lnTo>
                <a:lnTo>
                  <a:pt x="7499" y="1669"/>
                </a:lnTo>
                <a:lnTo>
                  <a:pt x="7492" y="1674"/>
                </a:lnTo>
                <a:lnTo>
                  <a:pt x="7484" y="1678"/>
                </a:lnTo>
                <a:lnTo>
                  <a:pt x="7478" y="1684"/>
                </a:lnTo>
                <a:lnTo>
                  <a:pt x="7473" y="1690"/>
                </a:lnTo>
                <a:lnTo>
                  <a:pt x="7467" y="1698"/>
                </a:lnTo>
                <a:lnTo>
                  <a:pt x="7464" y="1707"/>
                </a:lnTo>
                <a:lnTo>
                  <a:pt x="7461" y="1716"/>
                </a:lnTo>
                <a:lnTo>
                  <a:pt x="7459" y="1725"/>
                </a:lnTo>
                <a:lnTo>
                  <a:pt x="7457" y="1738"/>
                </a:lnTo>
                <a:lnTo>
                  <a:pt x="7457" y="1750"/>
                </a:lnTo>
                <a:lnTo>
                  <a:pt x="7457" y="1762"/>
                </a:lnTo>
                <a:lnTo>
                  <a:pt x="7460" y="1776"/>
                </a:lnTo>
                <a:lnTo>
                  <a:pt x="7504" y="2036"/>
                </a:lnTo>
                <a:lnTo>
                  <a:pt x="7529" y="2174"/>
                </a:lnTo>
                <a:lnTo>
                  <a:pt x="7727" y="21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28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菱形 34"/>
          <p:cNvSpPr/>
          <p:nvPr/>
        </p:nvSpPr>
        <p:spPr>
          <a:xfrm>
            <a:off x="9102772" y="2317072"/>
            <a:ext cx="981083" cy="981083"/>
          </a:xfrm>
          <a:prstGeom prst="diamond">
            <a:avLst/>
          </a:prstGeom>
          <a:solidFill>
            <a:srgbClr val="6B15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KSO_Shape"/>
          <p:cNvSpPr/>
          <p:nvPr/>
        </p:nvSpPr>
        <p:spPr bwMode="auto">
          <a:xfrm flipH="1">
            <a:off x="9341910" y="2662188"/>
            <a:ext cx="502806" cy="263973"/>
          </a:xfrm>
          <a:custGeom>
            <a:avLst/>
            <a:gdLst>
              <a:gd name="T0" fmla="*/ 2982350 w 864000"/>
              <a:gd name="T1" fmla="*/ 4690704 h 454098"/>
              <a:gd name="T2" fmla="*/ 5807745 w 864000"/>
              <a:gd name="T3" fmla="*/ 4559253 h 454098"/>
              <a:gd name="T4" fmla="*/ 7440187 w 864000"/>
              <a:gd name="T5" fmla="*/ 4559253 h 454098"/>
              <a:gd name="T6" fmla="*/ 9260990 w 864000"/>
              <a:gd name="T7" fmla="*/ 4705306 h 454098"/>
              <a:gd name="T8" fmla="*/ 6623967 w 864000"/>
              <a:gd name="T9" fmla="*/ 4851361 h 454098"/>
              <a:gd name="T10" fmla="*/ 3986942 w 864000"/>
              <a:gd name="T11" fmla="*/ 4705306 h 454098"/>
              <a:gd name="T12" fmla="*/ 1161547 w 864000"/>
              <a:gd name="T13" fmla="*/ 4573860 h 454098"/>
              <a:gd name="T14" fmla="*/ 0 w 864000"/>
              <a:gd name="T15" fmla="*/ 4603075 h 454098"/>
              <a:gd name="T16" fmla="*/ 1161547 w 864000"/>
              <a:gd name="T17" fmla="*/ 4048066 h 454098"/>
              <a:gd name="T18" fmla="*/ 3798581 w 864000"/>
              <a:gd name="T19" fmla="*/ 4208730 h 454098"/>
              <a:gd name="T20" fmla="*/ 5839140 w 864000"/>
              <a:gd name="T21" fmla="*/ 4208730 h 454098"/>
              <a:gd name="T22" fmla="*/ 8444770 w 864000"/>
              <a:gd name="T23" fmla="*/ 4048066 h 454098"/>
              <a:gd name="T24" fmla="*/ 8444770 w 864000"/>
              <a:gd name="T25" fmla="*/ 4223330 h 454098"/>
              <a:gd name="T26" fmla="*/ 5619384 w 864000"/>
              <a:gd name="T27" fmla="*/ 4340181 h 454098"/>
              <a:gd name="T28" fmla="*/ 2982350 w 864000"/>
              <a:gd name="T29" fmla="*/ 4486231 h 454098"/>
              <a:gd name="T30" fmla="*/ 345325 w 864000"/>
              <a:gd name="T31" fmla="*/ 4340181 h 454098"/>
              <a:gd name="T32" fmla="*/ 156966 w 864000"/>
              <a:gd name="T33" fmla="*/ 4208730 h 454098"/>
              <a:gd name="T34" fmla="*/ 7152281 w 864000"/>
              <a:gd name="T35" fmla="*/ 3665057 h 454098"/>
              <a:gd name="T36" fmla="*/ 4910702 w 864000"/>
              <a:gd name="T37" fmla="*/ 2846462 h 454098"/>
              <a:gd name="T38" fmla="*/ 5564494 w 864000"/>
              <a:gd name="T39" fmla="*/ 2846462 h 454098"/>
              <a:gd name="T40" fmla="*/ 4051428 w 864000"/>
              <a:gd name="T41" fmla="*/ 3125527 h 454098"/>
              <a:gd name="T42" fmla="*/ 4051428 w 864000"/>
              <a:gd name="T43" fmla="*/ 2846462 h 454098"/>
              <a:gd name="T44" fmla="*/ 3827264 w 864000"/>
              <a:gd name="T45" fmla="*/ 3125527 h 454098"/>
              <a:gd name="T46" fmla="*/ 2295525 w 864000"/>
              <a:gd name="T47" fmla="*/ 2846462 h 454098"/>
              <a:gd name="T48" fmla="*/ 2949317 w 864000"/>
              <a:gd name="T49" fmla="*/ 2846462 h 454098"/>
              <a:gd name="T50" fmla="*/ 1417574 w 864000"/>
              <a:gd name="T51" fmla="*/ 3125527 h 454098"/>
              <a:gd name="T52" fmla="*/ 1548331 w 864000"/>
              <a:gd name="T53" fmla="*/ 2846462 h 454098"/>
              <a:gd name="T54" fmla="*/ 9113661 w 864000"/>
              <a:gd name="T55" fmla="*/ 2753439 h 454098"/>
              <a:gd name="T56" fmla="*/ 7824754 w 864000"/>
              <a:gd name="T57" fmla="*/ 3748664 h 454098"/>
              <a:gd name="T58" fmla="*/ 9260990 w 864000"/>
              <a:gd name="T59" fmla="*/ 3926982 h 454098"/>
              <a:gd name="T60" fmla="*/ 7966026 w 864000"/>
              <a:gd name="T61" fmla="*/ 3896545 h 454098"/>
              <a:gd name="T62" fmla="*/ 7585631 w 864000"/>
              <a:gd name="T63" fmla="*/ 3999927 h 454098"/>
              <a:gd name="T64" fmla="*/ 6003951 w 864000"/>
              <a:gd name="T65" fmla="*/ 4077279 h 454098"/>
              <a:gd name="T66" fmla="*/ 4359641 w 864000"/>
              <a:gd name="T67" fmla="*/ 3999927 h 454098"/>
              <a:gd name="T68" fmla="*/ 2982350 w 864000"/>
              <a:gd name="T69" fmla="*/ 4135706 h 454098"/>
              <a:gd name="T70" fmla="*/ 1361098 w 864000"/>
              <a:gd name="T71" fmla="*/ 3999927 h 454098"/>
              <a:gd name="T72" fmla="*/ 345325 w 864000"/>
              <a:gd name="T73" fmla="*/ 3989649 h 454098"/>
              <a:gd name="T74" fmla="*/ 156966 w 864000"/>
              <a:gd name="T75" fmla="*/ 3843598 h 454098"/>
              <a:gd name="T76" fmla="*/ 259415 w 864000"/>
              <a:gd name="T77" fmla="*/ 3125527 h 454098"/>
              <a:gd name="T78" fmla="*/ 913216 w 864000"/>
              <a:gd name="T79" fmla="*/ 2213913 h 454098"/>
              <a:gd name="T80" fmla="*/ 7283042 w 864000"/>
              <a:gd name="T81" fmla="*/ 2009271 h 454098"/>
              <a:gd name="T82" fmla="*/ 1118694 w 864000"/>
              <a:gd name="T83" fmla="*/ 1786014 h 454098"/>
              <a:gd name="T84" fmla="*/ 6928121 w 864000"/>
              <a:gd name="T85" fmla="*/ 1581376 h 454098"/>
              <a:gd name="T86" fmla="*/ 1305489 w 864000"/>
              <a:gd name="T87" fmla="*/ 1358119 h 454098"/>
              <a:gd name="T88" fmla="*/ 6442445 w 864000"/>
              <a:gd name="T89" fmla="*/ 1134868 h 454098"/>
              <a:gd name="T90" fmla="*/ 6311688 w 864000"/>
              <a:gd name="T91" fmla="*/ 930215 h 454098"/>
              <a:gd name="T92" fmla="*/ 1268132 w 864000"/>
              <a:gd name="T93" fmla="*/ 930215 h 454098"/>
              <a:gd name="T94" fmla="*/ 6311688 w 864000"/>
              <a:gd name="T95" fmla="*/ 725571 h 454098"/>
              <a:gd name="T96" fmla="*/ 2015327 w 864000"/>
              <a:gd name="T97" fmla="*/ 0 h 454098"/>
              <a:gd name="T98" fmla="*/ 1716442 w 864000"/>
              <a:gd name="T99" fmla="*/ 725571 h 45409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64000" h="454098">
                <a:moveTo>
                  <a:pt x="108366" y="413085"/>
                </a:moveTo>
                <a:cubicBezTo>
                  <a:pt x="155227" y="413085"/>
                  <a:pt x="184515" y="421288"/>
                  <a:pt x="202088" y="426756"/>
                </a:cubicBezTo>
                <a:cubicBezTo>
                  <a:pt x="219661" y="432225"/>
                  <a:pt x="240163" y="439060"/>
                  <a:pt x="278237" y="439060"/>
                </a:cubicBezTo>
                <a:cubicBezTo>
                  <a:pt x="316312" y="439060"/>
                  <a:pt x="333885" y="432225"/>
                  <a:pt x="354387" y="426756"/>
                </a:cubicBezTo>
                <a:cubicBezTo>
                  <a:pt x="371960" y="421288"/>
                  <a:pt x="401248" y="413085"/>
                  <a:pt x="448109" y="413085"/>
                </a:cubicBezTo>
                <a:cubicBezTo>
                  <a:pt x="494970" y="413085"/>
                  <a:pt x="524258" y="421288"/>
                  <a:pt x="541831" y="426756"/>
                </a:cubicBezTo>
                <a:cubicBezTo>
                  <a:pt x="541831" y="426756"/>
                  <a:pt x="541831" y="426756"/>
                  <a:pt x="544760" y="428123"/>
                </a:cubicBezTo>
                <a:cubicBezTo>
                  <a:pt x="562333" y="433592"/>
                  <a:pt x="582834" y="439060"/>
                  <a:pt x="617980" y="439060"/>
                </a:cubicBezTo>
                <a:cubicBezTo>
                  <a:pt x="656054" y="439060"/>
                  <a:pt x="673627" y="432225"/>
                  <a:pt x="694129" y="426756"/>
                </a:cubicBezTo>
                <a:cubicBezTo>
                  <a:pt x="711702" y="421288"/>
                  <a:pt x="740990" y="413085"/>
                  <a:pt x="787851" y="413085"/>
                </a:cubicBezTo>
                <a:cubicBezTo>
                  <a:pt x="820068" y="413085"/>
                  <a:pt x="846427" y="417187"/>
                  <a:pt x="864000" y="422655"/>
                </a:cubicBezTo>
                <a:cubicBezTo>
                  <a:pt x="864000" y="422655"/>
                  <a:pt x="864000" y="422655"/>
                  <a:pt x="864000" y="440427"/>
                </a:cubicBezTo>
                <a:cubicBezTo>
                  <a:pt x="843499" y="434959"/>
                  <a:pt x="825926" y="428123"/>
                  <a:pt x="787851" y="428123"/>
                </a:cubicBezTo>
                <a:cubicBezTo>
                  <a:pt x="749776" y="428123"/>
                  <a:pt x="732204" y="434959"/>
                  <a:pt x="711702" y="440427"/>
                </a:cubicBezTo>
                <a:cubicBezTo>
                  <a:pt x="691200" y="445896"/>
                  <a:pt x="664841" y="454098"/>
                  <a:pt x="617980" y="454098"/>
                </a:cubicBezTo>
                <a:cubicBezTo>
                  <a:pt x="571119" y="454098"/>
                  <a:pt x="541831" y="445896"/>
                  <a:pt x="524258" y="440427"/>
                </a:cubicBezTo>
                <a:cubicBezTo>
                  <a:pt x="506685" y="434959"/>
                  <a:pt x="486183" y="428123"/>
                  <a:pt x="448109" y="428123"/>
                </a:cubicBezTo>
                <a:cubicBezTo>
                  <a:pt x="410034" y="428123"/>
                  <a:pt x="392461" y="434959"/>
                  <a:pt x="371960" y="440427"/>
                </a:cubicBezTo>
                <a:cubicBezTo>
                  <a:pt x="351458" y="445896"/>
                  <a:pt x="325099" y="454098"/>
                  <a:pt x="278237" y="454098"/>
                </a:cubicBezTo>
                <a:cubicBezTo>
                  <a:pt x="231377" y="454098"/>
                  <a:pt x="202088" y="445896"/>
                  <a:pt x="184515" y="440427"/>
                </a:cubicBezTo>
                <a:cubicBezTo>
                  <a:pt x="166943" y="434959"/>
                  <a:pt x="146441" y="428123"/>
                  <a:pt x="108366" y="428123"/>
                </a:cubicBezTo>
                <a:cubicBezTo>
                  <a:pt x="70292" y="428123"/>
                  <a:pt x="52719" y="434959"/>
                  <a:pt x="32217" y="440427"/>
                </a:cubicBezTo>
                <a:cubicBezTo>
                  <a:pt x="23431" y="443161"/>
                  <a:pt x="11715" y="445896"/>
                  <a:pt x="0" y="448630"/>
                </a:cubicBezTo>
                <a:cubicBezTo>
                  <a:pt x="0" y="448630"/>
                  <a:pt x="0" y="448630"/>
                  <a:pt x="0" y="430858"/>
                </a:cubicBezTo>
                <a:cubicBezTo>
                  <a:pt x="5857" y="429490"/>
                  <a:pt x="8786" y="428123"/>
                  <a:pt x="14644" y="426756"/>
                </a:cubicBezTo>
                <a:cubicBezTo>
                  <a:pt x="32217" y="421288"/>
                  <a:pt x="61505" y="413085"/>
                  <a:pt x="108366" y="413085"/>
                </a:cubicBezTo>
                <a:close/>
                <a:moveTo>
                  <a:pt x="108366" y="378908"/>
                </a:moveTo>
                <a:cubicBezTo>
                  <a:pt x="155227" y="378908"/>
                  <a:pt x="184515" y="388478"/>
                  <a:pt x="202088" y="393946"/>
                </a:cubicBezTo>
                <a:cubicBezTo>
                  <a:pt x="219661" y="398047"/>
                  <a:pt x="240163" y="404883"/>
                  <a:pt x="278237" y="404883"/>
                </a:cubicBezTo>
                <a:cubicBezTo>
                  <a:pt x="316312" y="404883"/>
                  <a:pt x="333885" y="399415"/>
                  <a:pt x="354387" y="393946"/>
                </a:cubicBezTo>
                <a:cubicBezTo>
                  <a:pt x="371960" y="387111"/>
                  <a:pt x="401248" y="378908"/>
                  <a:pt x="448109" y="378908"/>
                </a:cubicBezTo>
                <a:cubicBezTo>
                  <a:pt x="494970" y="378908"/>
                  <a:pt x="524258" y="388478"/>
                  <a:pt x="541831" y="393946"/>
                </a:cubicBezTo>
                <a:cubicBezTo>
                  <a:pt x="541831" y="393946"/>
                  <a:pt x="541831" y="393946"/>
                  <a:pt x="544760" y="393946"/>
                </a:cubicBezTo>
                <a:cubicBezTo>
                  <a:pt x="562333" y="399415"/>
                  <a:pt x="582834" y="404883"/>
                  <a:pt x="617980" y="404883"/>
                </a:cubicBezTo>
                <a:cubicBezTo>
                  <a:pt x="656054" y="404883"/>
                  <a:pt x="673627" y="399415"/>
                  <a:pt x="694129" y="393946"/>
                </a:cubicBezTo>
                <a:cubicBezTo>
                  <a:pt x="711702" y="387111"/>
                  <a:pt x="740990" y="378908"/>
                  <a:pt x="787851" y="378908"/>
                </a:cubicBezTo>
                <a:cubicBezTo>
                  <a:pt x="820068" y="378908"/>
                  <a:pt x="846427" y="384377"/>
                  <a:pt x="864000" y="388478"/>
                </a:cubicBezTo>
                <a:cubicBezTo>
                  <a:pt x="864000" y="388478"/>
                  <a:pt x="864000" y="388478"/>
                  <a:pt x="864000" y="406250"/>
                </a:cubicBezTo>
                <a:cubicBezTo>
                  <a:pt x="843499" y="400782"/>
                  <a:pt x="825926" y="395313"/>
                  <a:pt x="787851" y="395313"/>
                </a:cubicBezTo>
                <a:cubicBezTo>
                  <a:pt x="749776" y="395313"/>
                  <a:pt x="732204" y="400782"/>
                  <a:pt x="711702" y="406250"/>
                </a:cubicBezTo>
                <a:cubicBezTo>
                  <a:pt x="691200" y="411718"/>
                  <a:pt x="664841" y="421288"/>
                  <a:pt x="617980" y="419921"/>
                </a:cubicBezTo>
                <a:cubicBezTo>
                  <a:pt x="571119" y="421288"/>
                  <a:pt x="541831" y="411718"/>
                  <a:pt x="524258" y="406250"/>
                </a:cubicBezTo>
                <a:cubicBezTo>
                  <a:pt x="506685" y="400782"/>
                  <a:pt x="486183" y="395313"/>
                  <a:pt x="448109" y="395313"/>
                </a:cubicBezTo>
                <a:cubicBezTo>
                  <a:pt x="410034" y="395313"/>
                  <a:pt x="392461" y="400782"/>
                  <a:pt x="371960" y="406250"/>
                </a:cubicBezTo>
                <a:cubicBezTo>
                  <a:pt x="351458" y="411718"/>
                  <a:pt x="325099" y="421288"/>
                  <a:pt x="278237" y="419921"/>
                </a:cubicBezTo>
                <a:cubicBezTo>
                  <a:pt x="231377" y="421288"/>
                  <a:pt x="202088" y="411718"/>
                  <a:pt x="184515" y="406250"/>
                </a:cubicBezTo>
                <a:cubicBezTo>
                  <a:pt x="166943" y="400782"/>
                  <a:pt x="146441" y="395313"/>
                  <a:pt x="108366" y="395313"/>
                </a:cubicBezTo>
                <a:cubicBezTo>
                  <a:pt x="70292" y="395313"/>
                  <a:pt x="52719" y="400782"/>
                  <a:pt x="32217" y="406250"/>
                </a:cubicBezTo>
                <a:cubicBezTo>
                  <a:pt x="23431" y="408984"/>
                  <a:pt x="11715" y="411718"/>
                  <a:pt x="0" y="414453"/>
                </a:cubicBezTo>
                <a:cubicBezTo>
                  <a:pt x="0" y="414453"/>
                  <a:pt x="0" y="414453"/>
                  <a:pt x="0" y="396680"/>
                </a:cubicBezTo>
                <a:cubicBezTo>
                  <a:pt x="5857" y="395313"/>
                  <a:pt x="8786" y="395313"/>
                  <a:pt x="14644" y="393946"/>
                </a:cubicBezTo>
                <a:cubicBezTo>
                  <a:pt x="32217" y="387111"/>
                  <a:pt x="61505" y="378908"/>
                  <a:pt x="108366" y="378908"/>
                </a:cubicBezTo>
                <a:close/>
                <a:moveTo>
                  <a:pt x="646356" y="322160"/>
                </a:moveTo>
                <a:cubicBezTo>
                  <a:pt x="646356" y="332608"/>
                  <a:pt x="655070" y="343057"/>
                  <a:pt x="667269" y="343057"/>
                </a:cubicBezTo>
                <a:cubicBezTo>
                  <a:pt x="677725" y="343057"/>
                  <a:pt x="688182" y="332608"/>
                  <a:pt x="688182" y="322160"/>
                </a:cubicBezTo>
                <a:cubicBezTo>
                  <a:pt x="646356" y="322160"/>
                  <a:pt x="646356" y="322160"/>
                  <a:pt x="646356" y="322160"/>
                </a:cubicBezTo>
                <a:close/>
                <a:moveTo>
                  <a:pt x="458142" y="266435"/>
                </a:moveTo>
                <a:cubicBezTo>
                  <a:pt x="458142" y="292556"/>
                  <a:pt x="458142" y="292556"/>
                  <a:pt x="458142" y="292556"/>
                </a:cubicBezTo>
                <a:cubicBezTo>
                  <a:pt x="519137" y="292556"/>
                  <a:pt x="519137" y="292556"/>
                  <a:pt x="519137" y="292556"/>
                </a:cubicBezTo>
                <a:lnTo>
                  <a:pt x="519137" y="266435"/>
                </a:lnTo>
                <a:cubicBezTo>
                  <a:pt x="458142" y="266435"/>
                  <a:pt x="458142" y="266435"/>
                  <a:pt x="458142" y="266435"/>
                </a:cubicBezTo>
                <a:close/>
                <a:moveTo>
                  <a:pt x="377976" y="266435"/>
                </a:moveTo>
                <a:cubicBezTo>
                  <a:pt x="377976" y="292556"/>
                  <a:pt x="377976" y="292556"/>
                  <a:pt x="377976" y="292556"/>
                </a:cubicBezTo>
                <a:cubicBezTo>
                  <a:pt x="437229" y="292556"/>
                  <a:pt x="437229" y="292556"/>
                  <a:pt x="437229" y="292556"/>
                </a:cubicBezTo>
                <a:lnTo>
                  <a:pt x="437229" y="266435"/>
                </a:lnTo>
                <a:cubicBezTo>
                  <a:pt x="377976" y="266435"/>
                  <a:pt x="377976" y="266435"/>
                  <a:pt x="377976" y="266435"/>
                </a:cubicBezTo>
                <a:close/>
                <a:moveTo>
                  <a:pt x="296068" y="266435"/>
                </a:moveTo>
                <a:cubicBezTo>
                  <a:pt x="296068" y="292556"/>
                  <a:pt x="296068" y="292556"/>
                  <a:pt x="296068" y="292556"/>
                </a:cubicBezTo>
                <a:cubicBezTo>
                  <a:pt x="357063" y="292556"/>
                  <a:pt x="357063" y="292556"/>
                  <a:pt x="357063" y="292556"/>
                </a:cubicBezTo>
                <a:lnTo>
                  <a:pt x="357063" y="266435"/>
                </a:lnTo>
                <a:cubicBezTo>
                  <a:pt x="296068" y="266435"/>
                  <a:pt x="296068" y="266435"/>
                  <a:pt x="296068" y="266435"/>
                </a:cubicBezTo>
                <a:close/>
                <a:moveTo>
                  <a:pt x="214160" y="266435"/>
                </a:moveTo>
                <a:cubicBezTo>
                  <a:pt x="214160" y="292556"/>
                  <a:pt x="214160" y="292556"/>
                  <a:pt x="214160" y="292556"/>
                </a:cubicBezTo>
                <a:cubicBezTo>
                  <a:pt x="275155" y="292556"/>
                  <a:pt x="275155" y="292556"/>
                  <a:pt x="275155" y="292556"/>
                </a:cubicBezTo>
                <a:lnTo>
                  <a:pt x="275155" y="266435"/>
                </a:lnTo>
                <a:cubicBezTo>
                  <a:pt x="214160" y="266435"/>
                  <a:pt x="214160" y="266435"/>
                  <a:pt x="214160" y="266435"/>
                </a:cubicBezTo>
                <a:close/>
                <a:moveTo>
                  <a:pt x="144451" y="266435"/>
                </a:moveTo>
                <a:cubicBezTo>
                  <a:pt x="132252" y="292556"/>
                  <a:pt x="132252" y="292556"/>
                  <a:pt x="132252" y="292556"/>
                </a:cubicBezTo>
                <a:cubicBezTo>
                  <a:pt x="193247" y="292556"/>
                  <a:pt x="193247" y="292556"/>
                  <a:pt x="193247" y="292556"/>
                </a:cubicBezTo>
                <a:lnTo>
                  <a:pt x="193247" y="266435"/>
                </a:lnTo>
                <a:cubicBezTo>
                  <a:pt x="144451" y="266435"/>
                  <a:pt x="144451" y="266435"/>
                  <a:pt x="144451" y="266435"/>
                </a:cubicBezTo>
                <a:close/>
                <a:moveTo>
                  <a:pt x="46858" y="247280"/>
                </a:moveTo>
                <a:lnTo>
                  <a:pt x="850255" y="247280"/>
                </a:lnTo>
                <a:cubicBezTo>
                  <a:pt x="850255" y="257728"/>
                  <a:pt x="850255" y="257728"/>
                  <a:pt x="850255" y="257728"/>
                </a:cubicBezTo>
                <a:cubicBezTo>
                  <a:pt x="782289" y="303440"/>
                  <a:pt x="740790" y="326622"/>
                  <a:pt x="724289" y="350050"/>
                </a:cubicBezTo>
                <a:lnTo>
                  <a:pt x="723460" y="352505"/>
                </a:lnTo>
                <a:lnTo>
                  <a:pt x="730007" y="350883"/>
                </a:lnTo>
                <a:cubicBezTo>
                  <a:pt x="745383" y="348149"/>
                  <a:pt x="764421" y="346098"/>
                  <a:pt x="787851" y="346098"/>
                </a:cubicBezTo>
                <a:cubicBezTo>
                  <a:pt x="820068" y="346098"/>
                  <a:pt x="846427" y="350199"/>
                  <a:pt x="864000" y="355668"/>
                </a:cubicBezTo>
                <a:cubicBezTo>
                  <a:pt x="864000" y="355668"/>
                  <a:pt x="864000" y="355668"/>
                  <a:pt x="864000" y="367574"/>
                </a:cubicBezTo>
                <a:lnTo>
                  <a:pt x="864000" y="372073"/>
                </a:lnTo>
                <a:cubicBezTo>
                  <a:pt x="843499" y="367971"/>
                  <a:pt x="825926" y="361136"/>
                  <a:pt x="787851" y="361136"/>
                </a:cubicBezTo>
                <a:cubicBezTo>
                  <a:pt x="768814" y="361136"/>
                  <a:pt x="754902" y="362503"/>
                  <a:pt x="743187" y="364725"/>
                </a:cubicBezTo>
                <a:lnTo>
                  <a:pt x="716874" y="372008"/>
                </a:lnTo>
                <a:lnTo>
                  <a:pt x="716065" y="374402"/>
                </a:lnTo>
                <a:lnTo>
                  <a:pt x="707698" y="374402"/>
                </a:lnTo>
                <a:lnTo>
                  <a:pt x="674726" y="382326"/>
                </a:lnTo>
                <a:cubicBezTo>
                  <a:pt x="659715" y="385060"/>
                  <a:pt x="641410" y="387111"/>
                  <a:pt x="617980" y="387111"/>
                </a:cubicBezTo>
                <a:cubicBezTo>
                  <a:pt x="594550" y="387111"/>
                  <a:pt x="575512" y="384718"/>
                  <a:pt x="560136" y="381642"/>
                </a:cubicBezTo>
                <a:lnTo>
                  <a:pt x="532991" y="374402"/>
                </a:lnTo>
                <a:lnTo>
                  <a:pt x="514249" y="374402"/>
                </a:lnTo>
                <a:cubicBezTo>
                  <a:pt x="479817" y="374402"/>
                  <a:pt x="443329" y="374402"/>
                  <a:pt x="406731" y="374402"/>
                </a:cubicBezTo>
                <a:lnTo>
                  <a:pt x="367956" y="374402"/>
                </a:lnTo>
                <a:lnTo>
                  <a:pt x="334983" y="382326"/>
                </a:lnTo>
                <a:cubicBezTo>
                  <a:pt x="319973" y="385060"/>
                  <a:pt x="301668" y="387111"/>
                  <a:pt x="278237" y="387111"/>
                </a:cubicBezTo>
                <a:cubicBezTo>
                  <a:pt x="254807" y="387111"/>
                  <a:pt x="235770" y="384718"/>
                  <a:pt x="220393" y="381642"/>
                </a:cubicBezTo>
                <a:lnTo>
                  <a:pt x="193248" y="374402"/>
                </a:lnTo>
                <a:lnTo>
                  <a:pt x="126983" y="374402"/>
                </a:lnTo>
                <a:cubicBezTo>
                  <a:pt x="107254" y="374402"/>
                  <a:pt x="93258" y="374402"/>
                  <a:pt x="86941" y="374402"/>
                </a:cubicBezTo>
                <a:lnTo>
                  <a:pt x="49876" y="368552"/>
                </a:lnTo>
                <a:lnTo>
                  <a:pt x="32217" y="373440"/>
                </a:lnTo>
                <a:cubicBezTo>
                  <a:pt x="23431" y="374807"/>
                  <a:pt x="11715" y="378908"/>
                  <a:pt x="0" y="381642"/>
                </a:cubicBezTo>
                <a:cubicBezTo>
                  <a:pt x="0" y="381642"/>
                  <a:pt x="0" y="381642"/>
                  <a:pt x="0" y="363870"/>
                </a:cubicBezTo>
                <a:cubicBezTo>
                  <a:pt x="5857" y="362503"/>
                  <a:pt x="8786" y="361136"/>
                  <a:pt x="14644" y="359769"/>
                </a:cubicBezTo>
                <a:lnTo>
                  <a:pt x="33044" y="355212"/>
                </a:lnTo>
                <a:lnTo>
                  <a:pt x="28124" y="350458"/>
                </a:lnTo>
                <a:cubicBezTo>
                  <a:pt x="21588" y="335656"/>
                  <a:pt x="24202" y="315194"/>
                  <a:pt x="24202" y="292556"/>
                </a:cubicBezTo>
                <a:cubicBezTo>
                  <a:pt x="46858" y="247280"/>
                  <a:pt x="46858" y="247280"/>
                  <a:pt x="46858" y="247280"/>
                </a:cubicBezTo>
                <a:close/>
                <a:moveTo>
                  <a:pt x="95654" y="188072"/>
                </a:moveTo>
                <a:cubicBezTo>
                  <a:pt x="95654" y="188072"/>
                  <a:pt x="95654" y="188072"/>
                  <a:pt x="85198" y="207227"/>
                </a:cubicBezTo>
                <a:cubicBezTo>
                  <a:pt x="85198" y="207227"/>
                  <a:pt x="85198" y="207227"/>
                  <a:pt x="679468" y="207227"/>
                </a:cubicBezTo>
                <a:cubicBezTo>
                  <a:pt x="684696" y="207227"/>
                  <a:pt x="689924" y="203744"/>
                  <a:pt x="689924" y="198520"/>
                </a:cubicBezTo>
                <a:cubicBezTo>
                  <a:pt x="689924" y="191555"/>
                  <a:pt x="684696" y="188072"/>
                  <a:pt x="679468" y="188072"/>
                </a:cubicBezTo>
                <a:cubicBezTo>
                  <a:pt x="679468" y="188072"/>
                  <a:pt x="679468" y="188072"/>
                  <a:pt x="95654" y="188072"/>
                </a:cubicBezTo>
                <a:close/>
                <a:moveTo>
                  <a:pt x="113082" y="148020"/>
                </a:moveTo>
                <a:lnTo>
                  <a:pt x="104368" y="167175"/>
                </a:lnTo>
                <a:cubicBezTo>
                  <a:pt x="104368" y="167175"/>
                  <a:pt x="104368" y="167175"/>
                  <a:pt x="646356" y="167175"/>
                </a:cubicBezTo>
                <a:cubicBezTo>
                  <a:pt x="651584" y="167175"/>
                  <a:pt x="655070" y="163692"/>
                  <a:pt x="655070" y="156727"/>
                </a:cubicBezTo>
                <a:cubicBezTo>
                  <a:pt x="655070" y="151502"/>
                  <a:pt x="651584" y="148020"/>
                  <a:pt x="646356" y="148020"/>
                </a:cubicBezTo>
                <a:cubicBezTo>
                  <a:pt x="646356" y="148020"/>
                  <a:pt x="646356" y="148020"/>
                  <a:pt x="113082" y="148020"/>
                </a:cubicBezTo>
                <a:close/>
                <a:moveTo>
                  <a:pt x="132252" y="106226"/>
                </a:moveTo>
                <a:lnTo>
                  <a:pt x="121795" y="127123"/>
                </a:lnTo>
                <a:cubicBezTo>
                  <a:pt x="121795" y="127123"/>
                  <a:pt x="121795" y="127123"/>
                  <a:pt x="601045" y="127123"/>
                </a:cubicBezTo>
                <a:cubicBezTo>
                  <a:pt x="608016" y="127123"/>
                  <a:pt x="611502" y="121898"/>
                  <a:pt x="611502" y="116674"/>
                </a:cubicBezTo>
                <a:cubicBezTo>
                  <a:pt x="611502" y="111450"/>
                  <a:pt x="608016" y="106226"/>
                  <a:pt x="601045" y="106226"/>
                </a:cubicBezTo>
                <a:cubicBezTo>
                  <a:pt x="601045" y="106226"/>
                  <a:pt x="601045" y="106226"/>
                  <a:pt x="132252" y="106226"/>
                </a:cubicBezTo>
                <a:close/>
                <a:moveTo>
                  <a:pt x="118310" y="87070"/>
                </a:moveTo>
                <a:cubicBezTo>
                  <a:pt x="118310" y="87070"/>
                  <a:pt x="492996" y="87070"/>
                  <a:pt x="588846" y="87070"/>
                </a:cubicBezTo>
                <a:cubicBezTo>
                  <a:pt x="641128" y="87070"/>
                  <a:pt x="665526" y="132347"/>
                  <a:pt x="743949" y="226383"/>
                </a:cubicBezTo>
                <a:cubicBezTo>
                  <a:pt x="616730" y="226383"/>
                  <a:pt x="55572" y="226383"/>
                  <a:pt x="55572" y="226383"/>
                </a:cubicBezTo>
                <a:cubicBezTo>
                  <a:pt x="55572" y="226383"/>
                  <a:pt x="55572" y="226383"/>
                  <a:pt x="118310" y="87070"/>
                </a:cubicBezTo>
                <a:close/>
                <a:moveTo>
                  <a:pt x="381462" y="48759"/>
                </a:moveTo>
                <a:cubicBezTo>
                  <a:pt x="550506" y="48759"/>
                  <a:pt x="550506" y="48759"/>
                  <a:pt x="550506" y="48759"/>
                </a:cubicBezTo>
                <a:cubicBezTo>
                  <a:pt x="571419" y="48759"/>
                  <a:pt x="573162" y="52242"/>
                  <a:pt x="588846" y="67915"/>
                </a:cubicBezTo>
                <a:cubicBezTo>
                  <a:pt x="374491" y="67915"/>
                  <a:pt x="374491" y="67915"/>
                  <a:pt x="374491" y="67915"/>
                </a:cubicBezTo>
                <a:cubicBezTo>
                  <a:pt x="381462" y="48759"/>
                  <a:pt x="381462" y="48759"/>
                  <a:pt x="381462" y="48759"/>
                </a:cubicBezTo>
                <a:close/>
                <a:moveTo>
                  <a:pt x="188019" y="0"/>
                </a:moveTo>
                <a:cubicBezTo>
                  <a:pt x="188019" y="0"/>
                  <a:pt x="188019" y="0"/>
                  <a:pt x="242043" y="0"/>
                </a:cubicBezTo>
                <a:lnTo>
                  <a:pt x="243786" y="67915"/>
                </a:lnTo>
                <a:cubicBezTo>
                  <a:pt x="243786" y="67915"/>
                  <a:pt x="243786" y="67915"/>
                  <a:pt x="160135" y="67915"/>
                </a:cubicBezTo>
                <a:cubicBezTo>
                  <a:pt x="160135" y="67915"/>
                  <a:pt x="160135" y="67915"/>
                  <a:pt x="1880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sz="128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菱形 37"/>
          <p:cNvSpPr/>
          <p:nvPr/>
        </p:nvSpPr>
        <p:spPr>
          <a:xfrm>
            <a:off x="4532561" y="2317072"/>
            <a:ext cx="981083" cy="981083"/>
          </a:xfrm>
          <a:prstGeom prst="diamond">
            <a:avLst/>
          </a:prstGeom>
          <a:solidFill>
            <a:srgbClr val="6B155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KSO_Shape"/>
          <p:cNvSpPr/>
          <p:nvPr/>
        </p:nvSpPr>
        <p:spPr bwMode="auto">
          <a:xfrm flipH="1">
            <a:off x="4771700" y="2654677"/>
            <a:ext cx="502805" cy="305873"/>
          </a:xfrm>
          <a:custGeom>
            <a:avLst/>
            <a:gdLst>
              <a:gd name="T0" fmla="*/ 1270082 w 7729"/>
              <a:gd name="T1" fmla="*/ 258709 h 4701"/>
              <a:gd name="T2" fmla="*/ 1162619 w 7729"/>
              <a:gd name="T3" fmla="*/ 246144 h 4701"/>
              <a:gd name="T4" fmla="*/ 1301877 w 7729"/>
              <a:gd name="T5" fmla="*/ 284827 h 4701"/>
              <a:gd name="T6" fmla="*/ 1310257 w 7729"/>
              <a:gd name="T7" fmla="*/ 277928 h 4701"/>
              <a:gd name="T8" fmla="*/ 1300152 w 7729"/>
              <a:gd name="T9" fmla="*/ 810623 h 4701"/>
              <a:gd name="T10" fmla="*/ 1301877 w 7729"/>
              <a:gd name="T11" fmla="*/ 887250 h 4701"/>
              <a:gd name="T12" fmla="*/ 1320856 w 7729"/>
              <a:gd name="T13" fmla="*/ 902773 h 4701"/>
              <a:gd name="T14" fmla="*/ 1335891 w 7729"/>
              <a:gd name="T15" fmla="*/ 839697 h 4701"/>
              <a:gd name="T16" fmla="*/ 1316666 w 7729"/>
              <a:gd name="T17" fmla="*/ 786723 h 4701"/>
              <a:gd name="T18" fmla="*/ 1061318 w 7729"/>
              <a:gd name="T19" fmla="*/ 904990 h 4701"/>
              <a:gd name="T20" fmla="*/ 1182830 w 7729"/>
              <a:gd name="T21" fmla="*/ 938746 h 4701"/>
              <a:gd name="T22" fmla="*/ 1266878 w 7729"/>
              <a:gd name="T23" fmla="*/ 911150 h 4701"/>
              <a:gd name="T24" fmla="*/ 1254801 w 7729"/>
              <a:gd name="T25" fmla="*/ 825160 h 4701"/>
              <a:gd name="T26" fmla="*/ 1285857 w 7729"/>
              <a:gd name="T27" fmla="*/ 757156 h 4701"/>
              <a:gd name="T28" fmla="*/ 1904754 w 7729"/>
              <a:gd name="T29" fmla="*/ 560291 h 4701"/>
              <a:gd name="T30" fmla="*/ 1861374 w 7729"/>
              <a:gd name="T31" fmla="*/ 610554 h 4701"/>
              <a:gd name="T32" fmla="*/ 1732961 w 7729"/>
              <a:gd name="T33" fmla="*/ 649977 h 4701"/>
              <a:gd name="T34" fmla="*/ 613475 w 7729"/>
              <a:gd name="T35" fmla="*/ 877887 h 4701"/>
              <a:gd name="T36" fmla="*/ 712557 w 7729"/>
              <a:gd name="T37" fmla="*/ 727343 h 4701"/>
              <a:gd name="T38" fmla="*/ 628017 w 7729"/>
              <a:gd name="T39" fmla="*/ 654658 h 4701"/>
              <a:gd name="T40" fmla="*/ 367740 w 7729"/>
              <a:gd name="T41" fmla="*/ 591829 h 4701"/>
              <a:gd name="T42" fmla="*/ 61865 w 7729"/>
              <a:gd name="T43" fmla="*/ 463706 h 4701"/>
              <a:gd name="T44" fmla="*/ 45351 w 7729"/>
              <a:gd name="T45" fmla="*/ 394963 h 4701"/>
              <a:gd name="T46" fmla="*/ 0 w 7729"/>
              <a:gd name="T47" fmla="*/ 21436 h 4701"/>
              <a:gd name="T48" fmla="*/ 317705 w 7729"/>
              <a:gd name="T49" fmla="*/ 279899 h 4701"/>
              <a:gd name="T50" fmla="*/ 417035 w 7729"/>
              <a:gd name="T51" fmla="*/ 341989 h 4701"/>
              <a:gd name="T52" fmla="*/ 1472684 w 7729"/>
              <a:gd name="T53" fmla="*/ 365150 h 4701"/>
              <a:gd name="T54" fmla="*/ 1629195 w 7729"/>
              <a:gd name="T55" fmla="*/ 386832 h 4701"/>
              <a:gd name="T56" fmla="*/ 1822431 w 7729"/>
              <a:gd name="T57" fmla="*/ 471837 h 4701"/>
              <a:gd name="T58" fmla="*/ 1904261 w 7729"/>
              <a:gd name="T59" fmla="*/ 551421 h 4701"/>
              <a:gd name="T60" fmla="*/ 762099 w 7729"/>
              <a:gd name="T61" fmla="*/ 472329 h 4701"/>
              <a:gd name="T62" fmla="*/ 709846 w 7729"/>
              <a:gd name="T63" fmla="*/ 459517 h 4701"/>
              <a:gd name="T64" fmla="*/ 682980 w 7729"/>
              <a:gd name="T65" fmla="*/ 505346 h 4701"/>
              <a:gd name="T66" fmla="*/ 722663 w 7729"/>
              <a:gd name="T67" fmla="*/ 545014 h 4701"/>
              <a:gd name="T68" fmla="*/ 768753 w 7729"/>
              <a:gd name="T69" fmla="*/ 518158 h 4701"/>
              <a:gd name="T70" fmla="*/ 913927 w 7729"/>
              <a:gd name="T71" fmla="*/ 472329 h 4701"/>
              <a:gd name="T72" fmla="*/ 862167 w 7729"/>
              <a:gd name="T73" fmla="*/ 459517 h 4701"/>
              <a:gd name="T74" fmla="*/ 835055 w 7729"/>
              <a:gd name="T75" fmla="*/ 505346 h 4701"/>
              <a:gd name="T76" fmla="*/ 874984 w 7729"/>
              <a:gd name="T77" fmla="*/ 545014 h 4701"/>
              <a:gd name="T78" fmla="*/ 920582 w 7729"/>
              <a:gd name="T79" fmla="*/ 518158 h 4701"/>
              <a:gd name="T80" fmla="*/ 1065755 w 7729"/>
              <a:gd name="T81" fmla="*/ 472329 h 4701"/>
              <a:gd name="T82" fmla="*/ 1013995 w 7729"/>
              <a:gd name="T83" fmla="*/ 459517 h 4701"/>
              <a:gd name="T84" fmla="*/ 986883 w 7729"/>
              <a:gd name="T85" fmla="*/ 505346 h 4701"/>
              <a:gd name="T86" fmla="*/ 1026812 w 7729"/>
              <a:gd name="T87" fmla="*/ 545014 h 4701"/>
              <a:gd name="T88" fmla="*/ 1072410 w 7729"/>
              <a:gd name="T89" fmla="*/ 518158 h 4701"/>
              <a:gd name="T90" fmla="*/ 1217583 w 7729"/>
              <a:gd name="T91" fmla="*/ 472329 h 4701"/>
              <a:gd name="T92" fmla="*/ 1165824 w 7729"/>
              <a:gd name="T93" fmla="*/ 459517 h 4701"/>
              <a:gd name="T94" fmla="*/ 1138711 w 7729"/>
              <a:gd name="T95" fmla="*/ 505346 h 4701"/>
              <a:gd name="T96" fmla="*/ 1178640 w 7729"/>
              <a:gd name="T97" fmla="*/ 545014 h 4701"/>
              <a:gd name="T98" fmla="*/ 1224238 w 7729"/>
              <a:gd name="T99" fmla="*/ 518158 h 4701"/>
              <a:gd name="T100" fmla="*/ 1369411 w 7729"/>
              <a:gd name="T101" fmla="*/ 472329 h 4701"/>
              <a:gd name="T102" fmla="*/ 1317652 w 7729"/>
              <a:gd name="T103" fmla="*/ 459517 h 4701"/>
              <a:gd name="T104" fmla="*/ 1290540 w 7729"/>
              <a:gd name="T105" fmla="*/ 505346 h 4701"/>
              <a:gd name="T106" fmla="*/ 1330468 w 7729"/>
              <a:gd name="T107" fmla="*/ 545014 h 4701"/>
              <a:gd name="T108" fmla="*/ 1376066 w 7729"/>
              <a:gd name="T109" fmla="*/ 518158 h 4701"/>
              <a:gd name="T110" fmla="*/ 1720144 w 7729"/>
              <a:gd name="T111" fmla="*/ 469866 h 4701"/>
              <a:gd name="T112" fmla="*/ 1613421 w 7729"/>
              <a:gd name="T113" fmla="*/ 480953 h 4701"/>
              <a:gd name="T114" fmla="*/ 1590006 w 7729"/>
              <a:gd name="T115" fmla="*/ 516680 h 4701"/>
              <a:gd name="T116" fmla="*/ 1625252 w 7729"/>
              <a:gd name="T117" fmla="*/ 548957 h 4701"/>
              <a:gd name="T118" fmla="*/ 1761798 w 7729"/>
              <a:gd name="T119" fmla="*/ 522593 h 4701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7729" h="4701">
                <a:moveTo>
                  <a:pt x="546" y="2296"/>
                </a:moveTo>
                <a:lnTo>
                  <a:pt x="917" y="2444"/>
                </a:lnTo>
                <a:lnTo>
                  <a:pt x="562" y="2722"/>
                </a:lnTo>
                <a:lnTo>
                  <a:pt x="288" y="2721"/>
                </a:lnTo>
                <a:lnTo>
                  <a:pt x="546" y="2296"/>
                </a:lnTo>
                <a:close/>
                <a:moveTo>
                  <a:pt x="5074" y="1241"/>
                </a:moveTo>
                <a:lnTo>
                  <a:pt x="5074" y="1241"/>
                </a:lnTo>
                <a:lnTo>
                  <a:pt x="5083" y="1203"/>
                </a:lnTo>
                <a:lnTo>
                  <a:pt x="5093" y="1168"/>
                </a:lnTo>
                <a:lnTo>
                  <a:pt x="5105" y="1135"/>
                </a:lnTo>
                <a:lnTo>
                  <a:pt x="5119" y="1104"/>
                </a:lnTo>
                <a:lnTo>
                  <a:pt x="5136" y="1076"/>
                </a:lnTo>
                <a:lnTo>
                  <a:pt x="5144" y="1063"/>
                </a:lnTo>
                <a:lnTo>
                  <a:pt x="5153" y="1050"/>
                </a:lnTo>
                <a:lnTo>
                  <a:pt x="5163" y="1038"/>
                </a:lnTo>
                <a:lnTo>
                  <a:pt x="5172" y="1028"/>
                </a:lnTo>
                <a:lnTo>
                  <a:pt x="5183" y="1017"/>
                </a:lnTo>
                <a:lnTo>
                  <a:pt x="5193" y="1008"/>
                </a:lnTo>
                <a:lnTo>
                  <a:pt x="5184" y="1004"/>
                </a:lnTo>
                <a:lnTo>
                  <a:pt x="5173" y="1002"/>
                </a:lnTo>
                <a:lnTo>
                  <a:pt x="5163" y="999"/>
                </a:lnTo>
                <a:lnTo>
                  <a:pt x="5151" y="999"/>
                </a:lnTo>
                <a:lnTo>
                  <a:pt x="4775" y="998"/>
                </a:lnTo>
                <a:lnTo>
                  <a:pt x="4746" y="998"/>
                </a:lnTo>
                <a:lnTo>
                  <a:pt x="4717" y="999"/>
                </a:lnTo>
                <a:lnTo>
                  <a:pt x="4690" y="1000"/>
                </a:lnTo>
                <a:lnTo>
                  <a:pt x="4662" y="1004"/>
                </a:lnTo>
                <a:lnTo>
                  <a:pt x="4635" y="1006"/>
                </a:lnTo>
                <a:lnTo>
                  <a:pt x="4609" y="1010"/>
                </a:lnTo>
                <a:lnTo>
                  <a:pt x="4559" y="1019"/>
                </a:lnTo>
                <a:lnTo>
                  <a:pt x="4830" y="1241"/>
                </a:lnTo>
                <a:lnTo>
                  <a:pt x="5074" y="1241"/>
                </a:lnTo>
                <a:close/>
                <a:moveTo>
                  <a:pt x="5313" y="1128"/>
                </a:moveTo>
                <a:lnTo>
                  <a:pt x="5313" y="1128"/>
                </a:lnTo>
                <a:lnTo>
                  <a:pt x="5310" y="1128"/>
                </a:lnTo>
                <a:lnTo>
                  <a:pt x="5307" y="1129"/>
                </a:lnTo>
                <a:lnTo>
                  <a:pt x="5300" y="1135"/>
                </a:lnTo>
                <a:lnTo>
                  <a:pt x="5291" y="1144"/>
                </a:lnTo>
                <a:lnTo>
                  <a:pt x="5282" y="1156"/>
                </a:lnTo>
                <a:lnTo>
                  <a:pt x="5273" y="1173"/>
                </a:lnTo>
                <a:lnTo>
                  <a:pt x="5264" y="1193"/>
                </a:lnTo>
                <a:lnTo>
                  <a:pt x="5255" y="1215"/>
                </a:lnTo>
                <a:lnTo>
                  <a:pt x="5247" y="1241"/>
                </a:lnTo>
                <a:lnTo>
                  <a:pt x="5380" y="1241"/>
                </a:lnTo>
                <a:lnTo>
                  <a:pt x="5372" y="1215"/>
                </a:lnTo>
                <a:lnTo>
                  <a:pt x="5362" y="1193"/>
                </a:lnTo>
                <a:lnTo>
                  <a:pt x="5354" y="1173"/>
                </a:lnTo>
                <a:lnTo>
                  <a:pt x="5344" y="1156"/>
                </a:lnTo>
                <a:lnTo>
                  <a:pt x="5335" y="1144"/>
                </a:lnTo>
                <a:lnTo>
                  <a:pt x="5327" y="1135"/>
                </a:lnTo>
                <a:lnTo>
                  <a:pt x="5320" y="1129"/>
                </a:lnTo>
                <a:lnTo>
                  <a:pt x="5316" y="1128"/>
                </a:lnTo>
                <a:lnTo>
                  <a:pt x="5313" y="1128"/>
                </a:lnTo>
                <a:close/>
                <a:moveTo>
                  <a:pt x="5337" y="3193"/>
                </a:moveTo>
                <a:lnTo>
                  <a:pt x="5337" y="3193"/>
                </a:lnTo>
                <a:lnTo>
                  <a:pt x="5333" y="3193"/>
                </a:lnTo>
                <a:lnTo>
                  <a:pt x="5328" y="3196"/>
                </a:lnTo>
                <a:lnTo>
                  <a:pt x="5322" y="3201"/>
                </a:lnTo>
                <a:lnTo>
                  <a:pt x="5316" y="3208"/>
                </a:lnTo>
                <a:lnTo>
                  <a:pt x="5309" y="3218"/>
                </a:lnTo>
                <a:lnTo>
                  <a:pt x="5302" y="3228"/>
                </a:lnTo>
                <a:lnTo>
                  <a:pt x="5295" y="3241"/>
                </a:lnTo>
                <a:lnTo>
                  <a:pt x="5288" y="3255"/>
                </a:lnTo>
                <a:lnTo>
                  <a:pt x="5282" y="3272"/>
                </a:lnTo>
                <a:lnTo>
                  <a:pt x="5275" y="3290"/>
                </a:lnTo>
                <a:lnTo>
                  <a:pt x="5269" y="3310"/>
                </a:lnTo>
                <a:lnTo>
                  <a:pt x="5264" y="3332"/>
                </a:lnTo>
                <a:lnTo>
                  <a:pt x="5261" y="3356"/>
                </a:lnTo>
                <a:lnTo>
                  <a:pt x="5257" y="3381"/>
                </a:lnTo>
                <a:lnTo>
                  <a:pt x="5255" y="3408"/>
                </a:lnTo>
                <a:lnTo>
                  <a:pt x="5255" y="3436"/>
                </a:lnTo>
                <a:lnTo>
                  <a:pt x="5255" y="3466"/>
                </a:lnTo>
                <a:lnTo>
                  <a:pt x="5257" y="3491"/>
                </a:lnTo>
                <a:lnTo>
                  <a:pt x="5261" y="3517"/>
                </a:lnTo>
                <a:lnTo>
                  <a:pt x="5264" y="3541"/>
                </a:lnTo>
                <a:lnTo>
                  <a:pt x="5269" y="3562"/>
                </a:lnTo>
                <a:lnTo>
                  <a:pt x="5275" y="3582"/>
                </a:lnTo>
                <a:lnTo>
                  <a:pt x="5282" y="3601"/>
                </a:lnTo>
                <a:lnTo>
                  <a:pt x="5288" y="3618"/>
                </a:lnTo>
                <a:lnTo>
                  <a:pt x="5295" y="3632"/>
                </a:lnTo>
                <a:lnTo>
                  <a:pt x="5302" y="3645"/>
                </a:lnTo>
                <a:lnTo>
                  <a:pt x="5309" y="3655"/>
                </a:lnTo>
                <a:lnTo>
                  <a:pt x="5316" y="3664"/>
                </a:lnTo>
                <a:lnTo>
                  <a:pt x="5322" y="3671"/>
                </a:lnTo>
                <a:lnTo>
                  <a:pt x="5328" y="3676"/>
                </a:lnTo>
                <a:lnTo>
                  <a:pt x="5333" y="3679"/>
                </a:lnTo>
                <a:lnTo>
                  <a:pt x="5337" y="3680"/>
                </a:lnTo>
                <a:lnTo>
                  <a:pt x="5342" y="3679"/>
                </a:lnTo>
                <a:lnTo>
                  <a:pt x="5347" y="3676"/>
                </a:lnTo>
                <a:lnTo>
                  <a:pt x="5353" y="3671"/>
                </a:lnTo>
                <a:lnTo>
                  <a:pt x="5359" y="3664"/>
                </a:lnTo>
                <a:lnTo>
                  <a:pt x="5366" y="3655"/>
                </a:lnTo>
                <a:lnTo>
                  <a:pt x="5373" y="3645"/>
                </a:lnTo>
                <a:lnTo>
                  <a:pt x="5380" y="3632"/>
                </a:lnTo>
                <a:lnTo>
                  <a:pt x="5387" y="3618"/>
                </a:lnTo>
                <a:lnTo>
                  <a:pt x="5393" y="3601"/>
                </a:lnTo>
                <a:lnTo>
                  <a:pt x="5400" y="3582"/>
                </a:lnTo>
                <a:lnTo>
                  <a:pt x="5406" y="3562"/>
                </a:lnTo>
                <a:lnTo>
                  <a:pt x="5411" y="3541"/>
                </a:lnTo>
                <a:lnTo>
                  <a:pt x="5414" y="3517"/>
                </a:lnTo>
                <a:lnTo>
                  <a:pt x="5418" y="3491"/>
                </a:lnTo>
                <a:lnTo>
                  <a:pt x="5420" y="3466"/>
                </a:lnTo>
                <a:lnTo>
                  <a:pt x="5420" y="3436"/>
                </a:lnTo>
                <a:lnTo>
                  <a:pt x="5420" y="3408"/>
                </a:lnTo>
                <a:lnTo>
                  <a:pt x="5418" y="3381"/>
                </a:lnTo>
                <a:lnTo>
                  <a:pt x="5414" y="3356"/>
                </a:lnTo>
                <a:lnTo>
                  <a:pt x="5411" y="3332"/>
                </a:lnTo>
                <a:lnTo>
                  <a:pt x="5406" y="3310"/>
                </a:lnTo>
                <a:lnTo>
                  <a:pt x="5400" y="3290"/>
                </a:lnTo>
                <a:lnTo>
                  <a:pt x="5393" y="3272"/>
                </a:lnTo>
                <a:lnTo>
                  <a:pt x="5387" y="3255"/>
                </a:lnTo>
                <a:lnTo>
                  <a:pt x="5380" y="3241"/>
                </a:lnTo>
                <a:lnTo>
                  <a:pt x="5373" y="3228"/>
                </a:lnTo>
                <a:lnTo>
                  <a:pt x="5366" y="3218"/>
                </a:lnTo>
                <a:lnTo>
                  <a:pt x="5359" y="3208"/>
                </a:lnTo>
                <a:lnTo>
                  <a:pt x="5353" y="3201"/>
                </a:lnTo>
                <a:lnTo>
                  <a:pt x="5347" y="3196"/>
                </a:lnTo>
                <a:lnTo>
                  <a:pt x="5342" y="3193"/>
                </a:lnTo>
                <a:lnTo>
                  <a:pt x="5337" y="3193"/>
                </a:lnTo>
                <a:close/>
                <a:moveTo>
                  <a:pt x="5217" y="3073"/>
                </a:moveTo>
                <a:lnTo>
                  <a:pt x="5217" y="3073"/>
                </a:lnTo>
                <a:lnTo>
                  <a:pt x="5208" y="3069"/>
                </a:lnTo>
                <a:lnTo>
                  <a:pt x="5198" y="3067"/>
                </a:lnTo>
                <a:lnTo>
                  <a:pt x="5186" y="3064"/>
                </a:lnTo>
                <a:lnTo>
                  <a:pt x="5175" y="3063"/>
                </a:lnTo>
                <a:lnTo>
                  <a:pt x="5142" y="3063"/>
                </a:lnTo>
                <a:lnTo>
                  <a:pt x="4262" y="3637"/>
                </a:lnTo>
                <a:lnTo>
                  <a:pt x="4284" y="3654"/>
                </a:lnTo>
                <a:lnTo>
                  <a:pt x="4306" y="3673"/>
                </a:lnTo>
                <a:lnTo>
                  <a:pt x="4332" y="3690"/>
                </a:lnTo>
                <a:lnTo>
                  <a:pt x="4358" y="3706"/>
                </a:lnTo>
                <a:lnTo>
                  <a:pt x="4386" y="3722"/>
                </a:lnTo>
                <a:lnTo>
                  <a:pt x="4417" y="3736"/>
                </a:lnTo>
                <a:lnTo>
                  <a:pt x="4449" y="3749"/>
                </a:lnTo>
                <a:lnTo>
                  <a:pt x="4482" y="3761"/>
                </a:lnTo>
                <a:lnTo>
                  <a:pt x="4516" y="3772"/>
                </a:lnTo>
                <a:lnTo>
                  <a:pt x="4553" y="3782"/>
                </a:lnTo>
                <a:lnTo>
                  <a:pt x="4590" y="3790"/>
                </a:lnTo>
                <a:lnTo>
                  <a:pt x="4629" y="3797"/>
                </a:lnTo>
                <a:lnTo>
                  <a:pt x="4669" y="3803"/>
                </a:lnTo>
                <a:lnTo>
                  <a:pt x="4712" y="3807"/>
                </a:lnTo>
                <a:lnTo>
                  <a:pt x="4754" y="3809"/>
                </a:lnTo>
                <a:lnTo>
                  <a:pt x="4799" y="3810"/>
                </a:lnTo>
                <a:lnTo>
                  <a:pt x="5175" y="3809"/>
                </a:lnTo>
                <a:lnTo>
                  <a:pt x="5186" y="3808"/>
                </a:lnTo>
                <a:lnTo>
                  <a:pt x="5198" y="3807"/>
                </a:lnTo>
                <a:lnTo>
                  <a:pt x="5208" y="3803"/>
                </a:lnTo>
                <a:lnTo>
                  <a:pt x="5217" y="3801"/>
                </a:lnTo>
                <a:lnTo>
                  <a:pt x="5203" y="3786"/>
                </a:lnTo>
                <a:lnTo>
                  <a:pt x="5189" y="3772"/>
                </a:lnTo>
                <a:lnTo>
                  <a:pt x="5176" y="3756"/>
                </a:lnTo>
                <a:lnTo>
                  <a:pt x="5163" y="3738"/>
                </a:lnTo>
                <a:lnTo>
                  <a:pt x="5151" y="3718"/>
                </a:lnTo>
                <a:lnTo>
                  <a:pt x="5140" y="3698"/>
                </a:lnTo>
                <a:lnTo>
                  <a:pt x="5131" y="3677"/>
                </a:lnTo>
                <a:lnTo>
                  <a:pt x="5121" y="3654"/>
                </a:lnTo>
                <a:lnTo>
                  <a:pt x="5113" y="3630"/>
                </a:lnTo>
                <a:lnTo>
                  <a:pt x="5106" y="3605"/>
                </a:lnTo>
                <a:lnTo>
                  <a:pt x="5100" y="3579"/>
                </a:lnTo>
                <a:lnTo>
                  <a:pt x="5094" y="3552"/>
                </a:lnTo>
                <a:lnTo>
                  <a:pt x="5091" y="3525"/>
                </a:lnTo>
                <a:lnTo>
                  <a:pt x="5087" y="3496"/>
                </a:lnTo>
                <a:lnTo>
                  <a:pt x="5086" y="3467"/>
                </a:lnTo>
                <a:lnTo>
                  <a:pt x="5085" y="3436"/>
                </a:lnTo>
                <a:lnTo>
                  <a:pt x="5086" y="3407"/>
                </a:lnTo>
                <a:lnTo>
                  <a:pt x="5087" y="3377"/>
                </a:lnTo>
                <a:lnTo>
                  <a:pt x="5091" y="3349"/>
                </a:lnTo>
                <a:lnTo>
                  <a:pt x="5094" y="3320"/>
                </a:lnTo>
                <a:lnTo>
                  <a:pt x="5100" y="3293"/>
                </a:lnTo>
                <a:lnTo>
                  <a:pt x="5106" y="3267"/>
                </a:lnTo>
                <a:lnTo>
                  <a:pt x="5113" y="3242"/>
                </a:lnTo>
                <a:lnTo>
                  <a:pt x="5121" y="3219"/>
                </a:lnTo>
                <a:lnTo>
                  <a:pt x="5131" y="3196"/>
                </a:lnTo>
                <a:lnTo>
                  <a:pt x="5140" y="3174"/>
                </a:lnTo>
                <a:lnTo>
                  <a:pt x="5151" y="3154"/>
                </a:lnTo>
                <a:lnTo>
                  <a:pt x="5163" y="3135"/>
                </a:lnTo>
                <a:lnTo>
                  <a:pt x="5176" y="3117"/>
                </a:lnTo>
                <a:lnTo>
                  <a:pt x="5189" y="3101"/>
                </a:lnTo>
                <a:lnTo>
                  <a:pt x="5203" y="3086"/>
                </a:lnTo>
                <a:lnTo>
                  <a:pt x="5217" y="3073"/>
                </a:lnTo>
                <a:close/>
                <a:moveTo>
                  <a:pt x="4446" y="1241"/>
                </a:moveTo>
                <a:lnTo>
                  <a:pt x="2921" y="0"/>
                </a:lnTo>
                <a:lnTo>
                  <a:pt x="2341" y="0"/>
                </a:lnTo>
                <a:lnTo>
                  <a:pt x="2419" y="160"/>
                </a:lnTo>
                <a:lnTo>
                  <a:pt x="2600" y="533"/>
                </a:lnTo>
                <a:lnTo>
                  <a:pt x="2702" y="746"/>
                </a:lnTo>
                <a:lnTo>
                  <a:pt x="2800" y="949"/>
                </a:lnTo>
                <a:lnTo>
                  <a:pt x="2882" y="1121"/>
                </a:lnTo>
                <a:lnTo>
                  <a:pt x="2912" y="1189"/>
                </a:lnTo>
                <a:lnTo>
                  <a:pt x="2936" y="1241"/>
                </a:lnTo>
                <a:lnTo>
                  <a:pt x="4446" y="1241"/>
                </a:lnTo>
                <a:close/>
                <a:moveTo>
                  <a:pt x="7728" y="2274"/>
                </a:moveTo>
                <a:lnTo>
                  <a:pt x="7728" y="2274"/>
                </a:lnTo>
                <a:lnTo>
                  <a:pt x="7727" y="2286"/>
                </a:lnTo>
                <a:lnTo>
                  <a:pt x="7724" y="2297"/>
                </a:lnTo>
                <a:lnTo>
                  <a:pt x="7720" y="2309"/>
                </a:lnTo>
                <a:lnTo>
                  <a:pt x="7716" y="2320"/>
                </a:lnTo>
                <a:lnTo>
                  <a:pt x="7711" y="2332"/>
                </a:lnTo>
                <a:lnTo>
                  <a:pt x="7705" y="2342"/>
                </a:lnTo>
                <a:lnTo>
                  <a:pt x="7699" y="2353"/>
                </a:lnTo>
                <a:lnTo>
                  <a:pt x="7690" y="2365"/>
                </a:lnTo>
                <a:lnTo>
                  <a:pt x="7674" y="2385"/>
                </a:lnTo>
                <a:lnTo>
                  <a:pt x="7654" y="2405"/>
                </a:lnTo>
                <a:lnTo>
                  <a:pt x="7633" y="2425"/>
                </a:lnTo>
                <a:lnTo>
                  <a:pt x="7608" y="2442"/>
                </a:lnTo>
                <a:lnTo>
                  <a:pt x="7582" y="2461"/>
                </a:lnTo>
                <a:lnTo>
                  <a:pt x="7552" y="2478"/>
                </a:lnTo>
                <a:lnTo>
                  <a:pt x="7522" y="2494"/>
                </a:lnTo>
                <a:lnTo>
                  <a:pt x="7490" y="2510"/>
                </a:lnTo>
                <a:lnTo>
                  <a:pt x="7457" y="2525"/>
                </a:lnTo>
                <a:lnTo>
                  <a:pt x="7421" y="2539"/>
                </a:lnTo>
                <a:lnTo>
                  <a:pt x="7385" y="2552"/>
                </a:lnTo>
                <a:lnTo>
                  <a:pt x="7347" y="2565"/>
                </a:lnTo>
                <a:lnTo>
                  <a:pt x="7309" y="2577"/>
                </a:lnTo>
                <a:lnTo>
                  <a:pt x="7270" y="2588"/>
                </a:lnTo>
                <a:lnTo>
                  <a:pt x="7231" y="2598"/>
                </a:lnTo>
                <a:lnTo>
                  <a:pt x="7191" y="2608"/>
                </a:lnTo>
                <a:lnTo>
                  <a:pt x="7151" y="2616"/>
                </a:lnTo>
                <a:lnTo>
                  <a:pt x="7111" y="2624"/>
                </a:lnTo>
                <a:lnTo>
                  <a:pt x="7070" y="2631"/>
                </a:lnTo>
                <a:lnTo>
                  <a:pt x="7031" y="2638"/>
                </a:lnTo>
                <a:lnTo>
                  <a:pt x="6952" y="2649"/>
                </a:lnTo>
                <a:lnTo>
                  <a:pt x="6876" y="2656"/>
                </a:lnTo>
                <a:lnTo>
                  <a:pt x="6804" y="2661"/>
                </a:lnTo>
                <a:lnTo>
                  <a:pt x="6771" y="2662"/>
                </a:lnTo>
                <a:lnTo>
                  <a:pt x="6739" y="2662"/>
                </a:lnTo>
                <a:lnTo>
                  <a:pt x="5300" y="2662"/>
                </a:lnTo>
                <a:lnTo>
                  <a:pt x="2175" y="4700"/>
                </a:lnTo>
                <a:lnTo>
                  <a:pt x="1595" y="4701"/>
                </a:lnTo>
                <a:lnTo>
                  <a:pt x="1726" y="4535"/>
                </a:lnTo>
                <a:lnTo>
                  <a:pt x="2027" y="4153"/>
                </a:lnTo>
                <a:lnTo>
                  <a:pt x="2197" y="3938"/>
                </a:lnTo>
                <a:lnTo>
                  <a:pt x="2357" y="3733"/>
                </a:lnTo>
                <a:lnTo>
                  <a:pt x="2489" y="3563"/>
                </a:lnTo>
                <a:lnTo>
                  <a:pt x="2539" y="3497"/>
                </a:lnTo>
                <a:lnTo>
                  <a:pt x="2576" y="3449"/>
                </a:lnTo>
                <a:lnTo>
                  <a:pt x="2634" y="3372"/>
                </a:lnTo>
                <a:lnTo>
                  <a:pt x="2695" y="3290"/>
                </a:lnTo>
                <a:lnTo>
                  <a:pt x="2726" y="3246"/>
                </a:lnTo>
                <a:lnTo>
                  <a:pt x="2758" y="3201"/>
                </a:lnTo>
                <a:lnTo>
                  <a:pt x="2787" y="3154"/>
                </a:lnTo>
                <a:lnTo>
                  <a:pt x="2817" y="3107"/>
                </a:lnTo>
                <a:lnTo>
                  <a:pt x="2844" y="3057"/>
                </a:lnTo>
                <a:lnTo>
                  <a:pt x="2857" y="3031"/>
                </a:lnTo>
                <a:lnTo>
                  <a:pt x="2869" y="3005"/>
                </a:lnTo>
                <a:lnTo>
                  <a:pt x="2880" y="2979"/>
                </a:lnTo>
                <a:lnTo>
                  <a:pt x="2891" y="2952"/>
                </a:lnTo>
                <a:lnTo>
                  <a:pt x="2902" y="2925"/>
                </a:lnTo>
                <a:lnTo>
                  <a:pt x="2911" y="2898"/>
                </a:lnTo>
                <a:lnTo>
                  <a:pt x="2919" y="2870"/>
                </a:lnTo>
                <a:lnTo>
                  <a:pt x="2927" y="2841"/>
                </a:lnTo>
                <a:lnTo>
                  <a:pt x="2934" y="2813"/>
                </a:lnTo>
                <a:lnTo>
                  <a:pt x="2939" y="2783"/>
                </a:lnTo>
                <a:lnTo>
                  <a:pt x="2943" y="2754"/>
                </a:lnTo>
                <a:lnTo>
                  <a:pt x="2947" y="2723"/>
                </a:lnTo>
                <a:lnTo>
                  <a:pt x="2949" y="2694"/>
                </a:lnTo>
                <a:lnTo>
                  <a:pt x="2950" y="2662"/>
                </a:lnTo>
                <a:lnTo>
                  <a:pt x="2686" y="2662"/>
                </a:lnTo>
                <a:lnTo>
                  <a:pt x="2617" y="2661"/>
                </a:lnTo>
                <a:lnTo>
                  <a:pt x="2548" y="2657"/>
                </a:lnTo>
                <a:lnTo>
                  <a:pt x="2477" y="2650"/>
                </a:lnTo>
                <a:lnTo>
                  <a:pt x="2405" y="2642"/>
                </a:lnTo>
                <a:lnTo>
                  <a:pt x="2331" y="2631"/>
                </a:lnTo>
                <a:lnTo>
                  <a:pt x="2257" y="2618"/>
                </a:lnTo>
                <a:lnTo>
                  <a:pt x="2182" y="2603"/>
                </a:lnTo>
                <a:lnTo>
                  <a:pt x="2106" y="2586"/>
                </a:lnTo>
                <a:lnTo>
                  <a:pt x="2030" y="2568"/>
                </a:lnTo>
                <a:lnTo>
                  <a:pt x="1953" y="2547"/>
                </a:lnTo>
                <a:lnTo>
                  <a:pt x="1876" y="2526"/>
                </a:lnTo>
                <a:lnTo>
                  <a:pt x="1800" y="2504"/>
                </a:lnTo>
                <a:lnTo>
                  <a:pt x="1722" y="2480"/>
                </a:lnTo>
                <a:lnTo>
                  <a:pt x="1645" y="2454"/>
                </a:lnTo>
                <a:lnTo>
                  <a:pt x="1568" y="2429"/>
                </a:lnTo>
                <a:lnTo>
                  <a:pt x="1492" y="2402"/>
                </a:lnTo>
                <a:lnTo>
                  <a:pt x="1339" y="2347"/>
                </a:lnTo>
                <a:lnTo>
                  <a:pt x="1189" y="2290"/>
                </a:lnTo>
                <a:lnTo>
                  <a:pt x="1044" y="2234"/>
                </a:lnTo>
                <a:lnTo>
                  <a:pt x="904" y="2177"/>
                </a:lnTo>
                <a:lnTo>
                  <a:pt x="640" y="2070"/>
                </a:lnTo>
                <a:lnTo>
                  <a:pt x="519" y="2021"/>
                </a:lnTo>
                <a:lnTo>
                  <a:pt x="406" y="1978"/>
                </a:lnTo>
                <a:lnTo>
                  <a:pt x="375" y="1965"/>
                </a:lnTo>
                <a:lnTo>
                  <a:pt x="346" y="1950"/>
                </a:lnTo>
                <a:lnTo>
                  <a:pt x="319" y="1934"/>
                </a:lnTo>
                <a:lnTo>
                  <a:pt x="294" y="1919"/>
                </a:lnTo>
                <a:lnTo>
                  <a:pt x="273" y="1901"/>
                </a:lnTo>
                <a:lnTo>
                  <a:pt x="251" y="1882"/>
                </a:lnTo>
                <a:lnTo>
                  <a:pt x="234" y="1863"/>
                </a:lnTo>
                <a:lnTo>
                  <a:pt x="218" y="1844"/>
                </a:lnTo>
                <a:lnTo>
                  <a:pt x="204" y="1824"/>
                </a:lnTo>
                <a:lnTo>
                  <a:pt x="192" y="1804"/>
                </a:lnTo>
                <a:lnTo>
                  <a:pt x="183" y="1783"/>
                </a:lnTo>
                <a:lnTo>
                  <a:pt x="176" y="1762"/>
                </a:lnTo>
                <a:lnTo>
                  <a:pt x="170" y="1742"/>
                </a:lnTo>
                <a:lnTo>
                  <a:pt x="166" y="1720"/>
                </a:lnTo>
                <a:lnTo>
                  <a:pt x="164" y="1700"/>
                </a:lnTo>
                <a:lnTo>
                  <a:pt x="165" y="1680"/>
                </a:lnTo>
                <a:lnTo>
                  <a:pt x="166" y="1660"/>
                </a:lnTo>
                <a:lnTo>
                  <a:pt x="171" y="1640"/>
                </a:lnTo>
                <a:lnTo>
                  <a:pt x="177" y="1621"/>
                </a:lnTo>
                <a:lnTo>
                  <a:pt x="184" y="1603"/>
                </a:lnTo>
                <a:lnTo>
                  <a:pt x="193" y="1587"/>
                </a:lnTo>
                <a:lnTo>
                  <a:pt x="204" y="1570"/>
                </a:lnTo>
                <a:lnTo>
                  <a:pt x="217" y="1555"/>
                </a:lnTo>
                <a:lnTo>
                  <a:pt x="231" y="1541"/>
                </a:lnTo>
                <a:lnTo>
                  <a:pt x="247" y="1528"/>
                </a:lnTo>
                <a:lnTo>
                  <a:pt x="264" y="1516"/>
                </a:lnTo>
                <a:lnTo>
                  <a:pt x="284" y="1507"/>
                </a:lnTo>
                <a:lnTo>
                  <a:pt x="304" y="1497"/>
                </a:lnTo>
                <a:lnTo>
                  <a:pt x="327" y="1491"/>
                </a:lnTo>
                <a:lnTo>
                  <a:pt x="350" y="1485"/>
                </a:lnTo>
                <a:lnTo>
                  <a:pt x="375" y="1483"/>
                </a:lnTo>
                <a:lnTo>
                  <a:pt x="402" y="1482"/>
                </a:lnTo>
                <a:lnTo>
                  <a:pt x="407" y="1482"/>
                </a:lnTo>
                <a:lnTo>
                  <a:pt x="0" y="87"/>
                </a:lnTo>
                <a:lnTo>
                  <a:pt x="447" y="87"/>
                </a:lnTo>
                <a:lnTo>
                  <a:pt x="533" y="199"/>
                </a:lnTo>
                <a:lnTo>
                  <a:pt x="739" y="464"/>
                </a:lnTo>
                <a:lnTo>
                  <a:pt x="859" y="619"/>
                </a:lnTo>
                <a:lnTo>
                  <a:pt x="977" y="770"/>
                </a:lnTo>
                <a:lnTo>
                  <a:pt x="1084" y="904"/>
                </a:lnTo>
                <a:lnTo>
                  <a:pt x="1168" y="1008"/>
                </a:lnTo>
                <a:lnTo>
                  <a:pt x="1192" y="1035"/>
                </a:lnTo>
                <a:lnTo>
                  <a:pt x="1215" y="1061"/>
                </a:lnTo>
                <a:lnTo>
                  <a:pt x="1239" y="1087"/>
                </a:lnTo>
                <a:lnTo>
                  <a:pt x="1264" y="1111"/>
                </a:lnTo>
                <a:lnTo>
                  <a:pt x="1289" y="1136"/>
                </a:lnTo>
                <a:lnTo>
                  <a:pt x="1313" y="1159"/>
                </a:lnTo>
                <a:lnTo>
                  <a:pt x="1339" y="1181"/>
                </a:lnTo>
                <a:lnTo>
                  <a:pt x="1366" y="1203"/>
                </a:lnTo>
                <a:lnTo>
                  <a:pt x="1392" y="1223"/>
                </a:lnTo>
                <a:lnTo>
                  <a:pt x="1421" y="1244"/>
                </a:lnTo>
                <a:lnTo>
                  <a:pt x="1448" y="1264"/>
                </a:lnTo>
                <a:lnTo>
                  <a:pt x="1476" y="1281"/>
                </a:lnTo>
                <a:lnTo>
                  <a:pt x="1506" y="1299"/>
                </a:lnTo>
                <a:lnTo>
                  <a:pt x="1535" y="1316"/>
                </a:lnTo>
                <a:lnTo>
                  <a:pt x="1565" y="1332"/>
                </a:lnTo>
                <a:lnTo>
                  <a:pt x="1595" y="1347"/>
                </a:lnTo>
                <a:lnTo>
                  <a:pt x="1627" y="1362"/>
                </a:lnTo>
                <a:lnTo>
                  <a:pt x="1659" y="1375"/>
                </a:lnTo>
                <a:lnTo>
                  <a:pt x="1692" y="1388"/>
                </a:lnTo>
                <a:lnTo>
                  <a:pt x="1725" y="1399"/>
                </a:lnTo>
                <a:lnTo>
                  <a:pt x="1759" y="1411"/>
                </a:lnTo>
                <a:lnTo>
                  <a:pt x="1794" y="1421"/>
                </a:lnTo>
                <a:lnTo>
                  <a:pt x="1829" y="1431"/>
                </a:lnTo>
                <a:lnTo>
                  <a:pt x="1866" y="1439"/>
                </a:lnTo>
                <a:lnTo>
                  <a:pt x="1902" y="1448"/>
                </a:lnTo>
                <a:lnTo>
                  <a:pt x="1940" y="1455"/>
                </a:lnTo>
                <a:lnTo>
                  <a:pt x="1979" y="1461"/>
                </a:lnTo>
                <a:lnTo>
                  <a:pt x="2018" y="1467"/>
                </a:lnTo>
                <a:lnTo>
                  <a:pt x="2058" y="1471"/>
                </a:lnTo>
                <a:lnTo>
                  <a:pt x="2099" y="1476"/>
                </a:lnTo>
                <a:lnTo>
                  <a:pt x="2141" y="1480"/>
                </a:lnTo>
                <a:lnTo>
                  <a:pt x="2183" y="1482"/>
                </a:lnTo>
                <a:lnTo>
                  <a:pt x="5975" y="1482"/>
                </a:lnTo>
                <a:lnTo>
                  <a:pt x="6025" y="1482"/>
                </a:lnTo>
                <a:lnTo>
                  <a:pt x="6075" y="1484"/>
                </a:lnTo>
                <a:lnTo>
                  <a:pt x="6125" y="1487"/>
                </a:lnTo>
                <a:lnTo>
                  <a:pt x="6174" y="1491"/>
                </a:lnTo>
                <a:lnTo>
                  <a:pt x="6224" y="1496"/>
                </a:lnTo>
                <a:lnTo>
                  <a:pt x="6273" y="1502"/>
                </a:lnTo>
                <a:lnTo>
                  <a:pt x="6323" y="1509"/>
                </a:lnTo>
                <a:lnTo>
                  <a:pt x="6371" y="1517"/>
                </a:lnTo>
                <a:lnTo>
                  <a:pt x="6420" y="1526"/>
                </a:lnTo>
                <a:lnTo>
                  <a:pt x="6468" y="1536"/>
                </a:lnTo>
                <a:lnTo>
                  <a:pt x="6515" y="1547"/>
                </a:lnTo>
                <a:lnTo>
                  <a:pt x="6562" y="1557"/>
                </a:lnTo>
                <a:lnTo>
                  <a:pt x="6610" y="1570"/>
                </a:lnTo>
                <a:lnTo>
                  <a:pt x="6656" y="1582"/>
                </a:lnTo>
                <a:lnTo>
                  <a:pt x="6700" y="1596"/>
                </a:lnTo>
                <a:lnTo>
                  <a:pt x="6746" y="1611"/>
                </a:lnTo>
                <a:lnTo>
                  <a:pt x="6825" y="1638"/>
                </a:lnTo>
                <a:lnTo>
                  <a:pt x="6901" y="1666"/>
                </a:lnTo>
                <a:lnTo>
                  <a:pt x="6974" y="1696"/>
                </a:lnTo>
                <a:lnTo>
                  <a:pt x="7044" y="1725"/>
                </a:lnTo>
                <a:lnTo>
                  <a:pt x="7110" y="1756"/>
                </a:lnTo>
                <a:lnTo>
                  <a:pt x="7174" y="1788"/>
                </a:lnTo>
                <a:lnTo>
                  <a:pt x="7234" y="1818"/>
                </a:lnTo>
                <a:lnTo>
                  <a:pt x="7290" y="1850"/>
                </a:lnTo>
                <a:lnTo>
                  <a:pt x="7344" y="1882"/>
                </a:lnTo>
                <a:lnTo>
                  <a:pt x="7394" y="1915"/>
                </a:lnTo>
                <a:lnTo>
                  <a:pt x="7443" y="1947"/>
                </a:lnTo>
                <a:lnTo>
                  <a:pt x="7488" y="1979"/>
                </a:lnTo>
                <a:lnTo>
                  <a:pt x="7529" y="2011"/>
                </a:lnTo>
                <a:lnTo>
                  <a:pt x="7567" y="2042"/>
                </a:lnTo>
                <a:lnTo>
                  <a:pt x="7602" y="2073"/>
                </a:lnTo>
                <a:lnTo>
                  <a:pt x="7635" y="2104"/>
                </a:lnTo>
                <a:lnTo>
                  <a:pt x="7660" y="2131"/>
                </a:lnTo>
                <a:lnTo>
                  <a:pt x="7681" y="2155"/>
                </a:lnTo>
                <a:lnTo>
                  <a:pt x="7698" y="2178"/>
                </a:lnTo>
                <a:lnTo>
                  <a:pt x="7711" y="2199"/>
                </a:lnTo>
                <a:lnTo>
                  <a:pt x="7720" y="2219"/>
                </a:lnTo>
                <a:lnTo>
                  <a:pt x="7724" y="2230"/>
                </a:lnTo>
                <a:lnTo>
                  <a:pt x="7726" y="2238"/>
                </a:lnTo>
                <a:lnTo>
                  <a:pt x="7728" y="2248"/>
                </a:lnTo>
                <a:lnTo>
                  <a:pt x="7729" y="2256"/>
                </a:lnTo>
                <a:lnTo>
                  <a:pt x="7729" y="2265"/>
                </a:lnTo>
                <a:lnTo>
                  <a:pt x="7728" y="2274"/>
                </a:lnTo>
                <a:close/>
                <a:moveTo>
                  <a:pt x="3133" y="2032"/>
                </a:moveTo>
                <a:lnTo>
                  <a:pt x="3133" y="2032"/>
                </a:lnTo>
                <a:lnTo>
                  <a:pt x="3132" y="2014"/>
                </a:lnTo>
                <a:lnTo>
                  <a:pt x="3128" y="1995"/>
                </a:lnTo>
                <a:lnTo>
                  <a:pt x="3125" y="1979"/>
                </a:lnTo>
                <a:lnTo>
                  <a:pt x="3119" y="1962"/>
                </a:lnTo>
                <a:lnTo>
                  <a:pt x="3111" y="1946"/>
                </a:lnTo>
                <a:lnTo>
                  <a:pt x="3101" y="1932"/>
                </a:lnTo>
                <a:lnTo>
                  <a:pt x="3092" y="1917"/>
                </a:lnTo>
                <a:lnTo>
                  <a:pt x="3080" y="1904"/>
                </a:lnTo>
                <a:lnTo>
                  <a:pt x="3067" y="1893"/>
                </a:lnTo>
                <a:lnTo>
                  <a:pt x="3053" y="1882"/>
                </a:lnTo>
                <a:lnTo>
                  <a:pt x="3037" y="1873"/>
                </a:lnTo>
                <a:lnTo>
                  <a:pt x="3022" y="1865"/>
                </a:lnTo>
                <a:lnTo>
                  <a:pt x="3006" y="1860"/>
                </a:lnTo>
                <a:lnTo>
                  <a:pt x="2988" y="1855"/>
                </a:lnTo>
                <a:lnTo>
                  <a:pt x="2970" y="1852"/>
                </a:lnTo>
                <a:lnTo>
                  <a:pt x="2951" y="1851"/>
                </a:lnTo>
                <a:lnTo>
                  <a:pt x="2932" y="1852"/>
                </a:lnTo>
                <a:lnTo>
                  <a:pt x="2915" y="1855"/>
                </a:lnTo>
                <a:lnTo>
                  <a:pt x="2898" y="1860"/>
                </a:lnTo>
                <a:lnTo>
                  <a:pt x="2880" y="1865"/>
                </a:lnTo>
                <a:lnTo>
                  <a:pt x="2865" y="1873"/>
                </a:lnTo>
                <a:lnTo>
                  <a:pt x="2850" y="1882"/>
                </a:lnTo>
                <a:lnTo>
                  <a:pt x="2837" y="1893"/>
                </a:lnTo>
                <a:lnTo>
                  <a:pt x="2824" y="1904"/>
                </a:lnTo>
                <a:lnTo>
                  <a:pt x="2812" y="1917"/>
                </a:lnTo>
                <a:lnTo>
                  <a:pt x="2801" y="1932"/>
                </a:lnTo>
                <a:lnTo>
                  <a:pt x="2792" y="1946"/>
                </a:lnTo>
                <a:lnTo>
                  <a:pt x="2785" y="1962"/>
                </a:lnTo>
                <a:lnTo>
                  <a:pt x="2778" y="1979"/>
                </a:lnTo>
                <a:lnTo>
                  <a:pt x="2774" y="1995"/>
                </a:lnTo>
                <a:lnTo>
                  <a:pt x="2771" y="2014"/>
                </a:lnTo>
                <a:lnTo>
                  <a:pt x="2771" y="2032"/>
                </a:lnTo>
                <a:lnTo>
                  <a:pt x="2771" y="2051"/>
                </a:lnTo>
                <a:lnTo>
                  <a:pt x="2774" y="2068"/>
                </a:lnTo>
                <a:lnTo>
                  <a:pt x="2778" y="2086"/>
                </a:lnTo>
                <a:lnTo>
                  <a:pt x="2785" y="2103"/>
                </a:lnTo>
                <a:lnTo>
                  <a:pt x="2792" y="2118"/>
                </a:lnTo>
                <a:lnTo>
                  <a:pt x="2801" y="2133"/>
                </a:lnTo>
                <a:lnTo>
                  <a:pt x="2812" y="2147"/>
                </a:lnTo>
                <a:lnTo>
                  <a:pt x="2824" y="2160"/>
                </a:lnTo>
                <a:lnTo>
                  <a:pt x="2837" y="2172"/>
                </a:lnTo>
                <a:lnTo>
                  <a:pt x="2850" y="2183"/>
                </a:lnTo>
                <a:lnTo>
                  <a:pt x="2865" y="2191"/>
                </a:lnTo>
                <a:lnTo>
                  <a:pt x="2880" y="2199"/>
                </a:lnTo>
                <a:lnTo>
                  <a:pt x="2898" y="2205"/>
                </a:lnTo>
                <a:lnTo>
                  <a:pt x="2915" y="2210"/>
                </a:lnTo>
                <a:lnTo>
                  <a:pt x="2932" y="2212"/>
                </a:lnTo>
                <a:lnTo>
                  <a:pt x="2951" y="2214"/>
                </a:lnTo>
                <a:lnTo>
                  <a:pt x="2970" y="2212"/>
                </a:lnTo>
                <a:lnTo>
                  <a:pt x="2988" y="2210"/>
                </a:lnTo>
                <a:lnTo>
                  <a:pt x="3006" y="2205"/>
                </a:lnTo>
                <a:lnTo>
                  <a:pt x="3022" y="2199"/>
                </a:lnTo>
                <a:lnTo>
                  <a:pt x="3037" y="2191"/>
                </a:lnTo>
                <a:lnTo>
                  <a:pt x="3053" y="2183"/>
                </a:lnTo>
                <a:lnTo>
                  <a:pt x="3067" y="2172"/>
                </a:lnTo>
                <a:lnTo>
                  <a:pt x="3080" y="2160"/>
                </a:lnTo>
                <a:lnTo>
                  <a:pt x="3092" y="2147"/>
                </a:lnTo>
                <a:lnTo>
                  <a:pt x="3101" y="2133"/>
                </a:lnTo>
                <a:lnTo>
                  <a:pt x="3111" y="2118"/>
                </a:lnTo>
                <a:lnTo>
                  <a:pt x="3119" y="2103"/>
                </a:lnTo>
                <a:lnTo>
                  <a:pt x="3125" y="2086"/>
                </a:lnTo>
                <a:lnTo>
                  <a:pt x="3128" y="2068"/>
                </a:lnTo>
                <a:lnTo>
                  <a:pt x="3132" y="2051"/>
                </a:lnTo>
                <a:lnTo>
                  <a:pt x="3133" y="2032"/>
                </a:lnTo>
                <a:close/>
                <a:moveTo>
                  <a:pt x="3749" y="2032"/>
                </a:moveTo>
                <a:lnTo>
                  <a:pt x="3749" y="2032"/>
                </a:lnTo>
                <a:lnTo>
                  <a:pt x="3748" y="2014"/>
                </a:lnTo>
                <a:lnTo>
                  <a:pt x="3745" y="1995"/>
                </a:lnTo>
                <a:lnTo>
                  <a:pt x="3741" y="1979"/>
                </a:lnTo>
                <a:lnTo>
                  <a:pt x="3735" y="1962"/>
                </a:lnTo>
                <a:lnTo>
                  <a:pt x="3727" y="1946"/>
                </a:lnTo>
                <a:lnTo>
                  <a:pt x="3718" y="1930"/>
                </a:lnTo>
                <a:lnTo>
                  <a:pt x="3708" y="1917"/>
                </a:lnTo>
                <a:lnTo>
                  <a:pt x="3696" y="1904"/>
                </a:lnTo>
                <a:lnTo>
                  <a:pt x="3683" y="1893"/>
                </a:lnTo>
                <a:lnTo>
                  <a:pt x="3669" y="1882"/>
                </a:lnTo>
                <a:lnTo>
                  <a:pt x="3653" y="1873"/>
                </a:lnTo>
                <a:lnTo>
                  <a:pt x="3638" y="1865"/>
                </a:lnTo>
                <a:lnTo>
                  <a:pt x="3622" y="1860"/>
                </a:lnTo>
                <a:lnTo>
                  <a:pt x="3604" y="1855"/>
                </a:lnTo>
                <a:lnTo>
                  <a:pt x="3586" y="1852"/>
                </a:lnTo>
                <a:lnTo>
                  <a:pt x="3567" y="1851"/>
                </a:lnTo>
                <a:lnTo>
                  <a:pt x="3550" y="1852"/>
                </a:lnTo>
                <a:lnTo>
                  <a:pt x="3531" y="1855"/>
                </a:lnTo>
                <a:lnTo>
                  <a:pt x="3514" y="1860"/>
                </a:lnTo>
                <a:lnTo>
                  <a:pt x="3498" y="1865"/>
                </a:lnTo>
                <a:lnTo>
                  <a:pt x="3481" y="1873"/>
                </a:lnTo>
                <a:lnTo>
                  <a:pt x="3466" y="1882"/>
                </a:lnTo>
                <a:lnTo>
                  <a:pt x="3453" y="1893"/>
                </a:lnTo>
                <a:lnTo>
                  <a:pt x="3440" y="1904"/>
                </a:lnTo>
                <a:lnTo>
                  <a:pt x="3428" y="1917"/>
                </a:lnTo>
                <a:lnTo>
                  <a:pt x="3417" y="1930"/>
                </a:lnTo>
                <a:lnTo>
                  <a:pt x="3408" y="1946"/>
                </a:lnTo>
                <a:lnTo>
                  <a:pt x="3401" y="1962"/>
                </a:lnTo>
                <a:lnTo>
                  <a:pt x="3395" y="1979"/>
                </a:lnTo>
                <a:lnTo>
                  <a:pt x="3390" y="1995"/>
                </a:lnTo>
                <a:lnTo>
                  <a:pt x="3388" y="2014"/>
                </a:lnTo>
                <a:lnTo>
                  <a:pt x="3387" y="2032"/>
                </a:lnTo>
                <a:lnTo>
                  <a:pt x="3388" y="2051"/>
                </a:lnTo>
                <a:lnTo>
                  <a:pt x="3390" y="2068"/>
                </a:lnTo>
                <a:lnTo>
                  <a:pt x="3395" y="2086"/>
                </a:lnTo>
                <a:lnTo>
                  <a:pt x="3401" y="2103"/>
                </a:lnTo>
                <a:lnTo>
                  <a:pt x="3408" y="2118"/>
                </a:lnTo>
                <a:lnTo>
                  <a:pt x="3417" y="2133"/>
                </a:lnTo>
                <a:lnTo>
                  <a:pt x="3428" y="2147"/>
                </a:lnTo>
                <a:lnTo>
                  <a:pt x="3440" y="2160"/>
                </a:lnTo>
                <a:lnTo>
                  <a:pt x="3453" y="2172"/>
                </a:lnTo>
                <a:lnTo>
                  <a:pt x="3466" y="2183"/>
                </a:lnTo>
                <a:lnTo>
                  <a:pt x="3481" y="2191"/>
                </a:lnTo>
                <a:lnTo>
                  <a:pt x="3498" y="2199"/>
                </a:lnTo>
                <a:lnTo>
                  <a:pt x="3514" y="2205"/>
                </a:lnTo>
                <a:lnTo>
                  <a:pt x="3531" y="2210"/>
                </a:lnTo>
                <a:lnTo>
                  <a:pt x="3550" y="2212"/>
                </a:lnTo>
                <a:lnTo>
                  <a:pt x="3567" y="2214"/>
                </a:lnTo>
                <a:lnTo>
                  <a:pt x="3586" y="2212"/>
                </a:lnTo>
                <a:lnTo>
                  <a:pt x="3604" y="2210"/>
                </a:lnTo>
                <a:lnTo>
                  <a:pt x="3622" y="2205"/>
                </a:lnTo>
                <a:lnTo>
                  <a:pt x="3638" y="2199"/>
                </a:lnTo>
                <a:lnTo>
                  <a:pt x="3653" y="2191"/>
                </a:lnTo>
                <a:lnTo>
                  <a:pt x="3669" y="2183"/>
                </a:lnTo>
                <a:lnTo>
                  <a:pt x="3683" y="2172"/>
                </a:lnTo>
                <a:lnTo>
                  <a:pt x="3696" y="2160"/>
                </a:lnTo>
                <a:lnTo>
                  <a:pt x="3708" y="2147"/>
                </a:lnTo>
                <a:lnTo>
                  <a:pt x="3718" y="2133"/>
                </a:lnTo>
                <a:lnTo>
                  <a:pt x="3727" y="2118"/>
                </a:lnTo>
                <a:lnTo>
                  <a:pt x="3735" y="2103"/>
                </a:lnTo>
                <a:lnTo>
                  <a:pt x="3741" y="2086"/>
                </a:lnTo>
                <a:lnTo>
                  <a:pt x="3745" y="2068"/>
                </a:lnTo>
                <a:lnTo>
                  <a:pt x="3748" y="2051"/>
                </a:lnTo>
                <a:lnTo>
                  <a:pt x="3749" y="2032"/>
                </a:lnTo>
                <a:close/>
                <a:moveTo>
                  <a:pt x="4365" y="2032"/>
                </a:moveTo>
                <a:lnTo>
                  <a:pt x="4365" y="2032"/>
                </a:lnTo>
                <a:lnTo>
                  <a:pt x="4364" y="2014"/>
                </a:lnTo>
                <a:lnTo>
                  <a:pt x="4361" y="1995"/>
                </a:lnTo>
                <a:lnTo>
                  <a:pt x="4357" y="1979"/>
                </a:lnTo>
                <a:lnTo>
                  <a:pt x="4351" y="1962"/>
                </a:lnTo>
                <a:lnTo>
                  <a:pt x="4343" y="1946"/>
                </a:lnTo>
                <a:lnTo>
                  <a:pt x="4334" y="1932"/>
                </a:lnTo>
                <a:lnTo>
                  <a:pt x="4324" y="1917"/>
                </a:lnTo>
                <a:lnTo>
                  <a:pt x="4312" y="1904"/>
                </a:lnTo>
                <a:lnTo>
                  <a:pt x="4299" y="1893"/>
                </a:lnTo>
                <a:lnTo>
                  <a:pt x="4285" y="1882"/>
                </a:lnTo>
                <a:lnTo>
                  <a:pt x="4271" y="1873"/>
                </a:lnTo>
                <a:lnTo>
                  <a:pt x="4254" y="1865"/>
                </a:lnTo>
                <a:lnTo>
                  <a:pt x="4238" y="1860"/>
                </a:lnTo>
                <a:lnTo>
                  <a:pt x="4220" y="1855"/>
                </a:lnTo>
                <a:lnTo>
                  <a:pt x="4202" y="1852"/>
                </a:lnTo>
                <a:lnTo>
                  <a:pt x="4183" y="1851"/>
                </a:lnTo>
                <a:lnTo>
                  <a:pt x="4166" y="1852"/>
                </a:lnTo>
                <a:lnTo>
                  <a:pt x="4148" y="1855"/>
                </a:lnTo>
                <a:lnTo>
                  <a:pt x="4130" y="1860"/>
                </a:lnTo>
                <a:lnTo>
                  <a:pt x="4114" y="1865"/>
                </a:lnTo>
                <a:lnTo>
                  <a:pt x="4097" y="1873"/>
                </a:lnTo>
                <a:lnTo>
                  <a:pt x="4083" y="1882"/>
                </a:lnTo>
                <a:lnTo>
                  <a:pt x="4069" y="1893"/>
                </a:lnTo>
                <a:lnTo>
                  <a:pt x="4056" y="1904"/>
                </a:lnTo>
                <a:lnTo>
                  <a:pt x="4044" y="1917"/>
                </a:lnTo>
                <a:lnTo>
                  <a:pt x="4033" y="1932"/>
                </a:lnTo>
                <a:lnTo>
                  <a:pt x="4024" y="1946"/>
                </a:lnTo>
                <a:lnTo>
                  <a:pt x="4017" y="1962"/>
                </a:lnTo>
                <a:lnTo>
                  <a:pt x="4011" y="1979"/>
                </a:lnTo>
                <a:lnTo>
                  <a:pt x="4006" y="1995"/>
                </a:lnTo>
                <a:lnTo>
                  <a:pt x="4004" y="2014"/>
                </a:lnTo>
                <a:lnTo>
                  <a:pt x="4003" y="2032"/>
                </a:lnTo>
                <a:lnTo>
                  <a:pt x="4004" y="2051"/>
                </a:lnTo>
                <a:lnTo>
                  <a:pt x="4006" y="2068"/>
                </a:lnTo>
                <a:lnTo>
                  <a:pt x="4011" y="2086"/>
                </a:lnTo>
                <a:lnTo>
                  <a:pt x="4017" y="2103"/>
                </a:lnTo>
                <a:lnTo>
                  <a:pt x="4024" y="2118"/>
                </a:lnTo>
                <a:lnTo>
                  <a:pt x="4033" y="2133"/>
                </a:lnTo>
                <a:lnTo>
                  <a:pt x="4044" y="2147"/>
                </a:lnTo>
                <a:lnTo>
                  <a:pt x="4056" y="2160"/>
                </a:lnTo>
                <a:lnTo>
                  <a:pt x="4069" y="2172"/>
                </a:lnTo>
                <a:lnTo>
                  <a:pt x="4083" y="2183"/>
                </a:lnTo>
                <a:lnTo>
                  <a:pt x="4097" y="2191"/>
                </a:lnTo>
                <a:lnTo>
                  <a:pt x="4114" y="2199"/>
                </a:lnTo>
                <a:lnTo>
                  <a:pt x="4130" y="2205"/>
                </a:lnTo>
                <a:lnTo>
                  <a:pt x="4148" y="2210"/>
                </a:lnTo>
                <a:lnTo>
                  <a:pt x="4166" y="2212"/>
                </a:lnTo>
                <a:lnTo>
                  <a:pt x="4183" y="2214"/>
                </a:lnTo>
                <a:lnTo>
                  <a:pt x="4202" y="2212"/>
                </a:lnTo>
                <a:lnTo>
                  <a:pt x="4220" y="2210"/>
                </a:lnTo>
                <a:lnTo>
                  <a:pt x="4238" y="2205"/>
                </a:lnTo>
                <a:lnTo>
                  <a:pt x="4254" y="2199"/>
                </a:lnTo>
                <a:lnTo>
                  <a:pt x="4271" y="2191"/>
                </a:lnTo>
                <a:lnTo>
                  <a:pt x="4285" y="2183"/>
                </a:lnTo>
                <a:lnTo>
                  <a:pt x="4299" y="2172"/>
                </a:lnTo>
                <a:lnTo>
                  <a:pt x="4312" y="2160"/>
                </a:lnTo>
                <a:lnTo>
                  <a:pt x="4324" y="2147"/>
                </a:lnTo>
                <a:lnTo>
                  <a:pt x="4334" y="2133"/>
                </a:lnTo>
                <a:lnTo>
                  <a:pt x="4343" y="2118"/>
                </a:lnTo>
                <a:lnTo>
                  <a:pt x="4351" y="2103"/>
                </a:lnTo>
                <a:lnTo>
                  <a:pt x="4357" y="2086"/>
                </a:lnTo>
                <a:lnTo>
                  <a:pt x="4361" y="2068"/>
                </a:lnTo>
                <a:lnTo>
                  <a:pt x="4364" y="2051"/>
                </a:lnTo>
                <a:lnTo>
                  <a:pt x="4365" y="2032"/>
                </a:lnTo>
                <a:close/>
                <a:moveTo>
                  <a:pt x="4981" y="2032"/>
                </a:moveTo>
                <a:lnTo>
                  <a:pt x="4981" y="2032"/>
                </a:lnTo>
                <a:lnTo>
                  <a:pt x="4980" y="2014"/>
                </a:lnTo>
                <a:lnTo>
                  <a:pt x="4977" y="1995"/>
                </a:lnTo>
                <a:lnTo>
                  <a:pt x="4973" y="1979"/>
                </a:lnTo>
                <a:lnTo>
                  <a:pt x="4967" y="1962"/>
                </a:lnTo>
                <a:lnTo>
                  <a:pt x="4960" y="1946"/>
                </a:lnTo>
                <a:lnTo>
                  <a:pt x="4950" y="1930"/>
                </a:lnTo>
                <a:lnTo>
                  <a:pt x="4940" y="1917"/>
                </a:lnTo>
                <a:lnTo>
                  <a:pt x="4928" y="1904"/>
                </a:lnTo>
                <a:lnTo>
                  <a:pt x="4915" y="1893"/>
                </a:lnTo>
                <a:lnTo>
                  <a:pt x="4901" y="1882"/>
                </a:lnTo>
                <a:lnTo>
                  <a:pt x="4887" y="1873"/>
                </a:lnTo>
                <a:lnTo>
                  <a:pt x="4870" y="1865"/>
                </a:lnTo>
                <a:lnTo>
                  <a:pt x="4854" y="1860"/>
                </a:lnTo>
                <a:lnTo>
                  <a:pt x="4837" y="1855"/>
                </a:lnTo>
                <a:lnTo>
                  <a:pt x="4818" y="1852"/>
                </a:lnTo>
                <a:lnTo>
                  <a:pt x="4800" y="1851"/>
                </a:lnTo>
                <a:lnTo>
                  <a:pt x="4782" y="1852"/>
                </a:lnTo>
                <a:lnTo>
                  <a:pt x="4764" y="1855"/>
                </a:lnTo>
                <a:lnTo>
                  <a:pt x="4746" y="1860"/>
                </a:lnTo>
                <a:lnTo>
                  <a:pt x="4730" y="1865"/>
                </a:lnTo>
                <a:lnTo>
                  <a:pt x="4713" y="1873"/>
                </a:lnTo>
                <a:lnTo>
                  <a:pt x="4699" y="1882"/>
                </a:lnTo>
                <a:lnTo>
                  <a:pt x="4685" y="1893"/>
                </a:lnTo>
                <a:lnTo>
                  <a:pt x="4672" y="1904"/>
                </a:lnTo>
                <a:lnTo>
                  <a:pt x="4660" y="1917"/>
                </a:lnTo>
                <a:lnTo>
                  <a:pt x="4649" y="1930"/>
                </a:lnTo>
                <a:lnTo>
                  <a:pt x="4641" y="1946"/>
                </a:lnTo>
                <a:lnTo>
                  <a:pt x="4633" y="1962"/>
                </a:lnTo>
                <a:lnTo>
                  <a:pt x="4627" y="1979"/>
                </a:lnTo>
                <a:lnTo>
                  <a:pt x="4622" y="1995"/>
                </a:lnTo>
                <a:lnTo>
                  <a:pt x="4620" y="2014"/>
                </a:lnTo>
                <a:lnTo>
                  <a:pt x="4619" y="2032"/>
                </a:lnTo>
                <a:lnTo>
                  <a:pt x="4620" y="2051"/>
                </a:lnTo>
                <a:lnTo>
                  <a:pt x="4622" y="2068"/>
                </a:lnTo>
                <a:lnTo>
                  <a:pt x="4627" y="2086"/>
                </a:lnTo>
                <a:lnTo>
                  <a:pt x="4633" y="2103"/>
                </a:lnTo>
                <a:lnTo>
                  <a:pt x="4641" y="2118"/>
                </a:lnTo>
                <a:lnTo>
                  <a:pt x="4649" y="2133"/>
                </a:lnTo>
                <a:lnTo>
                  <a:pt x="4660" y="2147"/>
                </a:lnTo>
                <a:lnTo>
                  <a:pt x="4672" y="2160"/>
                </a:lnTo>
                <a:lnTo>
                  <a:pt x="4685" y="2172"/>
                </a:lnTo>
                <a:lnTo>
                  <a:pt x="4699" y="2183"/>
                </a:lnTo>
                <a:lnTo>
                  <a:pt x="4713" y="2191"/>
                </a:lnTo>
                <a:lnTo>
                  <a:pt x="4730" y="2199"/>
                </a:lnTo>
                <a:lnTo>
                  <a:pt x="4746" y="2205"/>
                </a:lnTo>
                <a:lnTo>
                  <a:pt x="4764" y="2210"/>
                </a:lnTo>
                <a:lnTo>
                  <a:pt x="4782" y="2212"/>
                </a:lnTo>
                <a:lnTo>
                  <a:pt x="4800" y="2214"/>
                </a:lnTo>
                <a:lnTo>
                  <a:pt x="4818" y="2212"/>
                </a:lnTo>
                <a:lnTo>
                  <a:pt x="4837" y="2210"/>
                </a:lnTo>
                <a:lnTo>
                  <a:pt x="4854" y="2205"/>
                </a:lnTo>
                <a:lnTo>
                  <a:pt x="4870" y="2199"/>
                </a:lnTo>
                <a:lnTo>
                  <a:pt x="4887" y="2191"/>
                </a:lnTo>
                <a:lnTo>
                  <a:pt x="4901" y="2183"/>
                </a:lnTo>
                <a:lnTo>
                  <a:pt x="4915" y="2172"/>
                </a:lnTo>
                <a:lnTo>
                  <a:pt x="4928" y="2160"/>
                </a:lnTo>
                <a:lnTo>
                  <a:pt x="4940" y="2147"/>
                </a:lnTo>
                <a:lnTo>
                  <a:pt x="4950" y="2133"/>
                </a:lnTo>
                <a:lnTo>
                  <a:pt x="4960" y="2118"/>
                </a:lnTo>
                <a:lnTo>
                  <a:pt x="4967" y="2103"/>
                </a:lnTo>
                <a:lnTo>
                  <a:pt x="4973" y="2086"/>
                </a:lnTo>
                <a:lnTo>
                  <a:pt x="4977" y="2068"/>
                </a:lnTo>
                <a:lnTo>
                  <a:pt x="4980" y="2051"/>
                </a:lnTo>
                <a:lnTo>
                  <a:pt x="4981" y="2032"/>
                </a:lnTo>
                <a:close/>
                <a:moveTo>
                  <a:pt x="5597" y="2032"/>
                </a:moveTo>
                <a:lnTo>
                  <a:pt x="5597" y="2032"/>
                </a:lnTo>
                <a:lnTo>
                  <a:pt x="5596" y="2014"/>
                </a:lnTo>
                <a:lnTo>
                  <a:pt x="5593" y="1995"/>
                </a:lnTo>
                <a:lnTo>
                  <a:pt x="5589" y="1979"/>
                </a:lnTo>
                <a:lnTo>
                  <a:pt x="5583" y="1962"/>
                </a:lnTo>
                <a:lnTo>
                  <a:pt x="5576" y="1946"/>
                </a:lnTo>
                <a:lnTo>
                  <a:pt x="5566" y="1930"/>
                </a:lnTo>
                <a:lnTo>
                  <a:pt x="5556" y="1917"/>
                </a:lnTo>
                <a:lnTo>
                  <a:pt x="5544" y="1904"/>
                </a:lnTo>
                <a:lnTo>
                  <a:pt x="5531" y="1893"/>
                </a:lnTo>
                <a:lnTo>
                  <a:pt x="5518" y="1882"/>
                </a:lnTo>
                <a:lnTo>
                  <a:pt x="5503" y="1873"/>
                </a:lnTo>
                <a:lnTo>
                  <a:pt x="5487" y="1865"/>
                </a:lnTo>
                <a:lnTo>
                  <a:pt x="5470" y="1860"/>
                </a:lnTo>
                <a:lnTo>
                  <a:pt x="5453" y="1855"/>
                </a:lnTo>
                <a:lnTo>
                  <a:pt x="5434" y="1852"/>
                </a:lnTo>
                <a:lnTo>
                  <a:pt x="5416" y="1851"/>
                </a:lnTo>
                <a:lnTo>
                  <a:pt x="5398" y="1852"/>
                </a:lnTo>
                <a:lnTo>
                  <a:pt x="5380" y="1855"/>
                </a:lnTo>
                <a:lnTo>
                  <a:pt x="5362" y="1860"/>
                </a:lnTo>
                <a:lnTo>
                  <a:pt x="5346" y="1865"/>
                </a:lnTo>
                <a:lnTo>
                  <a:pt x="5330" y="1873"/>
                </a:lnTo>
                <a:lnTo>
                  <a:pt x="5315" y="1882"/>
                </a:lnTo>
                <a:lnTo>
                  <a:pt x="5301" y="1893"/>
                </a:lnTo>
                <a:lnTo>
                  <a:pt x="5288" y="1904"/>
                </a:lnTo>
                <a:lnTo>
                  <a:pt x="5276" y="1917"/>
                </a:lnTo>
                <a:lnTo>
                  <a:pt x="5267" y="1930"/>
                </a:lnTo>
                <a:lnTo>
                  <a:pt x="5257" y="1946"/>
                </a:lnTo>
                <a:lnTo>
                  <a:pt x="5249" y="1962"/>
                </a:lnTo>
                <a:lnTo>
                  <a:pt x="5243" y="1979"/>
                </a:lnTo>
                <a:lnTo>
                  <a:pt x="5238" y="1995"/>
                </a:lnTo>
                <a:lnTo>
                  <a:pt x="5236" y="2014"/>
                </a:lnTo>
                <a:lnTo>
                  <a:pt x="5235" y="2032"/>
                </a:lnTo>
                <a:lnTo>
                  <a:pt x="5236" y="2051"/>
                </a:lnTo>
                <a:lnTo>
                  <a:pt x="5238" y="2068"/>
                </a:lnTo>
                <a:lnTo>
                  <a:pt x="5243" y="2086"/>
                </a:lnTo>
                <a:lnTo>
                  <a:pt x="5249" y="2103"/>
                </a:lnTo>
                <a:lnTo>
                  <a:pt x="5257" y="2118"/>
                </a:lnTo>
                <a:lnTo>
                  <a:pt x="5267" y="2133"/>
                </a:lnTo>
                <a:lnTo>
                  <a:pt x="5276" y="2147"/>
                </a:lnTo>
                <a:lnTo>
                  <a:pt x="5288" y="2160"/>
                </a:lnTo>
                <a:lnTo>
                  <a:pt x="5301" y="2172"/>
                </a:lnTo>
                <a:lnTo>
                  <a:pt x="5315" y="2183"/>
                </a:lnTo>
                <a:lnTo>
                  <a:pt x="5330" y="2191"/>
                </a:lnTo>
                <a:lnTo>
                  <a:pt x="5346" y="2199"/>
                </a:lnTo>
                <a:lnTo>
                  <a:pt x="5362" y="2205"/>
                </a:lnTo>
                <a:lnTo>
                  <a:pt x="5380" y="2210"/>
                </a:lnTo>
                <a:lnTo>
                  <a:pt x="5398" y="2212"/>
                </a:lnTo>
                <a:lnTo>
                  <a:pt x="5416" y="2214"/>
                </a:lnTo>
                <a:lnTo>
                  <a:pt x="5434" y="2212"/>
                </a:lnTo>
                <a:lnTo>
                  <a:pt x="5453" y="2210"/>
                </a:lnTo>
                <a:lnTo>
                  <a:pt x="5470" y="2205"/>
                </a:lnTo>
                <a:lnTo>
                  <a:pt x="5487" y="2199"/>
                </a:lnTo>
                <a:lnTo>
                  <a:pt x="5503" y="2191"/>
                </a:lnTo>
                <a:lnTo>
                  <a:pt x="5518" y="2183"/>
                </a:lnTo>
                <a:lnTo>
                  <a:pt x="5531" y="2172"/>
                </a:lnTo>
                <a:lnTo>
                  <a:pt x="5544" y="2160"/>
                </a:lnTo>
                <a:lnTo>
                  <a:pt x="5556" y="2147"/>
                </a:lnTo>
                <a:lnTo>
                  <a:pt x="5566" y="2133"/>
                </a:lnTo>
                <a:lnTo>
                  <a:pt x="5576" y="2118"/>
                </a:lnTo>
                <a:lnTo>
                  <a:pt x="5583" y="2103"/>
                </a:lnTo>
                <a:lnTo>
                  <a:pt x="5589" y="2086"/>
                </a:lnTo>
                <a:lnTo>
                  <a:pt x="5593" y="2068"/>
                </a:lnTo>
                <a:lnTo>
                  <a:pt x="5596" y="2051"/>
                </a:lnTo>
                <a:lnTo>
                  <a:pt x="5597" y="2032"/>
                </a:lnTo>
                <a:close/>
                <a:moveTo>
                  <a:pt x="7255" y="2052"/>
                </a:moveTo>
                <a:lnTo>
                  <a:pt x="7255" y="2052"/>
                </a:lnTo>
                <a:lnTo>
                  <a:pt x="7222" y="2031"/>
                </a:lnTo>
                <a:lnTo>
                  <a:pt x="7187" y="2011"/>
                </a:lnTo>
                <a:lnTo>
                  <a:pt x="7149" y="1991"/>
                </a:lnTo>
                <a:lnTo>
                  <a:pt x="7110" y="1969"/>
                </a:lnTo>
                <a:lnTo>
                  <a:pt x="7069" y="1949"/>
                </a:lnTo>
                <a:lnTo>
                  <a:pt x="7025" y="1928"/>
                </a:lnTo>
                <a:lnTo>
                  <a:pt x="6979" y="1907"/>
                </a:lnTo>
                <a:lnTo>
                  <a:pt x="6932" y="1885"/>
                </a:lnTo>
                <a:lnTo>
                  <a:pt x="6901" y="1898"/>
                </a:lnTo>
                <a:lnTo>
                  <a:pt x="6867" y="1910"/>
                </a:lnTo>
                <a:lnTo>
                  <a:pt x="6830" y="1920"/>
                </a:lnTo>
                <a:lnTo>
                  <a:pt x="6789" y="1928"/>
                </a:lnTo>
                <a:lnTo>
                  <a:pt x="6745" y="1935"/>
                </a:lnTo>
                <a:lnTo>
                  <a:pt x="6698" y="1940"/>
                </a:lnTo>
                <a:lnTo>
                  <a:pt x="6647" y="1943"/>
                </a:lnTo>
                <a:lnTo>
                  <a:pt x="6594" y="1944"/>
                </a:lnTo>
                <a:lnTo>
                  <a:pt x="6578" y="1946"/>
                </a:lnTo>
                <a:lnTo>
                  <a:pt x="6561" y="1948"/>
                </a:lnTo>
                <a:lnTo>
                  <a:pt x="6546" y="1952"/>
                </a:lnTo>
                <a:lnTo>
                  <a:pt x="6532" y="1956"/>
                </a:lnTo>
                <a:lnTo>
                  <a:pt x="6520" y="1962"/>
                </a:lnTo>
                <a:lnTo>
                  <a:pt x="6507" y="1970"/>
                </a:lnTo>
                <a:lnTo>
                  <a:pt x="6496" y="1979"/>
                </a:lnTo>
                <a:lnTo>
                  <a:pt x="6487" y="1988"/>
                </a:lnTo>
                <a:lnTo>
                  <a:pt x="6479" y="1998"/>
                </a:lnTo>
                <a:lnTo>
                  <a:pt x="6470" y="2009"/>
                </a:lnTo>
                <a:lnTo>
                  <a:pt x="6464" y="2020"/>
                </a:lnTo>
                <a:lnTo>
                  <a:pt x="6460" y="2033"/>
                </a:lnTo>
                <a:lnTo>
                  <a:pt x="6455" y="2045"/>
                </a:lnTo>
                <a:lnTo>
                  <a:pt x="6453" y="2058"/>
                </a:lnTo>
                <a:lnTo>
                  <a:pt x="6451" y="2071"/>
                </a:lnTo>
                <a:lnTo>
                  <a:pt x="6450" y="2084"/>
                </a:lnTo>
                <a:lnTo>
                  <a:pt x="6451" y="2097"/>
                </a:lnTo>
                <a:lnTo>
                  <a:pt x="6453" y="2110"/>
                </a:lnTo>
                <a:lnTo>
                  <a:pt x="6456" y="2123"/>
                </a:lnTo>
                <a:lnTo>
                  <a:pt x="6461" y="2136"/>
                </a:lnTo>
                <a:lnTo>
                  <a:pt x="6467" y="2147"/>
                </a:lnTo>
                <a:lnTo>
                  <a:pt x="6474" y="2159"/>
                </a:lnTo>
                <a:lnTo>
                  <a:pt x="6482" y="2171"/>
                </a:lnTo>
                <a:lnTo>
                  <a:pt x="6492" y="2182"/>
                </a:lnTo>
                <a:lnTo>
                  <a:pt x="6502" y="2191"/>
                </a:lnTo>
                <a:lnTo>
                  <a:pt x="6514" y="2199"/>
                </a:lnTo>
                <a:lnTo>
                  <a:pt x="6527" y="2208"/>
                </a:lnTo>
                <a:lnTo>
                  <a:pt x="6542" y="2215"/>
                </a:lnTo>
                <a:lnTo>
                  <a:pt x="6558" y="2221"/>
                </a:lnTo>
                <a:lnTo>
                  <a:pt x="6575" y="2224"/>
                </a:lnTo>
                <a:lnTo>
                  <a:pt x="6594" y="2228"/>
                </a:lnTo>
                <a:lnTo>
                  <a:pt x="6614" y="2229"/>
                </a:lnTo>
                <a:lnTo>
                  <a:pt x="6664" y="2229"/>
                </a:lnTo>
                <a:lnTo>
                  <a:pt x="6712" y="2228"/>
                </a:lnTo>
                <a:lnTo>
                  <a:pt x="6761" y="2224"/>
                </a:lnTo>
                <a:lnTo>
                  <a:pt x="6809" y="2218"/>
                </a:lnTo>
                <a:lnTo>
                  <a:pt x="6857" y="2211"/>
                </a:lnTo>
                <a:lnTo>
                  <a:pt x="6903" y="2202"/>
                </a:lnTo>
                <a:lnTo>
                  <a:pt x="6949" y="2191"/>
                </a:lnTo>
                <a:lnTo>
                  <a:pt x="6993" y="2180"/>
                </a:lnTo>
                <a:lnTo>
                  <a:pt x="7036" y="2168"/>
                </a:lnTo>
                <a:lnTo>
                  <a:pt x="7074" y="2153"/>
                </a:lnTo>
                <a:lnTo>
                  <a:pt x="7112" y="2138"/>
                </a:lnTo>
                <a:lnTo>
                  <a:pt x="7148" y="2121"/>
                </a:lnTo>
                <a:lnTo>
                  <a:pt x="7180" y="2105"/>
                </a:lnTo>
                <a:lnTo>
                  <a:pt x="7208" y="2087"/>
                </a:lnTo>
                <a:lnTo>
                  <a:pt x="7234" y="2070"/>
                </a:lnTo>
                <a:lnTo>
                  <a:pt x="7255" y="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sz="1280">
              <a:solidFill>
                <a:schemeClr val="tx1">
                  <a:lumMod val="7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780399" y="2317072"/>
            <a:ext cx="0" cy="3090411"/>
          </a:xfrm>
          <a:prstGeom prst="line">
            <a:avLst/>
          </a:prstGeom>
          <a:ln>
            <a:solidFill>
              <a:srgbClr val="6B155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159523" y="2317072"/>
            <a:ext cx="0" cy="3090411"/>
          </a:xfrm>
          <a:prstGeom prst="line">
            <a:avLst/>
          </a:prstGeom>
          <a:ln>
            <a:solidFill>
              <a:srgbClr val="6B155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8526385" y="2317072"/>
            <a:ext cx="0" cy="3090411"/>
          </a:xfrm>
          <a:prstGeom prst="line">
            <a:avLst/>
          </a:prstGeom>
          <a:ln>
            <a:solidFill>
              <a:srgbClr val="6B155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995872" y="3502753"/>
            <a:ext cx="148425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207759" y="3502753"/>
            <a:ext cx="148425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10209" y="3502753"/>
            <a:ext cx="148425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58313" y="3502753"/>
            <a:ext cx="1484251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2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7" name="Picture 46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/>
          <p:cNvCxnSpPr>
            <a:stCxn id="13" idx="1"/>
          </p:cNvCxnSpPr>
          <p:nvPr/>
        </p:nvCxnSpPr>
        <p:spPr>
          <a:xfrm flipV="1">
            <a:off x="1397047" y="2032318"/>
            <a:ext cx="0" cy="2919363"/>
          </a:xfrm>
          <a:prstGeom prst="line">
            <a:avLst/>
          </a:prstGeom>
          <a:ln>
            <a:solidFill>
              <a:srgbClr val="6B15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5" idx="1"/>
          </p:cNvCxnSpPr>
          <p:nvPr/>
        </p:nvCxnSpPr>
        <p:spPr>
          <a:xfrm flipV="1">
            <a:off x="3860999" y="2032318"/>
            <a:ext cx="0" cy="2919363"/>
          </a:xfrm>
          <a:prstGeom prst="line">
            <a:avLst/>
          </a:prstGeom>
          <a:ln>
            <a:solidFill>
              <a:srgbClr val="6B15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6" idx="1"/>
          </p:cNvCxnSpPr>
          <p:nvPr/>
        </p:nvCxnSpPr>
        <p:spPr>
          <a:xfrm flipV="1">
            <a:off x="6324952" y="2032318"/>
            <a:ext cx="0" cy="2919363"/>
          </a:xfrm>
          <a:prstGeom prst="line">
            <a:avLst/>
          </a:prstGeom>
          <a:ln>
            <a:solidFill>
              <a:srgbClr val="6B15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7" idx="1"/>
          </p:cNvCxnSpPr>
          <p:nvPr/>
        </p:nvCxnSpPr>
        <p:spPr>
          <a:xfrm flipV="1">
            <a:off x="8788906" y="2032318"/>
            <a:ext cx="0" cy="2919363"/>
          </a:xfrm>
          <a:prstGeom prst="line">
            <a:avLst/>
          </a:prstGeom>
          <a:ln>
            <a:solidFill>
              <a:srgbClr val="6B15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0227" y="1988841"/>
            <a:ext cx="1196778" cy="69248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en-US" altLang="zh-CN" sz="3700" dirty="0">
                <a:solidFill>
                  <a:srgbClr val="6B1554"/>
                </a:solidFill>
                <a:cs typeface="+mn-ea"/>
              </a:rPr>
              <a:t>86%</a:t>
            </a:r>
            <a:endParaRPr lang="zh-CN" altLang="en-US" sz="3700" dirty="0">
              <a:solidFill>
                <a:srgbClr val="CC2222"/>
              </a:solidFill>
              <a:cs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77980" y="3084177"/>
            <a:ext cx="2122068" cy="141576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  <a:p>
            <a:pPr defTabSz="866140">
              <a:lnSpc>
                <a:spcPct val="120000"/>
              </a:lnSpc>
              <a:defRPr/>
            </a:pP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3825" y="3084177"/>
            <a:ext cx="2122068" cy="141576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  <a:p>
            <a:pPr defTabSz="866140">
              <a:lnSpc>
                <a:spcPct val="120000"/>
              </a:lnSpc>
              <a:defRPr/>
            </a:pP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3887" y="3102473"/>
            <a:ext cx="2122068" cy="141576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  <a:p>
            <a:pPr defTabSz="866140">
              <a:lnSpc>
                <a:spcPct val="120000"/>
              </a:lnSpc>
              <a:defRPr/>
            </a:pP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69839" y="3084177"/>
            <a:ext cx="2122068" cy="1415760"/>
          </a:xfrm>
          <a:prstGeom prst="rect">
            <a:avLst/>
          </a:prstGeom>
          <a:noFill/>
        </p:spPr>
        <p:txBody>
          <a:bodyPr wrap="square" lIns="121908" tIns="60954" rIns="121908" bIns="60954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  <a:p>
            <a:pPr defTabSz="866140">
              <a:lnSpc>
                <a:spcPct val="120000"/>
              </a:lnSpc>
              <a:defRPr/>
            </a:pP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18588" y="2014393"/>
            <a:ext cx="992023" cy="697627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en-US" altLang="zh-CN" sz="3700" dirty="0">
                <a:solidFill>
                  <a:schemeClr val="accent2"/>
                </a:solidFill>
                <a:cs typeface="+mn-ea"/>
              </a:rPr>
              <a:t>3</a:t>
            </a:r>
            <a:r>
              <a:rPr lang="zh-CN" altLang="en-US" sz="3700" dirty="0">
                <a:solidFill>
                  <a:schemeClr val="accent2"/>
                </a:solidFill>
                <a:cs typeface="+mn-ea"/>
              </a:rPr>
              <a:t>件</a:t>
            </a:r>
            <a:endParaRPr lang="zh-CN" altLang="en-US" sz="3700" dirty="0">
              <a:solidFill>
                <a:schemeClr val="accent2"/>
              </a:solidFill>
              <a:cs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82019" y="1988841"/>
            <a:ext cx="992023" cy="697627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en-US" altLang="zh-CN" sz="3700" dirty="0">
                <a:solidFill>
                  <a:srgbClr val="6B1554"/>
                </a:solidFill>
                <a:cs typeface="+mn-ea"/>
              </a:rPr>
              <a:t>4项</a:t>
            </a:r>
            <a:endParaRPr lang="zh-CN" altLang="en-US" sz="3700" dirty="0">
              <a:solidFill>
                <a:srgbClr val="6B1554"/>
              </a:solidFill>
              <a:cs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938852" y="1988841"/>
            <a:ext cx="1514173" cy="692485"/>
          </a:xfrm>
          <a:prstGeom prst="rect">
            <a:avLst/>
          </a:prstGeom>
          <a:noFill/>
        </p:spPr>
        <p:txBody>
          <a:bodyPr wrap="none" lIns="121908" tIns="60954" rIns="121908" bIns="60954" rtlCol="0">
            <a:spAutoFit/>
          </a:bodyPr>
          <a:lstStyle/>
          <a:p>
            <a:r>
              <a:rPr lang="en-US" altLang="zh-CN" sz="3700" dirty="0">
                <a:solidFill>
                  <a:schemeClr val="accent4"/>
                </a:solidFill>
                <a:cs typeface="+mn-ea"/>
              </a:rPr>
              <a:t>500</a:t>
            </a:r>
            <a:r>
              <a:rPr lang="zh-CN" altLang="en-US" sz="3700" dirty="0">
                <a:solidFill>
                  <a:schemeClr val="accent4"/>
                </a:solidFill>
                <a:cs typeface="+mn-ea"/>
              </a:rPr>
              <a:t>万</a:t>
            </a:r>
            <a:endParaRPr lang="zh-CN" altLang="en-US" sz="3700" dirty="0">
              <a:solidFill>
                <a:schemeClr val="accent4"/>
              </a:solidFill>
              <a:cs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324953" y="4746168"/>
            <a:ext cx="2203001" cy="411024"/>
            <a:chOff x="4743736" y="3559626"/>
            <a:chExt cx="1652466" cy="308268"/>
          </a:xfrm>
        </p:grpSpPr>
        <p:sp>
          <p:nvSpPr>
            <p:cNvPr id="16" name="圆角矩形 15"/>
            <p:cNvSpPr/>
            <p:nvPr/>
          </p:nvSpPr>
          <p:spPr>
            <a:xfrm>
              <a:off x="4743736" y="3559626"/>
              <a:ext cx="1652466" cy="308268"/>
            </a:xfrm>
            <a:prstGeom prst="roundRect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600" dirty="0">
                  <a:solidFill/>
                  <a:cs typeface="+mn-ea"/>
                </a:rPr>
                <a:t>获奖</a:t>
              </a:r>
              <a:endParaRPr lang="zh-CN" altLang="en-US" sz="1600" dirty="0">
                <a:solidFill/>
                <a:cs typeface="+mn-ea"/>
              </a:endParaRPr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4827829" y="3621505"/>
              <a:ext cx="198396" cy="203560"/>
            </a:xfrm>
            <a:custGeom>
              <a:avLst/>
              <a:gdLst>
                <a:gd name="T0" fmla="*/ 161 w 195"/>
                <a:gd name="T1" fmla="*/ 101 h 200"/>
                <a:gd name="T2" fmla="*/ 152 w 195"/>
                <a:gd name="T3" fmla="*/ 99 h 200"/>
                <a:gd name="T4" fmla="*/ 159 w 195"/>
                <a:gd name="T5" fmla="*/ 87 h 200"/>
                <a:gd name="T6" fmla="*/ 161 w 195"/>
                <a:gd name="T7" fmla="*/ 87 h 200"/>
                <a:gd name="T8" fmla="*/ 184 w 195"/>
                <a:gd name="T9" fmla="*/ 46 h 200"/>
                <a:gd name="T10" fmla="*/ 164 w 195"/>
                <a:gd name="T11" fmla="*/ 23 h 200"/>
                <a:gd name="T12" fmla="*/ 164 w 195"/>
                <a:gd name="T13" fmla="*/ 9 h 200"/>
                <a:gd name="T14" fmla="*/ 195 w 195"/>
                <a:gd name="T15" fmla="*/ 46 h 200"/>
                <a:gd name="T16" fmla="*/ 161 w 195"/>
                <a:gd name="T17" fmla="*/ 101 h 200"/>
                <a:gd name="T18" fmla="*/ 98 w 195"/>
                <a:gd name="T19" fmla="*/ 130 h 200"/>
                <a:gd name="T20" fmla="*/ 36 w 195"/>
                <a:gd name="T21" fmla="*/ 40 h 200"/>
                <a:gd name="T22" fmla="*/ 36 w 195"/>
                <a:gd name="T23" fmla="*/ 0 h 200"/>
                <a:gd name="T24" fmla="*/ 160 w 195"/>
                <a:gd name="T25" fmla="*/ 0 h 200"/>
                <a:gd name="T26" fmla="*/ 160 w 195"/>
                <a:gd name="T27" fmla="*/ 40 h 200"/>
                <a:gd name="T28" fmla="*/ 98 w 195"/>
                <a:gd name="T29" fmla="*/ 130 h 200"/>
                <a:gd name="T30" fmla="*/ 67 w 195"/>
                <a:gd name="T31" fmla="*/ 12 h 200"/>
                <a:gd name="T32" fmla="*/ 52 w 195"/>
                <a:gd name="T33" fmla="*/ 12 h 200"/>
                <a:gd name="T34" fmla="*/ 99 w 195"/>
                <a:gd name="T35" fmla="*/ 119 h 200"/>
                <a:gd name="T36" fmla="*/ 67 w 195"/>
                <a:gd name="T37" fmla="*/ 12 h 200"/>
                <a:gd name="T38" fmla="*/ 34 w 195"/>
                <a:gd name="T39" fmla="*/ 87 h 200"/>
                <a:gd name="T40" fmla="*/ 36 w 195"/>
                <a:gd name="T41" fmla="*/ 87 h 200"/>
                <a:gd name="T42" fmla="*/ 43 w 195"/>
                <a:gd name="T43" fmla="*/ 99 h 200"/>
                <a:gd name="T44" fmla="*/ 34 w 195"/>
                <a:gd name="T45" fmla="*/ 101 h 200"/>
                <a:gd name="T46" fmla="*/ 0 w 195"/>
                <a:gd name="T47" fmla="*/ 46 h 200"/>
                <a:gd name="T48" fmla="*/ 31 w 195"/>
                <a:gd name="T49" fmla="*/ 9 h 200"/>
                <a:gd name="T50" fmla="*/ 31 w 195"/>
                <a:gd name="T51" fmla="*/ 23 h 200"/>
                <a:gd name="T52" fmla="*/ 11 w 195"/>
                <a:gd name="T53" fmla="*/ 46 h 200"/>
                <a:gd name="T54" fmla="*/ 34 w 195"/>
                <a:gd name="T55" fmla="*/ 87 h 200"/>
                <a:gd name="T56" fmla="*/ 87 w 195"/>
                <a:gd name="T57" fmla="*/ 147 h 200"/>
                <a:gd name="T58" fmla="*/ 97 w 195"/>
                <a:gd name="T59" fmla="*/ 136 h 200"/>
                <a:gd name="T60" fmla="*/ 108 w 195"/>
                <a:gd name="T61" fmla="*/ 147 h 200"/>
                <a:gd name="T62" fmla="*/ 97 w 195"/>
                <a:gd name="T63" fmla="*/ 157 h 200"/>
                <a:gd name="T64" fmla="*/ 87 w 195"/>
                <a:gd name="T65" fmla="*/ 147 h 200"/>
                <a:gd name="T66" fmla="*/ 128 w 195"/>
                <a:gd name="T67" fmla="*/ 170 h 200"/>
                <a:gd name="T68" fmla="*/ 118 w 195"/>
                <a:gd name="T69" fmla="*/ 180 h 200"/>
                <a:gd name="T70" fmla="*/ 78 w 195"/>
                <a:gd name="T71" fmla="*/ 180 h 200"/>
                <a:gd name="T72" fmla="*/ 68 w 195"/>
                <a:gd name="T73" fmla="*/ 170 h 200"/>
                <a:gd name="T74" fmla="*/ 78 w 195"/>
                <a:gd name="T75" fmla="*/ 160 h 200"/>
                <a:gd name="T76" fmla="*/ 118 w 195"/>
                <a:gd name="T77" fmla="*/ 160 h 200"/>
                <a:gd name="T78" fmla="*/ 128 w 195"/>
                <a:gd name="T79" fmla="*/ 170 h 200"/>
                <a:gd name="T80" fmla="*/ 58 w 195"/>
                <a:gd name="T81" fmla="*/ 184 h 200"/>
                <a:gd name="T82" fmla="*/ 134 w 195"/>
                <a:gd name="T83" fmla="*/ 184 h 200"/>
                <a:gd name="T84" fmla="*/ 144 w 195"/>
                <a:gd name="T85" fmla="*/ 200 h 200"/>
                <a:gd name="T86" fmla="*/ 48 w 195"/>
                <a:gd name="T87" fmla="*/ 200 h 200"/>
                <a:gd name="T88" fmla="*/ 58 w 195"/>
                <a:gd name="T89" fmla="*/ 184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5" h="200">
                  <a:moveTo>
                    <a:pt x="161" y="101"/>
                  </a:moveTo>
                  <a:cubicBezTo>
                    <a:pt x="158" y="101"/>
                    <a:pt x="155" y="100"/>
                    <a:pt x="152" y="99"/>
                  </a:cubicBezTo>
                  <a:cubicBezTo>
                    <a:pt x="155" y="96"/>
                    <a:pt x="157" y="92"/>
                    <a:pt x="159" y="87"/>
                  </a:cubicBezTo>
                  <a:cubicBezTo>
                    <a:pt x="159" y="87"/>
                    <a:pt x="160" y="87"/>
                    <a:pt x="161" y="87"/>
                  </a:cubicBezTo>
                  <a:cubicBezTo>
                    <a:pt x="176" y="87"/>
                    <a:pt x="184" y="64"/>
                    <a:pt x="184" y="46"/>
                  </a:cubicBezTo>
                  <a:cubicBezTo>
                    <a:pt x="184" y="31"/>
                    <a:pt x="175" y="23"/>
                    <a:pt x="164" y="23"/>
                  </a:cubicBezTo>
                  <a:cubicBezTo>
                    <a:pt x="164" y="18"/>
                    <a:pt x="164" y="13"/>
                    <a:pt x="164" y="9"/>
                  </a:cubicBezTo>
                  <a:cubicBezTo>
                    <a:pt x="181" y="9"/>
                    <a:pt x="195" y="23"/>
                    <a:pt x="195" y="46"/>
                  </a:cubicBezTo>
                  <a:cubicBezTo>
                    <a:pt x="195" y="71"/>
                    <a:pt x="182" y="101"/>
                    <a:pt x="161" y="101"/>
                  </a:cubicBezTo>
                  <a:close/>
                  <a:moveTo>
                    <a:pt x="98" y="130"/>
                  </a:moveTo>
                  <a:cubicBezTo>
                    <a:pt x="65" y="130"/>
                    <a:pt x="36" y="90"/>
                    <a:pt x="36" y="40"/>
                  </a:cubicBezTo>
                  <a:cubicBezTo>
                    <a:pt x="36" y="37"/>
                    <a:pt x="36" y="3"/>
                    <a:pt x="36" y="0"/>
                  </a:cubicBezTo>
                  <a:cubicBezTo>
                    <a:pt x="160" y="0"/>
                    <a:pt x="160" y="0"/>
                    <a:pt x="160" y="0"/>
                  </a:cubicBezTo>
                  <a:cubicBezTo>
                    <a:pt x="160" y="3"/>
                    <a:pt x="160" y="37"/>
                    <a:pt x="160" y="40"/>
                  </a:cubicBezTo>
                  <a:cubicBezTo>
                    <a:pt x="160" y="90"/>
                    <a:pt x="131" y="130"/>
                    <a:pt x="98" y="130"/>
                  </a:cubicBezTo>
                  <a:close/>
                  <a:moveTo>
                    <a:pt x="67" y="12"/>
                  </a:move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0" y="116"/>
                    <a:pt x="99" y="119"/>
                  </a:cubicBezTo>
                  <a:cubicBezTo>
                    <a:pt x="62" y="92"/>
                    <a:pt x="67" y="12"/>
                    <a:pt x="67" y="12"/>
                  </a:cubicBezTo>
                  <a:close/>
                  <a:moveTo>
                    <a:pt x="34" y="87"/>
                  </a:moveTo>
                  <a:cubicBezTo>
                    <a:pt x="35" y="87"/>
                    <a:pt x="36" y="87"/>
                    <a:pt x="36" y="87"/>
                  </a:cubicBezTo>
                  <a:cubicBezTo>
                    <a:pt x="38" y="92"/>
                    <a:pt x="40" y="96"/>
                    <a:pt x="43" y="99"/>
                  </a:cubicBezTo>
                  <a:cubicBezTo>
                    <a:pt x="40" y="100"/>
                    <a:pt x="37" y="101"/>
                    <a:pt x="34" y="101"/>
                  </a:cubicBezTo>
                  <a:cubicBezTo>
                    <a:pt x="13" y="101"/>
                    <a:pt x="0" y="71"/>
                    <a:pt x="0" y="46"/>
                  </a:cubicBezTo>
                  <a:cubicBezTo>
                    <a:pt x="0" y="23"/>
                    <a:pt x="14" y="9"/>
                    <a:pt x="31" y="9"/>
                  </a:cubicBezTo>
                  <a:cubicBezTo>
                    <a:pt x="31" y="13"/>
                    <a:pt x="31" y="18"/>
                    <a:pt x="31" y="23"/>
                  </a:cubicBezTo>
                  <a:cubicBezTo>
                    <a:pt x="20" y="23"/>
                    <a:pt x="11" y="31"/>
                    <a:pt x="11" y="46"/>
                  </a:cubicBezTo>
                  <a:cubicBezTo>
                    <a:pt x="11" y="64"/>
                    <a:pt x="19" y="87"/>
                    <a:pt x="34" y="87"/>
                  </a:cubicBezTo>
                  <a:close/>
                  <a:moveTo>
                    <a:pt x="87" y="147"/>
                  </a:moveTo>
                  <a:cubicBezTo>
                    <a:pt x="87" y="141"/>
                    <a:pt x="91" y="136"/>
                    <a:pt x="97" y="136"/>
                  </a:cubicBezTo>
                  <a:cubicBezTo>
                    <a:pt x="103" y="136"/>
                    <a:pt x="108" y="141"/>
                    <a:pt x="108" y="147"/>
                  </a:cubicBezTo>
                  <a:cubicBezTo>
                    <a:pt x="108" y="153"/>
                    <a:pt x="103" y="157"/>
                    <a:pt x="97" y="157"/>
                  </a:cubicBezTo>
                  <a:cubicBezTo>
                    <a:pt x="91" y="157"/>
                    <a:pt x="87" y="153"/>
                    <a:pt x="87" y="147"/>
                  </a:cubicBezTo>
                  <a:close/>
                  <a:moveTo>
                    <a:pt x="128" y="170"/>
                  </a:moveTo>
                  <a:cubicBezTo>
                    <a:pt x="128" y="176"/>
                    <a:pt x="123" y="180"/>
                    <a:pt x="118" y="180"/>
                  </a:cubicBezTo>
                  <a:cubicBezTo>
                    <a:pt x="78" y="180"/>
                    <a:pt x="78" y="180"/>
                    <a:pt x="78" y="180"/>
                  </a:cubicBezTo>
                  <a:cubicBezTo>
                    <a:pt x="72" y="180"/>
                    <a:pt x="68" y="176"/>
                    <a:pt x="68" y="170"/>
                  </a:cubicBezTo>
                  <a:cubicBezTo>
                    <a:pt x="68" y="165"/>
                    <a:pt x="72" y="160"/>
                    <a:pt x="78" y="160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23" y="160"/>
                    <a:pt x="128" y="165"/>
                    <a:pt x="128" y="170"/>
                  </a:cubicBezTo>
                  <a:close/>
                  <a:moveTo>
                    <a:pt x="58" y="184"/>
                  </a:moveTo>
                  <a:cubicBezTo>
                    <a:pt x="134" y="184"/>
                    <a:pt x="134" y="184"/>
                    <a:pt x="134" y="184"/>
                  </a:cubicBezTo>
                  <a:cubicBezTo>
                    <a:pt x="143" y="184"/>
                    <a:pt x="144" y="195"/>
                    <a:pt x="144" y="200"/>
                  </a:cubicBezTo>
                  <a:cubicBezTo>
                    <a:pt x="102" y="200"/>
                    <a:pt x="88" y="200"/>
                    <a:pt x="48" y="200"/>
                  </a:cubicBezTo>
                  <a:cubicBezTo>
                    <a:pt x="48" y="195"/>
                    <a:pt x="48" y="184"/>
                    <a:pt x="58" y="1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861001" y="4746168"/>
            <a:ext cx="2203001" cy="411024"/>
            <a:chOff x="2895531" y="3559626"/>
            <a:chExt cx="1652466" cy="308268"/>
          </a:xfrm>
        </p:grpSpPr>
        <p:sp>
          <p:nvSpPr>
            <p:cNvPr id="15" name="圆角矩形 14"/>
            <p:cNvSpPr/>
            <p:nvPr/>
          </p:nvSpPr>
          <p:spPr>
            <a:xfrm>
              <a:off x="2895531" y="3559626"/>
              <a:ext cx="1652466" cy="30826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600" dirty="0">
                  <a:solidFill/>
                  <a:cs typeface="+mn-ea"/>
                </a:rPr>
                <a:t>大事件</a:t>
              </a:r>
              <a:endParaRPr lang="zh-CN" altLang="en-US" sz="1600" dirty="0">
                <a:solidFill/>
                <a:cs typeface="+mn-ea"/>
              </a:endParaRPr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2971391" y="3632825"/>
              <a:ext cx="210380" cy="170542"/>
            </a:xfrm>
            <a:custGeom>
              <a:avLst/>
              <a:gdLst>
                <a:gd name="T0" fmla="*/ 234 w 470"/>
                <a:gd name="T1" fmla="*/ 381 h 381"/>
                <a:gd name="T2" fmla="*/ 0 w 470"/>
                <a:gd name="T3" fmla="*/ 119 h 381"/>
                <a:gd name="T4" fmla="*/ 87 w 470"/>
                <a:gd name="T5" fmla="*/ 0 h 381"/>
                <a:gd name="T6" fmla="*/ 380 w 470"/>
                <a:gd name="T7" fmla="*/ 0 h 381"/>
                <a:gd name="T8" fmla="*/ 470 w 470"/>
                <a:gd name="T9" fmla="*/ 119 h 381"/>
                <a:gd name="T10" fmla="*/ 234 w 470"/>
                <a:gd name="T11" fmla="*/ 381 h 381"/>
                <a:gd name="T12" fmla="*/ 300 w 470"/>
                <a:gd name="T13" fmla="*/ 152 h 381"/>
                <a:gd name="T14" fmla="*/ 234 w 470"/>
                <a:gd name="T15" fmla="*/ 161 h 381"/>
                <a:gd name="T16" fmla="*/ 170 w 470"/>
                <a:gd name="T17" fmla="*/ 152 h 381"/>
                <a:gd name="T18" fmla="*/ 234 w 470"/>
                <a:gd name="T19" fmla="*/ 291 h 381"/>
                <a:gd name="T20" fmla="*/ 300 w 470"/>
                <a:gd name="T21" fmla="*/ 152 h 381"/>
                <a:gd name="T22" fmla="*/ 331 w 470"/>
                <a:gd name="T23" fmla="*/ 145 h 381"/>
                <a:gd name="T24" fmla="*/ 267 w 470"/>
                <a:gd name="T25" fmla="*/ 286 h 381"/>
                <a:gd name="T26" fmla="*/ 395 w 470"/>
                <a:gd name="T27" fmla="*/ 135 h 381"/>
                <a:gd name="T28" fmla="*/ 331 w 470"/>
                <a:gd name="T29" fmla="*/ 145 h 381"/>
                <a:gd name="T30" fmla="*/ 203 w 470"/>
                <a:gd name="T31" fmla="*/ 286 h 381"/>
                <a:gd name="T32" fmla="*/ 137 w 470"/>
                <a:gd name="T33" fmla="*/ 145 h 381"/>
                <a:gd name="T34" fmla="*/ 73 w 470"/>
                <a:gd name="T35" fmla="*/ 135 h 381"/>
                <a:gd name="T36" fmla="*/ 203 w 470"/>
                <a:gd name="T37" fmla="*/ 286 h 381"/>
                <a:gd name="T38" fmla="*/ 69 w 470"/>
                <a:gd name="T39" fmla="*/ 104 h 381"/>
                <a:gd name="T40" fmla="*/ 168 w 470"/>
                <a:gd name="T41" fmla="*/ 121 h 381"/>
                <a:gd name="T42" fmla="*/ 170 w 470"/>
                <a:gd name="T43" fmla="*/ 119 h 381"/>
                <a:gd name="T44" fmla="*/ 147 w 470"/>
                <a:gd name="T45" fmla="*/ 119 h 381"/>
                <a:gd name="T46" fmla="*/ 109 w 470"/>
                <a:gd name="T47" fmla="*/ 55 h 381"/>
                <a:gd name="T48" fmla="*/ 69 w 470"/>
                <a:gd name="T49" fmla="*/ 104 h 381"/>
                <a:gd name="T50" fmla="*/ 132 w 470"/>
                <a:gd name="T51" fmla="*/ 45 h 381"/>
                <a:gd name="T52" fmla="*/ 173 w 470"/>
                <a:gd name="T53" fmla="*/ 114 h 381"/>
                <a:gd name="T54" fmla="*/ 220 w 470"/>
                <a:gd name="T55" fmla="*/ 45 h 381"/>
                <a:gd name="T56" fmla="*/ 132 w 470"/>
                <a:gd name="T57" fmla="*/ 45 h 381"/>
                <a:gd name="T58" fmla="*/ 194 w 470"/>
                <a:gd name="T59" fmla="*/ 126 h 381"/>
                <a:gd name="T60" fmla="*/ 234 w 470"/>
                <a:gd name="T61" fmla="*/ 133 h 381"/>
                <a:gd name="T62" fmla="*/ 274 w 470"/>
                <a:gd name="T63" fmla="*/ 126 h 381"/>
                <a:gd name="T64" fmla="*/ 234 w 470"/>
                <a:gd name="T65" fmla="*/ 67 h 381"/>
                <a:gd name="T66" fmla="*/ 194 w 470"/>
                <a:gd name="T67" fmla="*/ 126 h 381"/>
                <a:gd name="T68" fmla="*/ 248 w 470"/>
                <a:gd name="T69" fmla="*/ 45 h 381"/>
                <a:gd name="T70" fmla="*/ 295 w 470"/>
                <a:gd name="T71" fmla="*/ 114 h 381"/>
                <a:gd name="T72" fmla="*/ 338 w 470"/>
                <a:gd name="T73" fmla="*/ 45 h 381"/>
                <a:gd name="T74" fmla="*/ 248 w 470"/>
                <a:gd name="T75" fmla="*/ 45 h 381"/>
                <a:gd name="T76" fmla="*/ 359 w 470"/>
                <a:gd name="T77" fmla="*/ 55 h 381"/>
                <a:gd name="T78" fmla="*/ 321 w 470"/>
                <a:gd name="T79" fmla="*/ 119 h 381"/>
                <a:gd name="T80" fmla="*/ 298 w 470"/>
                <a:gd name="T81" fmla="*/ 119 h 381"/>
                <a:gd name="T82" fmla="*/ 300 w 470"/>
                <a:gd name="T83" fmla="*/ 121 h 381"/>
                <a:gd name="T84" fmla="*/ 399 w 470"/>
                <a:gd name="T85" fmla="*/ 104 h 381"/>
                <a:gd name="T86" fmla="*/ 359 w 470"/>
                <a:gd name="T87" fmla="*/ 55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0" h="381">
                  <a:moveTo>
                    <a:pt x="234" y="381"/>
                  </a:moveTo>
                  <a:lnTo>
                    <a:pt x="0" y="119"/>
                  </a:lnTo>
                  <a:lnTo>
                    <a:pt x="87" y="0"/>
                  </a:lnTo>
                  <a:lnTo>
                    <a:pt x="380" y="0"/>
                  </a:lnTo>
                  <a:lnTo>
                    <a:pt x="470" y="119"/>
                  </a:lnTo>
                  <a:lnTo>
                    <a:pt x="234" y="381"/>
                  </a:lnTo>
                  <a:close/>
                  <a:moveTo>
                    <a:pt x="300" y="152"/>
                  </a:moveTo>
                  <a:lnTo>
                    <a:pt x="234" y="161"/>
                  </a:lnTo>
                  <a:lnTo>
                    <a:pt x="170" y="152"/>
                  </a:lnTo>
                  <a:lnTo>
                    <a:pt x="234" y="291"/>
                  </a:lnTo>
                  <a:lnTo>
                    <a:pt x="300" y="152"/>
                  </a:lnTo>
                  <a:close/>
                  <a:moveTo>
                    <a:pt x="331" y="145"/>
                  </a:moveTo>
                  <a:lnTo>
                    <a:pt x="267" y="286"/>
                  </a:lnTo>
                  <a:lnTo>
                    <a:pt x="395" y="135"/>
                  </a:lnTo>
                  <a:lnTo>
                    <a:pt x="331" y="145"/>
                  </a:lnTo>
                  <a:close/>
                  <a:moveTo>
                    <a:pt x="203" y="286"/>
                  </a:moveTo>
                  <a:lnTo>
                    <a:pt x="137" y="145"/>
                  </a:lnTo>
                  <a:lnTo>
                    <a:pt x="73" y="135"/>
                  </a:lnTo>
                  <a:lnTo>
                    <a:pt x="203" y="286"/>
                  </a:lnTo>
                  <a:close/>
                  <a:moveTo>
                    <a:pt x="69" y="104"/>
                  </a:moveTo>
                  <a:lnTo>
                    <a:pt x="168" y="121"/>
                  </a:lnTo>
                  <a:lnTo>
                    <a:pt x="170" y="119"/>
                  </a:lnTo>
                  <a:lnTo>
                    <a:pt x="147" y="119"/>
                  </a:lnTo>
                  <a:lnTo>
                    <a:pt x="109" y="55"/>
                  </a:lnTo>
                  <a:lnTo>
                    <a:pt x="69" y="104"/>
                  </a:lnTo>
                  <a:close/>
                  <a:moveTo>
                    <a:pt x="132" y="45"/>
                  </a:moveTo>
                  <a:lnTo>
                    <a:pt x="173" y="114"/>
                  </a:lnTo>
                  <a:lnTo>
                    <a:pt x="220" y="45"/>
                  </a:lnTo>
                  <a:lnTo>
                    <a:pt x="132" y="45"/>
                  </a:lnTo>
                  <a:close/>
                  <a:moveTo>
                    <a:pt x="194" y="126"/>
                  </a:moveTo>
                  <a:lnTo>
                    <a:pt x="234" y="133"/>
                  </a:lnTo>
                  <a:lnTo>
                    <a:pt x="274" y="126"/>
                  </a:lnTo>
                  <a:lnTo>
                    <a:pt x="234" y="67"/>
                  </a:lnTo>
                  <a:lnTo>
                    <a:pt x="194" y="126"/>
                  </a:lnTo>
                  <a:close/>
                  <a:moveTo>
                    <a:pt x="248" y="45"/>
                  </a:moveTo>
                  <a:lnTo>
                    <a:pt x="295" y="114"/>
                  </a:lnTo>
                  <a:lnTo>
                    <a:pt x="338" y="45"/>
                  </a:lnTo>
                  <a:lnTo>
                    <a:pt x="248" y="45"/>
                  </a:lnTo>
                  <a:close/>
                  <a:moveTo>
                    <a:pt x="359" y="55"/>
                  </a:moveTo>
                  <a:lnTo>
                    <a:pt x="321" y="119"/>
                  </a:lnTo>
                  <a:lnTo>
                    <a:pt x="298" y="119"/>
                  </a:lnTo>
                  <a:lnTo>
                    <a:pt x="300" y="121"/>
                  </a:lnTo>
                  <a:lnTo>
                    <a:pt x="399" y="104"/>
                  </a:lnTo>
                  <a:lnTo>
                    <a:pt x="359" y="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97048" y="4746168"/>
            <a:ext cx="2203001" cy="411024"/>
            <a:chOff x="1047326" y="3559626"/>
            <a:chExt cx="1652466" cy="308268"/>
          </a:xfrm>
        </p:grpSpPr>
        <p:sp>
          <p:nvSpPr>
            <p:cNvPr id="13" name="圆角矩形 12"/>
            <p:cNvSpPr/>
            <p:nvPr/>
          </p:nvSpPr>
          <p:spPr>
            <a:xfrm>
              <a:off x="1047326" y="3559626"/>
              <a:ext cx="1652466" cy="308268"/>
            </a:xfrm>
            <a:prstGeom prst="roundRect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600" dirty="0">
                  <a:solidFill/>
                  <a:cs typeface="+mn-ea"/>
                </a:rPr>
                <a:t>计划完成情况</a:t>
              </a:r>
              <a:endParaRPr lang="zh-CN" altLang="en-US" sz="1600" dirty="0">
                <a:solidFill/>
                <a:cs typeface="+mn-ea"/>
              </a:endParaRPr>
            </a:p>
          </p:txBody>
        </p:sp>
        <p:sp>
          <p:nvSpPr>
            <p:cNvPr id="46" name="Freeform 18"/>
            <p:cNvSpPr>
              <a:spLocks noEditPoints="1"/>
            </p:cNvSpPr>
            <p:nvPr/>
          </p:nvSpPr>
          <p:spPr bwMode="auto">
            <a:xfrm>
              <a:off x="1130198" y="3600747"/>
              <a:ext cx="215851" cy="212145"/>
            </a:xfrm>
            <a:custGeom>
              <a:avLst/>
              <a:gdLst>
                <a:gd name="T0" fmla="*/ 197 w 197"/>
                <a:gd name="T1" fmla="*/ 95 h 194"/>
                <a:gd name="T2" fmla="*/ 138 w 197"/>
                <a:gd name="T3" fmla="*/ 89 h 194"/>
                <a:gd name="T4" fmla="*/ 100 w 197"/>
                <a:gd name="T5" fmla="*/ 76 h 194"/>
                <a:gd name="T6" fmla="*/ 100 w 197"/>
                <a:gd name="T7" fmla="*/ 172 h 194"/>
                <a:gd name="T8" fmla="*/ 84 w 197"/>
                <a:gd name="T9" fmla="*/ 172 h 194"/>
                <a:gd name="T10" fmla="*/ 84 w 197"/>
                <a:gd name="T11" fmla="*/ 0 h 194"/>
                <a:gd name="T12" fmla="*/ 100 w 197"/>
                <a:gd name="T13" fmla="*/ 0 h 194"/>
                <a:gd name="T14" fmla="*/ 100 w 197"/>
                <a:gd name="T15" fmla="*/ 10 h 194"/>
                <a:gd name="T16" fmla="*/ 138 w 197"/>
                <a:gd name="T17" fmla="*/ 23 h 194"/>
                <a:gd name="T18" fmla="*/ 197 w 197"/>
                <a:gd name="T19" fmla="*/ 30 h 194"/>
                <a:gd name="T20" fmla="*/ 178 w 197"/>
                <a:gd name="T21" fmla="*/ 63 h 194"/>
                <a:gd name="T22" fmla="*/ 197 w 197"/>
                <a:gd name="T23" fmla="*/ 95 h 194"/>
                <a:gd name="T24" fmla="*/ 25 w 197"/>
                <a:gd name="T25" fmla="*/ 164 h 194"/>
                <a:gd name="T26" fmla="*/ 92 w 197"/>
                <a:gd name="T27" fmla="*/ 184 h 194"/>
                <a:gd name="T28" fmla="*/ 160 w 197"/>
                <a:gd name="T29" fmla="*/ 164 h 194"/>
                <a:gd name="T30" fmla="*/ 120 w 197"/>
                <a:gd name="T31" fmla="*/ 147 h 194"/>
                <a:gd name="T32" fmla="*/ 121 w 197"/>
                <a:gd name="T33" fmla="*/ 136 h 194"/>
                <a:gd name="T34" fmla="*/ 185 w 197"/>
                <a:gd name="T35" fmla="*/ 164 h 194"/>
                <a:gd name="T36" fmla="*/ 92 w 197"/>
                <a:gd name="T37" fmla="*/ 194 h 194"/>
                <a:gd name="T38" fmla="*/ 0 w 197"/>
                <a:gd name="T39" fmla="*/ 164 h 194"/>
                <a:gd name="T40" fmla="*/ 63 w 197"/>
                <a:gd name="T41" fmla="*/ 136 h 194"/>
                <a:gd name="T42" fmla="*/ 64 w 197"/>
                <a:gd name="T43" fmla="*/ 147 h 194"/>
                <a:gd name="T44" fmla="*/ 25 w 197"/>
                <a:gd name="T45" fmla="*/ 16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97" h="194">
                  <a:moveTo>
                    <a:pt x="197" y="95"/>
                  </a:moveTo>
                  <a:cubicBezTo>
                    <a:pt x="197" y="95"/>
                    <a:pt x="164" y="89"/>
                    <a:pt x="138" y="89"/>
                  </a:cubicBezTo>
                  <a:cubicBezTo>
                    <a:pt x="112" y="89"/>
                    <a:pt x="100" y="76"/>
                    <a:pt x="100" y="76"/>
                  </a:cubicBezTo>
                  <a:cubicBezTo>
                    <a:pt x="100" y="172"/>
                    <a:pt x="100" y="172"/>
                    <a:pt x="100" y="172"/>
                  </a:cubicBezTo>
                  <a:cubicBezTo>
                    <a:pt x="84" y="172"/>
                    <a:pt x="84" y="172"/>
                    <a:pt x="84" y="172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10"/>
                    <a:pt x="100" y="10"/>
                    <a:pt x="100" y="10"/>
                  </a:cubicBezTo>
                  <a:cubicBezTo>
                    <a:pt x="100" y="10"/>
                    <a:pt x="112" y="23"/>
                    <a:pt x="138" y="23"/>
                  </a:cubicBezTo>
                  <a:cubicBezTo>
                    <a:pt x="164" y="23"/>
                    <a:pt x="197" y="30"/>
                    <a:pt x="197" y="30"/>
                  </a:cubicBezTo>
                  <a:cubicBezTo>
                    <a:pt x="178" y="63"/>
                    <a:pt x="178" y="63"/>
                    <a:pt x="178" y="63"/>
                  </a:cubicBezTo>
                  <a:lnTo>
                    <a:pt x="197" y="95"/>
                  </a:lnTo>
                  <a:close/>
                  <a:moveTo>
                    <a:pt x="25" y="164"/>
                  </a:moveTo>
                  <a:cubicBezTo>
                    <a:pt x="25" y="175"/>
                    <a:pt x="59" y="184"/>
                    <a:pt x="92" y="184"/>
                  </a:cubicBezTo>
                  <a:cubicBezTo>
                    <a:pt x="126" y="184"/>
                    <a:pt x="160" y="175"/>
                    <a:pt x="160" y="164"/>
                  </a:cubicBezTo>
                  <a:cubicBezTo>
                    <a:pt x="160" y="157"/>
                    <a:pt x="142" y="150"/>
                    <a:pt x="120" y="147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58" y="140"/>
                    <a:pt x="185" y="151"/>
                    <a:pt x="185" y="164"/>
                  </a:cubicBezTo>
                  <a:cubicBezTo>
                    <a:pt x="185" y="181"/>
                    <a:pt x="144" y="194"/>
                    <a:pt x="92" y="194"/>
                  </a:cubicBezTo>
                  <a:cubicBezTo>
                    <a:pt x="41" y="194"/>
                    <a:pt x="0" y="181"/>
                    <a:pt x="0" y="164"/>
                  </a:cubicBezTo>
                  <a:cubicBezTo>
                    <a:pt x="0" y="151"/>
                    <a:pt x="26" y="140"/>
                    <a:pt x="63" y="136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42" y="150"/>
                    <a:pt x="25" y="157"/>
                    <a:pt x="25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788907" y="4746168"/>
            <a:ext cx="2203001" cy="411024"/>
            <a:chOff x="6591942" y="3559626"/>
            <a:chExt cx="1652466" cy="308268"/>
          </a:xfrm>
        </p:grpSpPr>
        <p:sp>
          <p:nvSpPr>
            <p:cNvPr id="17" name="圆角矩形 16"/>
            <p:cNvSpPr/>
            <p:nvPr/>
          </p:nvSpPr>
          <p:spPr>
            <a:xfrm>
              <a:off x="6591942" y="3559626"/>
              <a:ext cx="1652466" cy="30826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1600" dirty="0">
                  <a:solidFill/>
                  <a:cs typeface="+mn-ea"/>
                </a:rPr>
                <a:t>销售额</a:t>
              </a:r>
              <a:endParaRPr lang="zh-CN" altLang="en-US" sz="1600" dirty="0">
                <a:solidFill/>
                <a:cs typeface="+mn-ea"/>
              </a:endParaRPr>
            </a:p>
          </p:txBody>
        </p:sp>
        <p:sp>
          <p:nvSpPr>
            <p:cNvPr id="49" name="Freeform 23"/>
            <p:cNvSpPr>
              <a:spLocks noEditPoints="1"/>
            </p:cNvSpPr>
            <p:nvPr/>
          </p:nvSpPr>
          <p:spPr bwMode="auto">
            <a:xfrm>
              <a:off x="6694478" y="3616112"/>
              <a:ext cx="153946" cy="203968"/>
            </a:xfrm>
            <a:custGeom>
              <a:avLst/>
              <a:gdLst>
                <a:gd name="T0" fmla="*/ 9 w 151"/>
                <a:gd name="T1" fmla="*/ 0 h 200"/>
                <a:gd name="T2" fmla="*/ 0 w 151"/>
                <a:gd name="T3" fmla="*/ 191 h 200"/>
                <a:gd name="T4" fmla="*/ 142 w 151"/>
                <a:gd name="T5" fmla="*/ 200 h 200"/>
                <a:gd name="T6" fmla="*/ 151 w 151"/>
                <a:gd name="T7" fmla="*/ 10 h 200"/>
                <a:gd name="T8" fmla="*/ 50 w 151"/>
                <a:gd name="T9" fmla="*/ 161 h 200"/>
                <a:gd name="T10" fmla="*/ 29 w 151"/>
                <a:gd name="T11" fmla="*/ 165 h 200"/>
                <a:gd name="T12" fmla="*/ 24 w 151"/>
                <a:gd name="T13" fmla="*/ 152 h 200"/>
                <a:gd name="T14" fmla="*/ 46 w 151"/>
                <a:gd name="T15" fmla="*/ 148 h 200"/>
                <a:gd name="T16" fmla="*/ 50 w 151"/>
                <a:gd name="T17" fmla="*/ 161 h 200"/>
                <a:gd name="T18" fmla="*/ 46 w 151"/>
                <a:gd name="T19" fmla="*/ 137 h 200"/>
                <a:gd name="T20" fmla="*/ 24 w 151"/>
                <a:gd name="T21" fmla="*/ 133 h 200"/>
                <a:gd name="T22" fmla="*/ 29 w 151"/>
                <a:gd name="T23" fmla="*/ 120 h 200"/>
                <a:gd name="T24" fmla="*/ 50 w 151"/>
                <a:gd name="T25" fmla="*/ 124 h 200"/>
                <a:gd name="T26" fmla="*/ 50 w 151"/>
                <a:gd name="T27" fmla="*/ 105 h 200"/>
                <a:gd name="T28" fmla="*/ 29 w 151"/>
                <a:gd name="T29" fmla="*/ 109 h 200"/>
                <a:gd name="T30" fmla="*/ 24 w 151"/>
                <a:gd name="T31" fmla="*/ 96 h 200"/>
                <a:gd name="T32" fmla="*/ 46 w 151"/>
                <a:gd name="T33" fmla="*/ 92 h 200"/>
                <a:gd name="T34" fmla="*/ 50 w 151"/>
                <a:gd name="T35" fmla="*/ 105 h 200"/>
                <a:gd name="T36" fmla="*/ 83 w 151"/>
                <a:gd name="T37" fmla="*/ 165 h 200"/>
                <a:gd name="T38" fmla="*/ 63 w 151"/>
                <a:gd name="T39" fmla="*/ 161 h 200"/>
                <a:gd name="T40" fmla="*/ 67 w 151"/>
                <a:gd name="T41" fmla="*/ 148 h 200"/>
                <a:gd name="T42" fmla="*/ 88 w 151"/>
                <a:gd name="T43" fmla="*/ 152 h 200"/>
                <a:gd name="T44" fmla="*/ 88 w 151"/>
                <a:gd name="T45" fmla="*/ 133 h 200"/>
                <a:gd name="T46" fmla="*/ 67 w 151"/>
                <a:gd name="T47" fmla="*/ 137 h 200"/>
                <a:gd name="T48" fmla="*/ 63 w 151"/>
                <a:gd name="T49" fmla="*/ 124 h 200"/>
                <a:gd name="T50" fmla="*/ 83 w 151"/>
                <a:gd name="T51" fmla="*/ 120 h 200"/>
                <a:gd name="T52" fmla="*/ 88 w 151"/>
                <a:gd name="T53" fmla="*/ 133 h 200"/>
                <a:gd name="T54" fmla="*/ 83 w 151"/>
                <a:gd name="T55" fmla="*/ 109 h 200"/>
                <a:gd name="T56" fmla="*/ 63 w 151"/>
                <a:gd name="T57" fmla="*/ 105 h 200"/>
                <a:gd name="T58" fmla="*/ 67 w 151"/>
                <a:gd name="T59" fmla="*/ 92 h 200"/>
                <a:gd name="T60" fmla="*/ 88 w 151"/>
                <a:gd name="T61" fmla="*/ 96 h 200"/>
                <a:gd name="T62" fmla="*/ 128 w 151"/>
                <a:gd name="T63" fmla="*/ 161 h 200"/>
                <a:gd name="T64" fmla="*/ 104 w 151"/>
                <a:gd name="T65" fmla="*/ 164 h 200"/>
                <a:gd name="T66" fmla="*/ 99 w 151"/>
                <a:gd name="T67" fmla="*/ 152 h 200"/>
                <a:gd name="T68" fmla="*/ 123 w 151"/>
                <a:gd name="T69" fmla="*/ 148 h 200"/>
                <a:gd name="T70" fmla="*/ 128 w 151"/>
                <a:gd name="T71" fmla="*/ 161 h 200"/>
                <a:gd name="T72" fmla="*/ 123 w 151"/>
                <a:gd name="T73" fmla="*/ 136 h 200"/>
                <a:gd name="T74" fmla="*/ 99 w 151"/>
                <a:gd name="T75" fmla="*/ 133 h 200"/>
                <a:gd name="T76" fmla="*/ 104 w 151"/>
                <a:gd name="T77" fmla="*/ 120 h 200"/>
                <a:gd name="T78" fmla="*/ 128 w 151"/>
                <a:gd name="T79" fmla="*/ 124 h 200"/>
                <a:gd name="T80" fmla="*/ 128 w 151"/>
                <a:gd name="T81" fmla="*/ 105 h 200"/>
                <a:gd name="T82" fmla="*/ 104 w 151"/>
                <a:gd name="T83" fmla="*/ 108 h 200"/>
                <a:gd name="T84" fmla="*/ 99 w 151"/>
                <a:gd name="T85" fmla="*/ 96 h 200"/>
                <a:gd name="T86" fmla="*/ 123 w 151"/>
                <a:gd name="T87" fmla="*/ 92 h 200"/>
                <a:gd name="T88" fmla="*/ 128 w 151"/>
                <a:gd name="T89" fmla="*/ 105 h 200"/>
                <a:gd name="T90" fmla="*/ 103 w 151"/>
                <a:gd name="T91" fmla="*/ 72 h 200"/>
                <a:gd name="T92" fmla="*/ 103 w 151"/>
                <a:gd name="T93" fmla="*/ 56 h 200"/>
                <a:gd name="T94" fmla="*/ 130 w 151"/>
                <a:gd name="T95" fmla="*/ 63 h 200"/>
                <a:gd name="T96" fmla="*/ 136 w 151"/>
                <a:gd name="T97" fmla="*/ 42 h 200"/>
                <a:gd name="T98" fmla="*/ 22 w 151"/>
                <a:gd name="T99" fmla="*/ 48 h 200"/>
                <a:gd name="T100" fmla="*/ 16 w 151"/>
                <a:gd name="T101" fmla="*/ 23 h 200"/>
                <a:gd name="T102" fmla="*/ 129 w 151"/>
                <a:gd name="T103" fmla="*/ 16 h 200"/>
                <a:gd name="T104" fmla="*/ 136 w 151"/>
                <a:gd name="T105" fmla="*/ 42 h 200"/>
                <a:gd name="T106" fmla="*/ 120 w 151"/>
                <a:gd name="T107" fmla="*/ 23 h 200"/>
                <a:gd name="T108" fmla="*/ 124 w 151"/>
                <a:gd name="T109" fmla="*/ 45 h 200"/>
                <a:gd name="T110" fmla="*/ 127 w 151"/>
                <a:gd name="T111" fmla="*/ 2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1" h="200">
                  <a:moveTo>
                    <a:pt x="142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6"/>
                    <a:pt x="4" y="200"/>
                    <a:pt x="9" y="200"/>
                  </a:cubicBezTo>
                  <a:cubicBezTo>
                    <a:pt x="142" y="200"/>
                    <a:pt x="142" y="200"/>
                    <a:pt x="142" y="200"/>
                  </a:cubicBezTo>
                  <a:cubicBezTo>
                    <a:pt x="147" y="200"/>
                    <a:pt x="151" y="196"/>
                    <a:pt x="151" y="191"/>
                  </a:cubicBezTo>
                  <a:cubicBezTo>
                    <a:pt x="151" y="10"/>
                    <a:pt x="151" y="10"/>
                    <a:pt x="151" y="10"/>
                  </a:cubicBezTo>
                  <a:cubicBezTo>
                    <a:pt x="151" y="4"/>
                    <a:pt x="147" y="0"/>
                    <a:pt x="142" y="0"/>
                  </a:cubicBezTo>
                  <a:close/>
                  <a:moveTo>
                    <a:pt x="50" y="161"/>
                  </a:moveTo>
                  <a:cubicBezTo>
                    <a:pt x="50" y="163"/>
                    <a:pt x="48" y="165"/>
                    <a:pt x="46" y="165"/>
                  </a:cubicBezTo>
                  <a:cubicBezTo>
                    <a:pt x="29" y="165"/>
                    <a:pt x="29" y="165"/>
                    <a:pt x="29" y="165"/>
                  </a:cubicBezTo>
                  <a:cubicBezTo>
                    <a:pt x="26" y="165"/>
                    <a:pt x="24" y="163"/>
                    <a:pt x="24" y="161"/>
                  </a:cubicBezTo>
                  <a:cubicBezTo>
                    <a:pt x="24" y="152"/>
                    <a:pt x="24" y="152"/>
                    <a:pt x="24" y="152"/>
                  </a:cubicBezTo>
                  <a:cubicBezTo>
                    <a:pt x="24" y="150"/>
                    <a:pt x="26" y="148"/>
                    <a:pt x="29" y="148"/>
                  </a:cubicBezTo>
                  <a:cubicBezTo>
                    <a:pt x="46" y="148"/>
                    <a:pt x="46" y="148"/>
                    <a:pt x="46" y="148"/>
                  </a:cubicBezTo>
                  <a:cubicBezTo>
                    <a:pt x="48" y="148"/>
                    <a:pt x="50" y="150"/>
                    <a:pt x="50" y="152"/>
                  </a:cubicBezTo>
                  <a:lnTo>
                    <a:pt x="50" y="161"/>
                  </a:lnTo>
                  <a:close/>
                  <a:moveTo>
                    <a:pt x="50" y="133"/>
                  </a:moveTo>
                  <a:cubicBezTo>
                    <a:pt x="50" y="135"/>
                    <a:pt x="48" y="137"/>
                    <a:pt x="46" y="137"/>
                  </a:cubicBezTo>
                  <a:cubicBezTo>
                    <a:pt x="29" y="137"/>
                    <a:pt x="29" y="137"/>
                    <a:pt x="29" y="137"/>
                  </a:cubicBezTo>
                  <a:cubicBezTo>
                    <a:pt x="26" y="137"/>
                    <a:pt x="24" y="135"/>
                    <a:pt x="24" y="133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22"/>
                    <a:pt x="26" y="120"/>
                    <a:pt x="29" y="120"/>
                  </a:cubicBezTo>
                  <a:cubicBezTo>
                    <a:pt x="46" y="120"/>
                    <a:pt x="46" y="120"/>
                    <a:pt x="46" y="120"/>
                  </a:cubicBezTo>
                  <a:cubicBezTo>
                    <a:pt x="48" y="120"/>
                    <a:pt x="50" y="122"/>
                    <a:pt x="50" y="124"/>
                  </a:cubicBezTo>
                  <a:lnTo>
                    <a:pt x="50" y="133"/>
                  </a:lnTo>
                  <a:close/>
                  <a:moveTo>
                    <a:pt x="50" y="105"/>
                  </a:moveTo>
                  <a:cubicBezTo>
                    <a:pt x="50" y="107"/>
                    <a:pt x="48" y="109"/>
                    <a:pt x="46" y="109"/>
                  </a:cubicBezTo>
                  <a:cubicBezTo>
                    <a:pt x="29" y="109"/>
                    <a:pt x="29" y="109"/>
                    <a:pt x="29" y="109"/>
                  </a:cubicBezTo>
                  <a:cubicBezTo>
                    <a:pt x="26" y="109"/>
                    <a:pt x="24" y="107"/>
                    <a:pt x="24" y="10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4"/>
                    <a:pt x="26" y="92"/>
                    <a:pt x="29" y="92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2"/>
                    <a:pt x="50" y="94"/>
                    <a:pt x="50" y="96"/>
                  </a:cubicBezTo>
                  <a:lnTo>
                    <a:pt x="50" y="105"/>
                  </a:lnTo>
                  <a:close/>
                  <a:moveTo>
                    <a:pt x="88" y="161"/>
                  </a:moveTo>
                  <a:cubicBezTo>
                    <a:pt x="88" y="163"/>
                    <a:pt x="86" y="165"/>
                    <a:pt x="83" y="165"/>
                  </a:cubicBezTo>
                  <a:cubicBezTo>
                    <a:pt x="67" y="165"/>
                    <a:pt x="67" y="165"/>
                    <a:pt x="67" y="165"/>
                  </a:cubicBezTo>
                  <a:cubicBezTo>
                    <a:pt x="65" y="165"/>
                    <a:pt x="63" y="163"/>
                    <a:pt x="63" y="161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63" y="150"/>
                    <a:pt x="65" y="148"/>
                    <a:pt x="67" y="148"/>
                  </a:cubicBezTo>
                  <a:cubicBezTo>
                    <a:pt x="83" y="148"/>
                    <a:pt x="83" y="148"/>
                    <a:pt x="83" y="148"/>
                  </a:cubicBezTo>
                  <a:cubicBezTo>
                    <a:pt x="86" y="148"/>
                    <a:pt x="88" y="150"/>
                    <a:pt x="88" y="152"/>
                  </a:cubicBezTo>
                  <a:lnTo>
                    <a:pt x="88" y="161"/>
                  </a:lnTo>
                  <a:close/>
                  <a:moveTo>
                    <a:pt x="88" y="133"/>
                  </a:moveTo>
                  <a:cubicBezTo>
                    <a:pt x="88" y="135"/>
                    <a:pt x="86" y="137"/>
                    <a:pt x="83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65" y="137"/>
                    <a:pt x="63" y="135"/>
                    <a:pt x="63" y="133"/>
                  </a:cubicBezTo>
                  <a:cubicBezTo>
                    <a:pt x="63" y="124"/>
                    <a:pt x="63" y="124"/>
                    <a:pt x="63" y="124"/>
                  </a:cubicBezTo>
                  <a:cubicBezTo>
                    <a:pt x="63" y="122"/>
                    <a:pt x="65" y="120"/>
                    <a:pt x="67" y="120"/>
                  </a:cubicBez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8" y="122"/>
                    <a:pt x="88" y="124"/>
                  </a:cubicBezTo>
                  <a:lnTo>
                    <a:pt x="88" y="133"/>
                  </a:lnTo>
                  <a:close/>
                  <a:moveTo>
                    <a:pt x="88" y="105"/>
                  </a:moveTo>
                  <a:cubicBezTo>
                    <a:pt x="88" y="107"/>
                    <a:pt x="86" y="109"/>
                    <a:pt x="83" y="109"/>
                  </a:cubicBezTo>
                  <a:cubicBezTo>
                    <a:pt x="67" y="109"/>
                    <a:pt x="67" y="109"/>
                    <a:pt x="67" y="109"/>
                  </a:cubicBezTo>
                  <a:cubicBezTo>
                    <a:pt x="65" y="109"/>
                    <a:pt x="63" y="107"/>
                    <a:pt x="63" y="105"/>
                  </a:cubicBezTo>
                  <a:cubicBezTo>
                    <a:pt x="63" y="96"/>
                    <a:pt x="63" y="96"/>
                    <a:pt x="63" y="96"/>
                  </a:cubicBezTo>
                  <a:cubicBezTo>
                    <a:pt x="63" y="94"/>
                    <a:pt x="65" y="92"/>
                    <a:pt x="67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86" y="92"/>
                    <a:pt x="88" y="94"/>
                    <a:pt x="88" y="96"/>
                  </a:cubicBezTo>
                  <a:lnTo>
                    <a:pt x="88" y="105"/>
                  </a:lnTo>
                  <a:close/>
                  <a:moveTo>
                    <a:pt x="128" y="161"/>
                  </a:moveTo>
                  <a:cubicBezTo>
                    <a:pt x="128" y="163"/>
                    <a:pt x="125" y="164"/>
                    <a:pt x="123" y="164"/>
                  </a:cubicBezTo>
                  <a:cubicBezTo>
                    <a:pt x="104" y="164"/>
                    <a:pt x="104" y="164"/>
                    <a:pt x="104" y="164"/>
                  </a:cubicBezTo>
                  <a:cubicBezTo>
                    <a:pt x="102" y="164"/>
                    <a:pt x="99" y="163"/>
                    <a:pt x="99" y="161"/>
                  </a:cubicBezTo>
                  <a:cubicBezTo>
                    <a:pt x="99" y="152"/>
                    <a:pt x="99" y="152"/>
                    <a:pt x="99" y="152"/>
                  </a:cubicBezTo>
                  <a:cubicBezTo>
                    <a:pt x="99" y="150"/>
                    <a:pt x="102" y="148"/>
                    <a:pt x="104" y="148"/>
                  </a:cubicBezTo>
                  <a:cubicBezTo>
                    <a:pt x="123" y="148"/>
                    <a:pt x="123" y="148"/>
                    <a:pt x="123" y="148"/>
                  </a:cubicBezTo>
                  <a:cubicBezTo>
                    <a:pt x="125" y="148"/>
                    <a:pt x="128" y="150"/>
                    <a:pt x="128" y="152"/>
                  </a:cubicBezTo>
                  <a:lnTo>
                    <a:pt x="128" y="161"/>
                  </a:lnTo>
                  <a:close/>
                  <a:moveTo>
                    <a:pt x="128" y="133"/>
                  </a:moveTo>
                  <a:cubicBezTo>
                    <a:pt x="128" y="135"/>
                    <a:pt x="125" y="136"/>
                    <a:pt x="123" y="136"/>
                  </a:cubicBezTo>
                  <a:cubicBezTo>
                    <a:pt x="104" y="136"/>
                    <a:pt x="104" y="136"/>
                    <a:pt x="104" y="136"/>
                  </a:cubicBezTo>
                  <a:cubicBezTo>
                    <a:pt x="102" y="136"/>
                    <a:pt x="99" y="135"/>
                    <a:pt x="99" y="133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22"/>
                    <a:pt x="102" y="120"/>
                    <a:pt x="104" y="120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5" y="120"/>
                    <a:pt x="128" y="122"/>
                    <a:pt x="128" y="124"/>
                  </a:cubicBezTo>
                  <a:lnTo>
                    <a:pt x="128" y="133"/>
                  </a:lnTo>
                  <a:close/>
                  <a:moveTo>
                    <a:pt x="128" y="105"/>
                  </a:moveTo>
                  <a:cubicBezTo>
                    <a:pt x="128" y="107"/>
                    <a:pt x="125" y="108"/>
                    <a:pt x="123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2" y="108"/>
                    <a:pt x="99" y="107"/>
                    <a:pt x="99" y="105"/>
                  </a:cubicBezTo>
                  <a:cubicBezTo>
                    <a:pt x="99" y="96"/>
                    <a:pt x="99" y="96"/>
                    <a:pt x="99" y="96"/>
                  </a:cubicBezTo>
                  <a:cubicBezTo>
                    <a:pt x="99" y="94"/>
                    <a:pt x="102" y="92"/>
                    <a:pt x="104" y="92"/>
                  </a:cubicBezTo>
                  <a:cubicBezTo>
                    <a:pt x="123" y="92"/>
                    <a:pt x="123" y="92"/>
                    <a:pt x="123" y="92"/>
                  </a:cubicBezTo>
                  <a:cubicBezTo>
                    <a:pt x="125" y="92"/>
                    <a:pt x="128" y="94"/>
                    <a:pt x="128" y="96"/>
                  </a:cubicBezTo>
                  <a:lnTo>
                    <a:pt x="128" y="105"/>
                  </a:lnTo>
                  <a:close/>
                  <a:moveTo>
                    <a:pt x="126" y="72"/>
                  </a:moveTo>
                  <a:cubicBezTo>
                    <a:pt x="103" y="72"/>
                    <a:pt x="103" y="72"/>
                    <a:pt x="103" y="72"/>
                  </a:cubicBezTo>
                  <a:cubicBezTo>
                    <a:pt x="100" y="72"/>
                    <a:pt x="99" y="67"/>
                    <a:pt x="99" y="63"/>
                  </a:cubicBezTo>
                  <a:cubicBezTo>
                    <a:pt x="99" y="60"/>
                    <a:pt x="100" y="56"/>
                    <a:pt x="103" y="56"/>
                  </a:cubicBezTo>
                  <a:cubicBezTo>
                    <a:pt x="126" y="56"/>
                    <a:pt x="126" y="56"/>
                    <a:pt x="126" y="56"/>
                  </a:cubicBezTo>
                  <a:cubicBezTo>
                    <a:pt x="128" y="56"/>
                    <a:pt x="130" y="60"/>
                    <a:pt x="130" y="63"/>
                  </a:cubicBezTo>
                  <a:cubicBezTo>
                    <a:pt x="130" y="67"/>
                    <a:pt x="128" y="72"/>
                    <a:pt x="126" y="72"/>
                  </a:cubicBezTo>
                  <a:close/>
                  <a:moveTo>
                    <a:pt x="136" y="42"/>
                  </a:moveTo>
                  <a:cubicBezTo>
                    <a:pt x="136" y="45"/>
                    <a:pt x="133" y="48"/>
                    <a:pt x="129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19" y="48"/>
                    <a:pt x="16" y="45"/>
                    <a:pt x="16" y="42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6" y="19"/>
                    <a:pt x="19" y="16"/>
                    <a:pt x="22" y="16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3" y="16"/>
                    <a:pt x="136" y="19"/>
                    <a:pt x="136" y="23"/>
                  </a:cubicBezTo>
                  <a:lnTo>
                    <a:pt x="136" y="42"/>
                  </a:lnTo>
                  <a:close/>
                  <a:moveTo>
                    <a:pt x="124" y="20"/>
                  </a:moveTo>
                  <a:cubicBezTo>
                    <a:pt x="122" y="20"/>
                    <a:pt x="120" y="21"/>
                    <a:pt x="120" y="23"/>
                  </a:cubicBezTo>
                  <a:cubicBezTo>
                    <a:pt x="120" y="42"/>
                    <a:pt x="120" y="42"/>
                    <a:pt x="120" y="42"/>
                  </a:cubicBezTo>
                  <a:cubicBezTo>
                    <a:pt x="120" y="44"/>
                    <a:pt x="122" y="45"/>
                    <a:pt x="124" y="45"/>
                  </a:cubicBezTo>
                  <a:cubicBezTo>
                    <a:pt x="126" y="45"/>
                    <a:pt x="127" y="44"/>
                    <a:pt x="127" y="42"/>
                  </a:cubicBezTo>
                  <a:cubicBezTo>
                    <a:pt x="127" y="23"/>
                    <a:pt x="127" y="23"/>
                    <a:pt x="127" y="23"/>
                  </a:cubicBezTo>
                  <a:cubicBezTo>
                    <a:pt x="127" y="21"/>
                    <a:pt x="126" y="20"/>
                    <a:pt x="124" y="2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</a:endParaRPr>
            </a:p>
          </p:txBody>
        </p:sp>
      </p:grpSp>
      <p:pic>
        <p:nvPicPr>
          <p:cNvPr id="80" name="Picture 79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6549" y="4630089"/>
            <a:ext cx="2069797" cy="6585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ctr"/>
            <a:r>
              <a:rPr lang="zh-CN" altLang="en-US" sz="368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论文总结</a:t>
            </a:r>
            <a:endParaRPr lang="en-US" altLang="zh-CN" sz="368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346549" y="5327460"/>
            <a:ext cx="6454432" cy="66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15" dirty="0" err="1">
                <a:solidFill/>
                <a:latin typeface="+mn-ea"/>
                <a:cs typeface="+mn-ea"/>
              </a:rPr>
              <a:t>Tosummarize</a:t>
            </a:r>
            <a:r>
              <a:rPr lang="en-US" altLang="zh-CN" sz="1315" dirty="0">
                <a:latin typeface="+mn-ea"/>
                <a:cs typeface="+mn-ea"/>
              </a:rPr>
              <a:t> what I have said: aim for the highest; never enter a bar room; do not touch liquor, or if at all only at meals; never speculate; </a:t>
            </a:r>
            <a:endParaRPr lang="zh-CN" altLang="en-US" sz="1315" dirty="0"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10" name="PA_文本框 7"/>
          <p:cNvSpPr txBox="1"/>
          <p:nvPr>
            <p:custDataLst>
              <p:tags r:id="rId1"/>
            </p:custDataLst>
          </p:nvPr>
        </p:nvSpPr>
        <p:spPr>
          <a:xfrm>
            <a:off x="920764" y="4902862"/>
            <a:ext cx="3300904" cy="82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0710"/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NO</a:t>
            </a:r>
            <a:r>
              <a:rPr lang="en-US" altLang="zh-CN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.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04</a:t>
            </a:r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）</a:t>
            </a:r>
            <a:endParaRPr lang="zh-CN" altLang="en-US" sz="4730" kern="0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12" name="Picture 11" descr="59-南开大学-img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" y="-3772575"/>
            <a:ext cx="12183691" cy="7614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2053543" y="2639802"/>
            <a:ext cx="7895113" cy="3018532"/>
            <a:chOff x="3209925" y="2890839"/>
            <a:chExt cx="7482228" cy="2860675"/>
          </a:xfrm>
        </p:grpSpPr>
        <p:sp>
          <p:nvSpPr>
            <p:cNvPr id="32" name="MH_SubTitle_1"/>
            <p:cNvSpPr/>
            <p:nvPr>
              <p:custDataLst>
                <p:tags r:id="rId1"/>
              </p:custDataLst>
            </p:nvPr>
          </p:nvSpPr>
          <p:spPr>
            <a:xfrm>
              <a:off x="3209925" y="3295651"/>
              <a:ext cx="2751138" cy="2455863"/>
            </a:xfrm>
            <a:prstGeom prst="blockArc">
              <a:avLst>
                <a:gd name="adj1" fmla="val 13186668"/>
                <a:gd name="adj2" fmla="val 19259822"/>
                <a:gd name="adj3" fmla="val 20854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169053" anchor="ctr">
              <a:normAutofit/>
            </a:bodyPr>
            <a:lstStyle/>
            <a:p>
              <a:pPr algn="ctr">
                <a:defRPr/>
              </a:pPr>
              <a:r>
                <a:rPr lang="en-US" altLang="zh-CN" sz="1880" kern="0" dirty="0">
                  <a:solidFill>
                    <a:srgbClr val="FFFFFF"/>
                  </a:solidFill>
                  <a:cs typeface="+mn-ea"/>
                  <a:sym typeface="+mn-lt"/>
                </a:rPr>
                <a:t>LOREM</a:t>
              </a:r>
              <a:endParaRPr lang="en-US" sz="188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3" name="MH_Other_1"/>
            <p:cNvSpPr/>
            <p:nvPr>
              <p:custDataLst>
                <p:tags r:id="rId2"/>
              </p:custDataLst>
            </p:nvPr>
          </p:nvSpPr>
          <p:spPr>
            <a:xfrm>
              <a:off x="4387851" y="4241801"/>
              <a:ext cx="428625" cy="214313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245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34" name="MH_Other_2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>
              <a:off x="4602163" y="4456114"/>
              <a:ext cx="0" cy="427037"/>
            </a:xfrm>
            <a:prstGeom prst="line">
              <a:avLst/>
            </a:prstGeom>
            <a:noFill/>
            <a:ln w="25400" algn="ctr">
              <a:solidFill>
                <a:srgbClr val="D7D7D7"/>
              </a:solidFill>
              <a:prstDash val="sysDash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MH_Other_3"/>
            <p:cNvSpPr txBox="1"/>
            <p:nvPr>
              <p:custDataLst>
                <p:tags r:id="rId4"/>
              </p:custDataLst>
            </p:nvPr>
          </p:nvSpPr>
          <p:spPr>
            <a:xfrm flipH="1">
              <a:off x="4289425" y="3997326"/>
              <a:ext cx="636588" cy="4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3005" dirty="0">
                  <a:solidFill>
                    <a:schemeClr val="accent2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A</a:t>
              </a:r>
              <a:endParaRPr lang="zh-CN" altLang="en-US" sz="3005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MH_Other_4"/>
            <p:cNvSpPr/>
            <p:nvPr>
              <p:custDataLst>
                <p:tags r:id="rId5"/>
              </p:custDataLst>
            </p:nvPr>
          </p:nvSpPr>
          <p:spPr>
            <a:xfrm flipV="1">
              <a:off x="6078539" y="3332164"/>
              <a:ext cx="427037" cy="212725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245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37" name="MH_Other_5"/>
            <p:cNvCxnSpPr>
              <a:cxnSpLocks noChangeShapeType="1"/>
            </p:cNvCxnSpPr>
            <p:nvPr>
              <p:custDataLst>
                <p:tags r:id="rId6"/>
              </p:custDataLst>
            </p:nvPr>
          </p:nvCxnSpPr>
          <p:spPr bwMode="auto">
            <a:xfrm flipV="1">
              <a:off x="6292850" y="2890839"/>
              <a:ext cx="0" cy="428625"/>
            </a:xfrm>
            <a:prstGeom prst="line">
              <a:avLst/>
            </a:prstGeom>
            <a:noFill/>
            <a:ln w="25400" algn="ctr">
              <a:solidFill>
                <a:srgbClr val="D7D7D7"/>
              </a:solidFill>
              <a:prstDash val="sysDash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MH_Other_6"/>
            <p:cNvSpPr txBox="1"/>
            <p:nvPr>
              <p:custDataLst>
                <p:tags r:id="rId7"/>
              </p:custDataLst>
            </p:nvPr>
          </p:nvSpPr>
          <p:spPr>
            <a:xfrm flipH="1">
              <a:off x="5989639" y="3363913"/>
              <a:ext cx="636587" cy="4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3005" dirty="0">
                  <a:solidFill>
                    <a:srgbClr val="6B1554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B</a:t>
              </a:r>
              <a:endParaRPr lang="zh-CN" altLang="en-US" sz="3005" dirty="0">
                <a:solidFill>
                  <a:srgbClr val="CC2222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MH_Other_7"/>
            <p:cNvSpPr/>
            <p:nvPr>
              <p:custDataLst>
                <p:tags r:id="rId8"/>
              </p:custDataLst>
            </p:nvPr>
          </p:nvSpPr>
          <p:spPr>
            <a:xfrm>
              <a:off x="7767639" y="4241801"/>
              <a:ext cx="427037" cy="214313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245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40" name="MH_Other_8"/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7980363" y="4456114"/>
              <a:ext cx="0" cy="427037"/>
            </a:xfrm>
            <a:prstGeom prst="line">
              <a:avLst/>
            </a:prstGeom>
            <a:noFill/>
            <a:ln w="25400" algn="ctr">
              <a:solidFill>
                <a:srgbClr val="D7D7D7"/>
              </a:solidFill>
              <a:prstDash val="sysDash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MH_Other_9"/>
            <p:cNvSpPr txBox="1"/>
            <p:nvPr>
              <p:custDataLst>
                <p:tags r:id="rId10"/>
              </p:custDataLst>
            </p:nvPr>
          </p:nvSpPr>
          <p:spPr>
            <a:xfrm flipH="1">
              <a:off x="7667625" y="3997326"/>
              <a:ext cx="636588" cy="438191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3005" dirty="0">
                  <a:solidFill>
                    <a:schemeClr val="accent2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C</a:t>
              </a:r>
              <a:endParaRPr lang="zh-CN" altLang="en-US" sz="3005" dirty="0">
                <a:solidFill>
                  <a:schemeClr val="accent2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MH_SubTitle_2"/>
            <p:cNvSpPr/>
            <p:nvPr>
              <p:custDataLst>
                <p:tags r:id="rId11"/>
              </p:custDataLst>
            </p:nvPr>
          </p:nvSpPr>
          <p:spPr>
            <a:xfrm>
              <a:off x="5243514" y="3733800"/>
              <a:ext cx="2065337" cy="762000"/>
            </a:xfrm>
            <a:custGeom>
              <a:avLst/>
              <a:gdLst>
                <a:gd name="connsiteX0" fmla="*/ 1819599 w 2302409"/>
                <a:gd name="connsiteY0" fmla="*/ 0 h 943122"/>
                <a:gd name="connsiteX1" fmla="*/ 2302409 w 2302409"/>
                <a:gd name="connsiteY1" fmla="*/ 391014 h 943122"/>
                <a:gd name="connsiteX2" fmla="*/ 1154885 w 2302409"/>
                <a:gd name="connsiteY2" fmla="*/ 943088 h 943122"/>
                <a:gd name="connsiteX3" fmla="*/ 0 w 2302409"/>
                <a:gd name="connsiteY3" fmla="*/ 406582 h 943122"/>
                <a:gd name="connsiteX4" fmla="*/ 459006 w 2302409"/>
                <a:gd name="connsiteY4" fmla="*/ 19413 h 943122"/>
                <a:gd name="connsiteX5" fmla="*/ 1150684 w 2302409"/>
                <a:gd name="connsiteY5" fmla="*/ 321815 h 943122"/>
                <a:gd name="connsiteX6" fmla="*/ 1819599 w 2302409"/>
                <a:gd name="connsiteY6" fmla="*/ 0 h 943122"/>
                <a:gd name="connsiteX0-1" fmla="*/ 1856544 w 2302409"/>
                <a:gd name="connsiteY0-2" fmla="*/ 1264 h 923709"/>
                <a:gd name="connsiteX1-3" fmla="*/ 2302409 w 2302409"/>
                <a:gd name="connsiteY1-4" fmla="*/ 371601 h 923709"/>
                <a:gd name="connsiteX2-5" fmla="*/ 1154885 w 2302409"/>
                <a:gd name="connsiteY2-6" fmla="*/ 923675 h 923709"/>
                <a:gd name="connsiteX3-7" fmla="*/ 0 w 2302409"/>
                <a:gd name="connsiteY3-8" fmla="*/ 387169 h 923709"/>
                <a:gd name="connsiteX4-9" fmla="*/ 459006 w 2302409"/>
                <a:gd name="connsiteY4-10" fmla="*/ 0 h 923709"/>
                <a:gd name="connsiteX5-11" fmla="*/ 1150684 w 2302409"/>
                <a:gd name="connsiteY5-12" fmla="*/ 302402 h 923709"/>
                <a:gd name="connsiteX6-13" fmla="*/ 1856544 w 2302409"/>
                <a:gd name="connsiteY6-14" fmla="*/ 1264 h 923709"/>
                <a:gd name="connsiteX0-15" fmla="*/ 1828835 w 2274700"/>
                <a:gd name="connsiteY0-16" fmla="*/ 1264 h 923747"/>
                <a:gd name="connsiteX1-17" fmla="*/ 2274700 w 2274700"/>
                <a:gd name="connsiteY1-18" fmla="*/ 371601 h 923747"/>
                <a:gd name="connsiteX2-19" fmla="*/ 1127176 w 2274700"/>
                <a:gd name="connsiteY2-20" fmla="*/ 923675 h 923747"/>
                <a:gd name="connsiteX3-21" fmla="*/ 0 w 2274700"/>
                <a:gd name="connsiteY3-22" fmla="*/ 397509 h 923747"/>
                <a:gd name="connsiteX4-23" fmla="*/ 431297 w 2274700"/>
                <a:gd name="connsiteY4-24" fmla="*/ 0 h 923747"/>
                <a:gd name="connsiteX5-25" fmla="*/ 1122975 w 2274700"/>
                <a:gd name="connsiteY5-26" fmla="*/ 302402 h 923747"/>
                <a:gd name="connsiteX6-27" fmla="*/ 1828835 w 2274700"/>
                <a:gd name="connsiteY6-28" fmla="*/ 1264 h 923747"/>
                <a:gd name="connsiteX0-29" fmla="*/ 1828835 w 2237755"/>
                <a:gd name="connsiteY0-30" fmla="*/ 1264 h 923747"/>
                <a:gd name="connsiteX1-31" fmla="*/ 2237755 w 2237755"/>
                <a:gd name="connsiteY1-32" fmla="*/ 371601 h 923747"/>
                <a:gd name="connsiteX2-33" fmla="*/ 1127176 w 2237755"/>
                <a:gd name="connsiteY2-34" fmla="*/ 923675 h 923747"/>
                <a:gd name="connsiteX3-35" fmla="*/ 0 w 2237755"/>
                <a:gd name="connsiteY3-36" fmla="*/ 397509 h 923747"/>
                <a:gd name="connsiteX4-37" fmla="*/ 431297 w 2237755"/>
                <a:gd name="connsiteY4-38" fmla="*/ 0 h 923747"/>
                <a:gd name="connsiteX5-39" fmla="*/ 1122975 w 2237755"/>
                <a:gd name="connsiteY5-40" fmla="*/ 302402 h 923747"/>
                <a:gd name="connsiteX6-41" fmla="*/ 1828835 w 2237755"/>
                <a:gd name="connsiteY6-42" fmla="*/ 1264 h 923747"/>
                <a:gd name="connsiteX0-43" fmla="*/ 1828835 w 2237755"/>
                <a:gd name="connsiteY0-44" fmla="*/ 1264 h 923678"/>
                <a:gd name="connsiteX1-45" fmla="*/ 2237755 w 2237755"/>
                <a:gd name="connsiteY1-46" fmla="*/ 392279 h 923678"/>
                <a:gd name="connsiteX2-47" fmla="*/ 1127176 w 2237755"/>
                <a:gd name="connsiteY2-48" fmla="*/ 923675 h 923678"/>
                <a:gd name="connsiteX3-49" fmla="*/ 0 w 2237755"/>
                <a:gd name="connsiteY3-50" fmla="*/ 397509 h 923678"/>
                <a:gd name="connsiteX4-51" fmla="*/ 431297 w 2237755"/>
                <a:gd name="connsiteY4-52" fmla="*/ 0 h 923678"/>
                <a:gd name="connsiteX5-53" fmla="*/ 1122975 w 2237755"/>
                <a:gd name="connsiteY5-54" fmla="*/ 302402 h 923678"/>
                <a:gd name="connsiteX6-55" fmla="*/ 1828835 w 2237755"/>
                <a:gd name="connsiteY6-56" fmla="*/ 1264 h 9236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37755" h="923678">
                  <a:moveTo>
                    <a:pt x="1828835" y="1264"/>
                  </a:moveTo>
                  <a:lnTo>
                    <a:pt x="2237755" y="392279"/>
                  </a:lnTo>
                  <a:cubicBezTo>
                    <a:pt x="1957146" y="738766"/>
                    <a:pt x="1500135" y="922803"/>
                    <a:pt x="1127176" y="923675"/>
                  </a:cubicBezTo>
                  <a:cubicBezTo>
                    <a:pt x="754217" y="924547"/>
                    <a:pt x="285269" y="740170"/>
                    <a:pt x="0" y="397509"/>
                  </a:cubicBezTo>
                  <a:cubicBezTo>
                    <a:pt x="159159" y="265007"/>
                    <a:pt x="272138" y="132502"/>
                    <a:pt x="431297" y="0"/>
                  </a:cubicBezTo>
                  <a:cubicBezTo>
                    <a:pt x="597587" y="199744"/>
                    <a:pt x="890052" y="302191"/>
                    <a:pt x="1122975" y="302402"/>
                  </a:cubicBezTo>
                  <a:cubicBezTo>
                    <a:pt x="1355898" y="302613"/>
                    <a:pt x="1665262" y="203238"/>
                    <a:pt x="1828835" y="1264"/>
                  </a:cubicBezTo>
                  <a:close/>
                </a:path>
              </a:pathLst>
            </a:custGeom>
            <a:solidFill>
              <a:srgbClr val="6B1554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169053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1880" kern="0" dirty="0">
                  <a:solidFill>
                    <a:srgbClr val="FFFFFF"/>
                  </a:solidFill>
                  <a:cs typeface="+mn-ea"/>
                  <a:sym typeface="+mn-lt"/>
                </a:rPr>
                <a:t>LOREM</a:t>
              </a:r>
              <a:endParaRPr lang="zh-CN" altLang="en-US" sz="188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3" name="MH_SubTitle_3"/>
            <p:cNvSpPr/>
            <p:nvPr>
              <p:custDataLst>
                <p:tags r:id="rId12"/>
              </p:custDataLst>
            </p:nvPr>
          </p:nvSpPr>
          <p:spPr>
            <a:xfrm>
              <a:off x="6596063" y="3295651"/>
              <a:ext cx="2749550" cy="2455863"/>
            </a:xfrm>
            <a:prstGeom prst="blockArc">
              <a:avLst>
                <a:gd name="adj1" fmla="val 13186668"/>
                <a:gd name="adj2" fmla="val 19259822"/>
                <a:gd name="adj3" fmla="val 20854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169053" anchor="ctr">
              <a:normAutofit/>
            </a:bodyPr>
            <a:lstStyle/>
            <a:p>
              <a:pPr algn="ctr">
                <a:defRPr/>
              </a:pPr>
              <a:r>
                <a:rPr lang="en-US" altLang="zh-CN" sz="1880" kern="0" dirty="0">
                  <a:solidFill>
                    <a:srgbClr val="FFFFFF"/>
                  </a:solidFill>
                  <a:cs typeface="+mn-ea"/>
                  <a:sym typeface="+mn-lt"/>
                </a:rPr>
                <a:t>LOREM</a:t>
              </a:r>
              <a:endParaRPr lang="en-US" sz="188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4" name="MH_Other_4"/>
            <p:cNvSpPr/>
            <p:nvPr>
              <p:custDataLst>
                <p:tags r:id="rId13"/>
              </p:custDataLst>
            </p:nvPr>
          </p:nvSpPr>
          <p:spPr>
            <a:xfrm flipV="1">
              <a:off x="9461841" y="3332164"/>
              <a:ext cx="427037" cy="212725"/>
            </a:xfrm>
            <a:custGeom>
              <a:avLst/>
              <a:gdLst>
                <a:gd name="connsiteX0" fmla="*/ 648072 w 739512"/>
                <a:gd name="connsiteY0" fmla="*/ 0 h 324036"/>
                <a:gd name="connsiteX1" fmla="*/ 324036 w 739512"/>
                <a:gd name="connsiteY1" fmla="*/ 324036 h 324036"/>
                <a:gd name="connsiteX2" fmla="*/ 0 w 739512"/>
                <a:gd name="connsiteY2" fmla="*/ 0 h 324036"/>
                <a:gd name="connsiteX3" fmla="*/ 739512 w 739512"/>
                <a:gd name="connsiteY3" fmla="*/ 91440 h 324036"/>
                <a:gd name="connsiteX0-1" fmla="*/ 648072 w 648072"/>
                <a:gd name="connsiteY0-2" fmla="*/ 0 h 324036"/>
                <a:gd name="connsiteX1-3" fmla="*/ 324036 w 648072"/>
                <a:gd name="connsiteY1-4" fmla="*/ 324036 h 324036"/>
                <a:gd name="connsiteX2-5" fmla="*/ 0 w 648072"/>
                <a:gd name="connsiteY2-6" fmla="*/ 0 h 3240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648072" h="324036">
                  <a:moveTo>
                    <a:pt x="648072" y="0"/>
                  </a:moveTo>
                  <a:cubicBezTo>
                    <a:pt x="648072" y="178960"/>
                    <a:pt x="502996" y="324036"/>
                    <a:pt x="324036" y="324036"/>
                  </a:cubicBezTo>
                  <a:cubicBezTo>
                    <a:pt x="145076" y="324036"/>
                    <a:pt x="0" y="178960"/>
                    <a:pt x="0" y="0"/>
                  </a:cubicBezTo>
                </a:path>
              </a:pathLst>
            </a:custGeom>
            <a:noFill/>
            <a:ln w="25400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1245" kern="0">
                <a:solidFill>
                  <a:sysClr val="window" lastClr="FFFFFF"/>
                </a:solidFill>
                <a:cs typeface="+mn-ea"/>
                <a:sym typeface="+mn-lt"/>
              </a:endParaRPr>
            </a:p>
          </p:txBody>
        </p:sp>
        <p:cxnSp>
          <p:nvCxnSpPr>
            <p:cNvPr id="45" name="MH_Other_5"/>
            <p:cNvCxnSpPr>
              <a:cxnSpLocks noChangeShapeType="1"/>
            </p:cNvCxnSpPr>
            <p:nvPr>
              <p:custDataLst>
                <p:tags r:id="rId14"/>
              </p:custDataLst>
            </p:nvPr>
          </p:nvCxnSpPr>
          <p:spPr bwMode="auto">
            <a:xfrm flipV="1">
              <a:off x="9676152" y="2890839"/>
              <a:ext cx="0" cy="428625"/>
            </a:xfrm>
            <a:prstGeom prst="line">
              <a:avLst/>
            </a:prstGeom>
            <a:noFill/>
            <a:ln w="25400" algn="ctr">
              <a:solidFill>
                <a:srgbClr val="D7D7D7"/>
              </a:solidFill>
              <a:prstDash val="sysDash"/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MH_Other_6"/>
            <p:cNvSpPr txBox="1"/>
            <p:nvPr>
              <p:custDataLst>
                <p:tags r:id="rId15"/>
              </p:custDataLst>
            </p:nvPr>
          </p:nvSpPr>
          <p:spPr>
            <a:xfrm flipH="1">
              <a:off x="9372941" y="3363913"/>
              <a:ext cx="636587" cy="438191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800" b="0" i="0" u="none" strike="noStrike" kern="0" cap="none" spc="0" normalizeH="0" baseline="0">
                  <a:ln w="18415" cmpd="sng">
                    <a:noFill/>
                    <a:prstDash val="solid"/>
                  </a:ln>
                  <a:solidFill>
                    <a:schemeClr val="bg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Arial Rounded MT Bold" pitchFamily="34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eaLnBrk="1" hangingPunct="1">
                <a:defRPr/>
              </a:pPr>
              <a:r>
                <a:rPr lang="en-US" altLang="zh-CN" sz="3005" dirty="0">
                  <a:solidFill>
                    <a:srgbClr val="6B1554"/>
                  </a:solidFill>
                  <a:effectLst/>
                  <a:latin typeface="+mn-lt"/>
                  <a:ea typeface="+mn-ea"/>
                  <a:cs typeface="+mn-ea"/>
                  <a:sym typeface="+mn-lt"/>
                </a:rPr>
                <a:t>D</a:t>
              </a:r>
              <a:endParaRPr lang="zh-CN" altLang="en-US" sz="3005" dirty="0">
                <a:solidFill>
                  <a:srgbClr val="CC2222"/>
                </a:solidFill>
                <a:effectLst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MH_SubTitle_2"/>
            <p:cNvSpPr/>
            <p:nvPr>
              <p:custDataLst>
                <p:tags r:id="rId16"/>
              </p:custDataLst>
            </p:nvPr>
          </p:nvSpPr>
          <p:spPr>
            <a:xfrm>
              <a:off x="8626816" y="3733800"/>
              <a:ext cx="2065337" cy="762000"/>
            </a:xfrm>
            <a:custGeom>
              <a:avLst/>
              <a:gdLst>
                <a:gd name="connsiteX0" fmla="*/ 1819599 w 2302409"/>
                <a:gd name="connsiteY0" fmla="*/ 0 h 943122"/>
                <a:gd name="connsiteX1" fmla="*/ 2302409 w 2302409"/>
                <a:gd name="connsiteY1" fmla="*/ 391014 h 943122"/>
                <a:gd name="connsiteX2" fmla="*/ 1154885 w 2302409"/>
                <a:gd name="connsiteY2" fmla="*/ 943088 h 943122"/>
                <a:gd name="connsiteX3" fmla="*/ 0 w 2302409"/>
                <a:gd name="connsiteY3" fmla="*/ 406582 h 943122"/>
                <a:gd name="connsiteX4" fmla="*/ 459006 w 2302409"/>
                <a:gd name="connsiteY4" fmla="*/ 19413 h 943122"/>
                <a:gd name="connsiteX5" fmla="*/ 1150684 w 2302409"/>
                <a:gd name="connsiteY5" fmla="*/ 321815 h 943122"/>
                <a:gd name="connsiteX6" fmla="*/ 1819599 w 2302409"/>
                <a:gd name="connsiteY6" fmla="*/ 0 h 943122"/>
                <a:gd name="connsiteX0-1" fmla="*/ 1856544 w 2302409"/>
                <a:gd name="connsiteY0-2" fmla="*/ 1264 h 923709"/>
                <a:gd name="connsiteX1-3" fmla="*/ 2302409 w 2302409"/>
                <a:gd name="connsiteY1-4" fmla="*/ 371601 h 923709"/>
                <a:gd name="connsiteX2-5" fmla="*/ 1154885 w 2302409"/>
                <a:gd name="connsiteY2-6" fmla="*/ 923675 h 923709"/>
                <a:gd name="connsiteX3-7" fmla="*/ 0 w 2302409"/>
                <a:gd name="connsiteY3-8" fmla="*/ 387169 h 923709"/>
                <a:gd name="connsiteX4-9" fmla="*/ 459006 w 2302409"/>
                <a:gd name="connsiteY4-10" fmla="*/ 0 h 923709"/>
                <a:gd name="connsiteX5-11" fmla="*/ 1150684 w 2302409"/>
                <a:gd name="connsiteY5-12" fmla="*/ 302402 h 923709"/>
                <a:gd name="connsiteX6-13" fmla="*/ 1856544 w 2302409"/>
                <a:gd name="connsiteY6-14" fmla="*/ 1264 h 923709"/>
                <a:gd name="connsiteX0-15" fmla="*/ 1828835 w 2274700"/>
                <a:gd name="connsiteY0-16" fmla="*/ 1264 h 923747"/>
                <a:gd name="connsiteX1-17" fmla="*/ 2274700 w 2274700"/>
                <a:gd name="connsiteY1-18" fmla="*/ 371601 h 923747"/>
                <a:gd name="connsiteX2-19" fmla="*/ 1127176 w 2274700"/>
                <a:gd name="connsiteY2-20" fmla="*/ 923675 h 923747"/>
                <a:gd name="connsiteX3-21" fmla="*/ 0 w 2274700"/>
                <a:gd name="connsiteY3-22" fmla="*/ 397509 h 923747"/>
                <a:gd name="connsiteX4-23" fmla="*/ 431297 w 2274700"/>
                <a:gd name="connsiteY4-24" fmla="*/ 0 h 923747"/>
                <a:gd name="connsiteX5-25" fmla="*/ 1122975 w 2274700"/>
                <a:gd name="connsiteY5-26" fmla="*/ 302402 h 923747"/>
                <a:gd name="connsiteX6-27" fmla="*/ 1828835 w 2274700"/>
                <a:gd name="connsiteY6-28" fmla="*/ 1264 h 923747"/>
                <a:gd name="connsiteX0-29" fmla="*/ 1828835 w 2237755"/>
                <a:gd name="connsiteY0-30" fmla="*/ 1264 h 923747"/>
                <a:gd name="connsiteX1-31" fmla="*/ 2237755 w 2237755"/>
                <a:gd name="connsiteY1-32" fmla="*/ 371601 h 923747"/>
                <a:gd name="connsiteX2-33" fmla="*/ 1127176 w 2237755"/>
                <a:gd name="connsiteY2-34" fmla="*/ 923675 h 923747"/>
                <a:gd name="connsiteX3-35" fmla="*/ 0 w 2237755"/>
                <a:gd name="connsiteY3-36" fmla="*/ 397509 h 923747"/>
                <a:gd name="connsiteX4-37" fmla="*/ 431297 w 2237755"/>
                <a:gd name="connsiteY4-38" fmla="*/ 0 h 923747"/>
                <a:gd name="connsiteX5-39" fmla="*/ 1122975 w 2237755"/>
                <a:gd name="connsiteY5-40" fmla="*/ 302402 h 923747"/>
                <a:gd name="connsiteX6-41" fmla="*/ 1828835 w 2237755"/>
                <a:gd name="connsiteY6-42" fmla="*/ 1264 h 923747"/>
                <a:gd name="connsiteX0-43" fmla="*/ 1828835 w 2237755"/>
                <a:gd name="connsiteY0-44" fmla="*/ 1264 h 923678"/>
                <a:gd name="connsiteX1-45" fmla="*/ 2237755 w 2237755"/>
                <a:gd name="connsiteY1-46" fmla="*/ 392279 h 923678"/>
                <a:gd name="connsiteX2-47" fmla="*/ 1127176 w 2237755"/>
                <a:gd name="connsiteY2-48" fmla="*/ 923675 h 923678"/>
                <a:gd name="connsiteX3-49" fmla="*/ 0 w 2237755"/>
                <a:gd name="connsiteY3-50" fmla="*/ 397509 h 923678"/>
                <a:gd name="connsiteX4-51" fmla="*/ 431297 w 2237755"/>
                <a:gd name="connsiteY4-52" fmla="*/ 0 h 923678"/>
                <a:gd name="connsiteX5-53" fmla="*/ 1122975 w 2237755"/>
                <a:gd name="connsiteY5-54" fmla="*/ 302402 h 923678"/>
                <a:gd name="connsiteX6-55" fmla="*/ 1828835 w 2237755"/>
                <a:gd name="connsiteY6-56" fmla="*/ 1264 h 92367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237755" h="923678">
                  <a:moveTo>
                    <a:pt x="1828835" y="1264"/>
                  </a:moveTo>
                  <a:lnTo>
                    <a:pt x="2237755" y="392279"/>
                  </a:lnTo>
                  <a:cubicBezTo>
                    <a:pt x="1957146" y="738766"/>
                    <a:pt x="1500135" y="922803"/>
                    <a:pt x="1127176" y="923675"/>
                  </a:cubicBezTo>
                  <a:cubicBezTo>
                    <a:pt x="754217" y="924547"/>
                    <a:pt x="285269" y="740170"/>
                    <a:pt x="0" y="397509"/>
                  </a:cubicBezTo>
                  <a:cubicBezTo>
                    <a:pt x="159159" y="265007"/>
                    <a:pt x="272138" y="132502"/>
                    <a:pt x="431297" y="0"/>
                  </a:cubicBezTo>
                  <a:cubicBezTo>
                    <a:pt x="597587" y="199744"/>
                    <a:pt x="890052" y="302191"/>
                    <a:pt x="1122975" y="302402"/>
                  </a:cubicBezTo>
                  <a:cubicBezTo>
                    <a:pt x="1355898" y="302613"/>
                    <a:pt x="1665262" y="203238"/>
                    <a:pt x="1828835" y="1264"/>
                  </a:cubicBezTo>
                  <a:close/>
                </a:path>
              </a:pathLst>
            </a:custGeom>
            <a:solidFill>
              <a:srgbClr val="6B1554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169053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sz="1880" kern="0" dirty="0">
                  <a:solidFill>
                    <a:srgbClr val="FFFFFF"/>
                  </a:solidFill>
                  <a:cs typeface="+mn-ea"/>
                  <a:sym typeface="+mn-lt"/>
                </a:rPr>
                <a:t>LOREM</a:t>
              </a:r>
              <a:endParaRPr lang="zh-CN" altLang="en-US" sz="1880" kern="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854277" y="1740250"/>
            <a:ext cx="2902951" cy="816612"/>
            <a:chOff x="7809923" y="3433235"/>
            <a:chExt cx="3090944" cy="869496"/>
          </a:xfrm>
        </p:grpSpPr>
        <p:sp>
          <p:nvSpPr>
            <p:cNvPr id="49" name="矩形 48"/>
            <p:cNvSpPr/>
            <p:nvPr/>
          </p:nvSpPr>
          <p:spPr>
            <a:xfrm>
              <a:off x="7809923" y="3732519"/>
              <a:ext cx="3090944" cy="5702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8330118" y="3433235"/>
              <a:ext cx="2050552" cy="374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505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endParaRPr lang="zh-CN" altLang="en-US" sz="150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421864" y="1740250"/>
            <a:ext cx="2902951" cy="816612"/>
            <a:chOff x="7809923" y="3433235"/>
            <a:chExt cx="3090944" cy="869496"/>
          </a:xfrm>
        </p:grpSpPr>
        <p:sp>
          <p:nvSpPr>
            <p:cNvPr id="52" name="矩形 51"/>
            <p:cNvSpPr/>
            <p:nvPr/>
          </p:nvSpPr>
          <p:spPr>
            <a:xfrm>
              <a:off x="7809923" y="3732519"/>
              <a:ext cx="3090944" cy="5702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330118" y="3433235"/>
              <a:ext cx="2050552" cy="374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505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endParaRPr lang="zh-CN" altLang="en-US" sz="150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633806" y="4907796"/>
            <a:ext cx="2902951" cy="816612"/>
            <a:chOff x="7809923" y="3433235"/>
            <a:chExt cx="3090944" cy="869496"/>
          </a:xfrm>
        </p:grpSpPr>
        <p:sp>
          <p:nvSpPr>
            <p:cNvPr id="55" name="矩形 54"/>
            <p:cNvSpPr/>
            <p:nvPr/>
          </p:nvSpPr>
          <p:spPr>
            <a:xfrm>
              <a:off x="7809923" y="3732519"/>
              <a:ext cx="3090944" cy="5702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330118" y="3433235"/>
              <a:ext cx="2050552" cy="374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505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endParaRPr lang="zh-CN" altLang="en-US" sz="150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086404" y="4907796"/>
            <a:ext cx="2902951" cy="816612"/>
            <a:chOff x="7809923" y="3433235"/>
            <a:chExt cx="3090944" cy="869496"/>
          </a:xfrm>
        </p:grpSpPr>
        <p:sp>
          <p:nvSpPr>
            <p:cNvPr id="58" name="矩形 57"/>
            <p:cNvSpPr/>
            <p:nvPr/>
          </p:nvSpPr>
          <p:spPr>
            <a:xfrm>
              <a:off x="7809923" y="3732519"/>
              <a:ext cx="3090944" cy="57021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8330118" y="3433235"/>
              <a:ext cx="2050552" cy="374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505" b="1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endParaRPr lang="zh-CN" altLang="en-US" sz="150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1" name="Picture 60" descr="59-南开大学-logo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2" name="ษาไทย"/>
          <p:cNvSpPr txBox="1"/>
          <p:nvPr/>
        </p:nvSpPr>
        <p:spPr>
          <a:xfrm>
            <a:off x="7344952" y="3855069"/>
            <a:ext cx="4935390" cy="10629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6305" b="1" spc="788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cs typeface="+mn-ea"/>
              </a:rPr>
              <a:t>CONTENT</a:t>
            </a:r>
            <a:endParaRPr lang="zh-CN" altLang="en-US" sz="6305" b="1" spc="788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21901" y="4611975"/>
            <a:ext cx="2743059" cy="612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575" dirty="0">
                <a:solidFill/>
                <a:latin typeface="+mn-ea"/>
                <a:cs typeface="+mn-ea"/>
              </a:rPr>
              <a:t>选题背景</a:t>
            </a:r>
            <a:endParaRPr lang="en-US" altLang="zh-CN" sz="1575" dirty="0">
              <a:latin typeface="+mn-ea"/>
              <a:cs typeface="+mn-ea"/>
            </a:endParaRPr>
          </a:p>
          <a:p>
            <a:pPr fontAlgn="ctr"/>
            <a:r>
              <a:rPr lang="en-US" altLang="zh-CN" sz="1575" dirty="0">
                <a:latin typeface="+mn-ea"/>
                <a:cs typeface="+mn-ea"/>
              </a:rPr>
              <a:t>(</a:t>
            </a:r>
            <a:r>
              <a:rPr lang="en-US" altLang="zh-CN" dirty="0">
                <a:cs typeface="+mn-ea"/>
              </a:rPr>
              <a:t>Background to the topic</a:t>
            </a:r>
            <a:r>
              <a:rPr lang="en-US" altLang="zh-CN" sz="1575" dirty="0">
                <a:latin typeface="+mn-ea"/>
                <a:cs typeface="+mn-ea"/>
              </a:rPr>
              <a:t>)</a:t>
            </a:r>
            <a:endParaRPr lang="en-US" altLang="zh-CN" sz="1575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04479" y="4577255"/>
            <a:ext cx="2332690" cy="612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575" dirty="0">
                <a:solidFill/>
                <a:latin typeface="+mn-ea"/>
                <a:cs typeface="+mn-ea"/>
              </a:rPr>
              <a:t>论文综述</a:t>
            </a:r>
            <a:endParaRPr lang="en-US" altLang="zh-CN" sz="1575" dirty="0">
              <a:latin typeface="+mn-ea"/>
              <a:cs typeface="+mn-ea"/>
            </a:endParaRPr>
          </a:p>
          <a:p>
            <a:pPr fontAlgn="ctr"/>
            <a:r>
              <a:rPr lang="en-US" altLang="zh-CN" sz="1575" dirty="0">
                <a:latin typeface="+mn-ea"/>
                <a:cs typeface="+mn-ea"/>
              </a:rPr>
              <a:t>(</a:t>
            </a:r>
            <a:r>
              <a:rPr lang="en-US" altLang="zh-CN" dirty="0">
                <a:cs typeface="+mn-ea"/>
              </a:rPr>
              <a:t>Summary of papers</a:t>
            </a:r>
            <a:r>
              <a:rPr lang="en-US" altLang="zh-CN" sz="1575" dirty="0">
                <a:latin typeface="+mn-ea"/>
                <a:cs typeface="+mn-ea"/>
              </a:rPr>
              <a:t>)</a:t>
            </a:r>
            <a:endParaRPr lang="en-US" altLang="zh-CN" sz="1575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21901" y="5897421"/>
            <a:ext cx="2281394" cy="612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575" dirty="0">
                <a:solidFill/>
                <a:latin typeface="+mn-ea"/>
                <a:cs typeface="+mn-ea"/>
              </a:rPr>
              <a:t>研究方法</a:t>
            </a:r>
            <a:endParaRPr lang="en-US" altLang="zh-CN" sz="1575" dirty="0">
              <a:latin typeface="+mn-ea"/>
              <a:cs typeface="+mn-ea"/>
            </a:endParaRPr>
          </a:p>
          <a:p>
            <a:pPr fontAlgn="ctr"/>
            <a:r>
              <a:rPr lang="en-US" altLang="zh-CN" sz="1575" dirty="0">
                <a:latin typeface="+mn-ea"/>
                <a:cs typeface="+mn-ea"/>
              </a:rPr>
              <a:t>(</a:t>
            </a:r>
            <a:r>
              <a:rPr lang="en-US" altLang="zh-CN" dirty="0">
                <a:cs typeface="+mn-ea"/>
              </a:rPr>
              <a:t>research technique</a:t>
            </a:r>
            <a:r>
              <a:rPr lang="en-US" altLang="zh-CN" sz="1575" dirty="0">
                <a:latin typeface="+mn-ea"/>
                <a:cs typeface="+mn-ea"/>
              </a:rPr>
              <a:t>)</a:t>
            </a:r>
            <a:endParaRPr lang="en-US" altLang="zh-CN" sz="1575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62660" y="5879922"/>
            <a:ext cx="2332690" cy="6120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ctr"/>
            <a:r>
              <a:rPr lang="zh-CN" altLang="en-US" sz="1575" dirty="0">
                <a:solidFill/>
                <a:latin typeface="+mn-ea"/>
                <a:cs typeface="+mn-ea"/>
              </a:rPr>
              <a:t>论文总结</a:t>
            </a:r>
            <a:endParaRPr lang="en-US" altLang="zh-CN" sz="1575" dirty="0">
              <a:latin typeface="+mn-ea"/>
              <a:cs typeface="+mn-ea"/>
            </a:endParaRPr>
          </a:p>
          <a:p>
            <a:pPr fontAlgn="ctr"/>
            <a:r>
              <a:rPr lang="en-US" altLang="zh-CN" sz="1575" dirty="0">
                <a:latin typeface="+mn-ea"/>
                <a:cs typeface="+mn-ea"/>
              </a:rPr>
              <a:t>(</a:t>
            </a:r>
            <a:r>
              <a:rPr lang="en-US" altLang="zh-CN" dirty="0">
                <a:cs typeface="+mn-ea"/>
              </a:rPr>
              <a:t>Summary of papers</a:t>
            </a:r>
            <a:r>
              <a:rPr lang="en-US" altLang="zh-CN" sz="1575" dirty="0">
                <a:latin typeface="+mn-ea"/>
                <a:cs typeface="+mn-ea"/>
              </a:rPr>
              <a:t>)</a:t>
            </a:r>
            <a:endParaRPr lang="en-US" altLang="zh-CN" sz="1575" dirty="0">
              <a:solidFill>
                <a:srgbClr val="000000"/>
              </a:solidFill>
              <a:latin typeface="+mn-ea"/>
              <a:cs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21901" y="4212079"/>
            <a:ext cx="559769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cs typeface="+mn-ea"/>
              </a:rPr>
              <a:t>01</a:t>
            </a:r>
            <a:endParaRPr lang="zh-CN" altLang="en-US" sz="2365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22" name="ษาไทย"/>
          <p:cNvSpPr txBox="1"/>
          <p:nvPr/>
        </p:nvSpPr>
        <p:spPr>
          <a:xfrm>
            <a:off x="4496835" y="4212079"/>
            <a:ext cx="559769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cs typeface="+mn-ea"/>
              </a:rPr>
              <a:t>02</a:t>
            </a:r>
            <a:endParaRPr lang="zh-CN" altLang="en-US" sz="2365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21901" y="5435235"/>
            <a:ext cx="559769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cs typeface="+mn-ea"/>
              </a:rPr>
              <a:t>03</a:t>
            </a:r>
            <a:endParaRPr lang="zh-CN" altLang="en-US" sz="2365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562660" y="5435235"/>
            <a:ext cx="559769" cy="456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365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cs typeface="+mn-ea"/>
              </a:rPr>
              <a:t>04</a:t>
            </a:r>
            <a:endParaRPr lang="zh-CN" altLang="en-US" sz="2365" b="1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cs typeface="+mn-ea"/>
            </a:endParaRPr>
          </a:p>
        </p:txBody>
      </p:sp>
      <p:pic>
        <p:nvPicPr>
          <p:cNvPr id="25" name="Picture 24" descr="59-南开大学-img3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9" y="-3772575"/>
            <a:ext cx="12183691" cy="7614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2"/>
          <p:cNvSpPr/>
          <p:nvPr/>
        </p:nvSpPr>
        <p:spPr>
          <a:xfrm>
            <a:off x="3890507" y="1745288"/>
            <a:ext cx="4551414" cy="4019793"/>
          </a:xfrm>
          <a:prstGeom prst="roundRect">
            <a:avLst>
              <a:gd name="adj" fmla="val 32066"/>
            </a:avLst>
          </a:prstGeom>
          <a:noFill/>
          <a:ln>
            <a:solidFill>
              <a:schemeClr val="accent2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圆角矩形 13"/>
          <p:cNvSpPr/>
          <p:nvPr/>
        </p:nvSpPr>
        <p:spPr>
          <a:xfrm>
            <a:off x="3645128" y="1528567"/>
            <a:ext cx="5042176" cy="4453232"/>
          </a:xfrm>
          <a:prstGeom prst="roundRect">
            <a:avLst>
              <a:gd name="adj" fmla="val 3206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111822" y="871784"/>
            <a:ext cx="1388387" cy="1882681"/>
            <a:chOff x="1906376" y="1107006"/>
            <a:chExt cx="1437801" cy="1949687"/>
          </a:xfrm>
        </p:grpSpPr>
        <p:sp>
          <p:nvSpPr>
            <p:cNvPr id="22" name="文本框 21"/>
            <p:cNvSpPr txBox="1"/>
            <p:nvPr/>
          </p:nvSpPr>
          <p:spPr>
            <a:xfrm>
              <a:off x="2089156" y="1107006"/>
              <a:ext cx="1201906" cy="1309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795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altLang="zh-CN" sz="5795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906376" y="2272616"/>
              <a:ext cx="1437801" cy="784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226611" y="3859354"/>
            <a:ext cx="2336203" cy="1459263"/>
            <a:chOff x="924828" y="4080016"/>
            <a:chExt cx="2419349" cy="1511199"/>
          </a:xfrm>
        </p:grpSpPr>
        <p:sp>
          <p:nvSpPr>
            <p:cNvPr id="25" name="文本框 24"/>
            <p:cNvSpPr txBox="1"/>
            <p:nvPr/>
          </p:nvSpPr>
          <p:spPr>
            <a:xfrm>
              <a:off x="924828" y="4080016"/>
              <a:ext cx="1201907" cy="130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795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altLang="zh-CN" sz="5795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906377" y="4807138"/>
              <a:ext cx="1437800" cy="784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651296" y="790631"/>
            <a:ext cx="1388387" cy="1953013"/>
            <a:chOff x="9714185" y="1022964"/>
            <a:chExt cx="1437801" cy="2022523"/>
          </a:xfrm>
        </p:grpSpPr>
        <p:sp>
          <p:nvSpPr>
            <p:cNvPr id="28" name="文本框 27"/>
            <p:cNvSpPr txBox="1"/>
            <p:nvPr/>
          </p:nvSpPr>
          <p:spPr>
            <a:xfrm>
              <a:off x="9832133" y="1022964"/>
              <a:ext cx="1201906" cy="1309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795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5795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14185" y="2261410"/>
              <a:ext cx="1437801" cy="784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735320" y="3733888"/>
            <a:ext cx="2336203" cy="1459263"/>
            <a:chOff x="8732637" y="4080110"/>
            <a:chExt cx="2419349" cy="1511199"/>
          </a:xfrm>
        </p:grpSpPr>
        <p:sp>
          <p:nvSpPr>
            <p:cNvPr id="31" name="文本框 30"/>
            <p:cNvSpPr txBox="1"/>
            <p:nvPr/>
          </p:nvSpPr>
          <p:spPr>
            <a:xfrm>
              <a:off x="8732637" y="4080110"/>
              <a:ext cx="1201907" cy="130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5795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altLang="zh-CN" sz="5795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9714186" y="4807232"/>
              <a:ext cx="1437800" cy="784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r>
                <a:rPr lang="en-US" altLang="zh-CN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XXX</a:t>
              </a:r>
              <a:r>
                <a:rPr lang="zh-CN" altLang="en-US" sz="1200" dirty="0">
                  <a:solidFill>
                    <a:schemeClr val="tx1">
                      <a:lumMod val="75000"/>
                    </a:schemeClr>
                  </a:solidFill>
                  <a:cs typeface="+mn-ea"/>
                  <a:sym typeface="+mn-lt"/>
                </a:rPr>
                <a:t>给你创意和灵感</a:t>
              </a:r>
              <a:endParaRPr lang="en-US" altLang="zh-CN" sz="12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602077" y="3751817"/>
            <a:ext cx="1071526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6160959" y="1256787"/>
            <a:ext cx="0" cy="520513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4820730" y="2409699"/>
            <a:ext cx="1303439" cy="1303439"/>
            <a:chOff x="4711697" y="2699656"/>
            <a:chExt cx="1349829" cy="1349829"/>
          </a:xfrm>
        </p:grpSpPr>
        <p:sp>
          <p:nvSpPr>
            <p:cNvPr id="36" name="对角圆角矩形 8"/>
            <p:cNvSpPr/>
            <p:nvPr/>
          </p:nvSpPr>
          <p:spPr>
            <a:xfrm>
              <a:off x="4711697" y="2699656"/>
              <a:ext cx="1349829" cy="134982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 flipV="1">
              <a:off x="5136297" y="3115069"/>
              <a:ext cx="505638" cy="505824"/>
            </a:xfrm>
            <a:prstGeom prst="rect">
              <a:avLst/>
            </a:prstGeom>
          </p:spPr>
        </p:pic>
      </p:grpSp>
      <p:grpSp>
        <p:nvGrpSpPr>
          <p:cNvPr id="38" name="组合 37"/>
          <p:cNvGrpSpPr/>
          <p:nvPr/>
        </p:nvGrpSpPr>
        <p:grpSpPr>
          <a:xfrm>
            <a:off x="6208262" y="2409699"/>
            <a:ext cx="1303439" cy="1303439"/>
            <a:chOff x="6148612" y="2699656"/>
            <a:chExt cx="1349829" cy="1349829"/>
          </a:xfrm>
        </p:grpSpPr>
        <p:sp>
          <p:nvSpPr>
            <p:cNvPr id="39" name="对角圆角矩形 9"/>
            <p:cNvSpPr/>
            <p:nvPr/>
          </p:nvSpPr>
          <p:spPr>
            <a:xfrm rot="16200000">
              <a:off x="6148612" y="2699656"/>
              <a:ext cx="1349829" cy="134982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10800000" flipV="1">
              <a:off x="6576613" y="3131757"/>
              <a:ext cx="492786" cy="492786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6208261" y="3797231"/>
            <a:ext cx="1303439" cy="1303439"/>
            <a:chOff x="6148611" y="4136571"/>
            <a:chExt cx="1349829" cy="1349829"/>
          </a:xfrm>
        </p:grpSpPr>
        <p:sp>
          <p:nvSpPr>
            <p:cNvPr id="42" name="对角圆角矩形 10"/>
            <p:cNvSpPr/>
            <p:nvPr/>
          </p:nvSpPr>
          <p:spPr>
            <a:xfrm>
              <a:off x="6148611" y="4136571"/>
              <a:ext cx="1349829" cy="134982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0800000" flipV="1">
              <a:off x="6576613" y="4554225"/>
              <a:ext cx="505120" cy="505825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4820729" y="3797231"/>
            <a:ext cx="1303439" cy="1303439"/>
            <a:chOff x="4711696" y="4136571"/>
            <a:chExt cx="1349829" cy="1349829"/>
          </a:xfrm>
        </p:grpSpPr>
        <p:sp>
          <p:nvSpPr>
            <p:cNvPr id="45" name="对角圆角矩形 11"/>
            <p:cNvSpPr/>
            <p:nvPr/>
          </p:nvSpPr>
          <p:spPr>
            <a:xfrm rot="16200000">
              <a:off x="4711696" y="4136571"/>
              <a:ext cx="1349829" cy="134982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0800000" flipV="1">
              <a:off x="5144641" y="4554225"/>
              <a:ext cx="511620" cy="505824"/>
            </a:xfrm>
            <a:prstGeom prst="rect">
              <a:avLst/>
            </a:prstGeom>
          </p:spPr>
        </p:pic>
      </p:grpSp>
      <p:pic>
        <p:nvPicPr>
          <p:cNvPr id="61" name="Picture 60" descr="59-南开大学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4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ccel="80000" decel="2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35" dur="125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6" presetClass="emph" presetSubtype="0" accel="80000" decel="2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37" dur="1250" fill="hold"/>
                                        <p:tgtEl>
                                          <p:spTgt spid="19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ccel="80000" decel="2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2" dur="125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accel="80000" decel="20000" fill="hold" grpId="2" nodeType="withEffect">
                                  <p:stCondLst>
                                    <p:cond delay="2750"/>
                                  </p:stCondLst>
                                  <p:childTnLst>
                                    <p:animScale>
                                      <p:cBhvr>
                                        <p:cTn id="44" dur="1250" fill="hold"/>
                                        <p:tgtEl>
                                          <p:spTgt spid="20"/>
                                        </p:tgtEl>
                                      </p:cBhvr>
                                      <p:by x="66000" y="66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846514" y="1556793"/>
            <a:ext cx="776382" cy="759723"/>
          </a:xfrm>
          <a:prstGeom prst="ellipse">
            <a:avLst/>
          </a:prstGeom>
          <a:solidFill>
            <a:srgbClr val="6B155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100" kern="0" dirty="0">
                <a:solidFill>
                  <a:srgbClr val="FFFFFF"/>
                </a:solidFill>
                <a:latin typeface="+mn-ea"/>
                <a:cs typeface="+mn-ea"/>
              </a:rPr>
              <a:t>1</a:t>
            </a:r>
            <a:endParaRPr lang="zh-CN" altLang="en-US" sz="2100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3919126" y="1839828"/>
            <a:ext cx="1848791" cy="1849032"/>
          </a:xfrm>
          <a:custGeom>
            <a:avLst/>
            <a:gdLst>
              <a:gd name="connsiteX0" fmla="*/ 1103264 w 2180339"/>
              <a:gd name="connsiteY0" fmla="*/ 73 h 2180207"/>
              <a:gd name="connsiteX1" fmla="*/ 2114753 w 2180339"/>
              <a:gd name="connsiteY1" fmla="*/ 717933 h 2180207"/>
              <a:gd name="connsiteX2" fmla="*/ 1728576 w 2180339"/>
              <a:gd name="connsiteY2" fmla="*/ 1973704 h 2180207"/>
              <a:gd name="connsiteX3" fmla="*/ 415058 w 2180339"/>
              <a:gd name="connsiteY3" fmla="*/ 1945997 h 2180207"/>
              <a:gd name="connsiteX4" fmla="*/ 82179 w 2180339"/>
              <a:gd name="connsiteY4" fmla="*/ 675059 h 2180207"/>
              <a:gd name="connsiteX5" fmla="*/ 165557 w 2180339"/>
              <a:gd name="connsiteY5" fmla="*/ 709392 h 2180207"/>
              <a:gd name="connsiteX6" fmla="*/ 470901 w 2180339"/>
              <a:gd name="connsiteY6" fmla="*/ 1875198 h 2180207"/>
              <a:gd name="connsiteX7" fmla="*/ 1675764 w 2180339"/>
              <a:gd name="connsiteY7" fmla="*/ 1900614 h 2180207"/>
              <a:gd name="connsiteX8" fmla="*/ 2029998 w 2180339"/>
              <a:gd name="connsiteY8" fmla="*/ 748721 h 2180207"/>
              <a:gd name="connsiteX9" fmla="*/ 1019053 w 2180339"/>
              <a:gd name="connsiteY9" fmla="*/ 92725 h 2180207"/>
              <a:gd name="connsiteX10" fmla="*/ 1012640 w 2180339"/>
              <a:gd name="connsiteY10" fmla="*/ 2780 h 2180207"/>
              <a:gd name="connsiteX11" fmla="*/ 1103264 w 2180339"/>
              <a:gd name="connsiteY11" fmla="*/ 73 h 21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339" h="2180207">
                <a:moveTo>
                  <a:pt x="1103264" y="73"/>
                </a:moveTo>
                <a:cubicBezTo>
                  <a:pt x="1553666" y="5280"/>
                  <a:pt x="1958833" y="288693"/>
                  <a:pt x="2114753" y="717933"/>
                </a:cubicBezTo>
                <a:cubicBezTo>
                  <a:pt x="2281069" y="1175790"/>
                  <a:pt x="2123424" y="1688418"/>
                  <a:pt x="1728576" y="1973704"/>
                </a:cubicBezTo>
                <a:cubicBezTo>
                  <a:pt x="1333726" y="2258991"/>
                  <a:pt x="797525" y="2247680"/>
                  <a:pt x="415058" y="1945997"/>
                </a:cubicBezTo>
                <a:cubicBezTo>
                  <a:pt x="32591" y="1644315"/>
                  <a:pt x="-103296" y="1125495"/>
                  <a:pt x="82179" y="675059"/>
                </a:cubicBezTo>
                <a:lnTo>
                  <a:pt x="165557" y="709392"/>
                </a:lnTo>
                <a:cubicBezTo>
                  <a:pt x="-4574" y="1122568"/>
                  <a:pt x="120071" y="1598470"/>
                  <a:pt x="470901" y="1875198"/>
                </a:cubicBezTo>
                <a:cubicBezTo>
                  <a:pt x="821731" y="2151926"/>
                  <a:pt x="1313577" y="2162301"/>
                  <a:pt x="1675764" y="1900614"/>
                </a:cubicBezTo>
                <a:cubicBezTo>
                  <a:pt x="2037951" y="1638926"/>
                  <a:pt x="2182555" y="1168704"/>
                  <a:pt x="2029998" y="748721"/>
                </a:cubicBezTo>
                <a:cubicBezTo>
                  <a:pt x="1877440" y="328738"/>
                  <a:pt x="1464755" y="60948"/>
                  <a:pt x="1019053" y="92725"/>
                </a:cubicBezTo>
                <a:lnTo>
                  <a:pt x="1012640" y="2780"/>
                </a:lnTo>
                <a:cubicBezTo>
                  <a:pt x="1043009" y="615"/>
                  <a:pt x="1073237" y="-275"/>
                  <a:pt x="1103264" y="73"/>
                </a:cubicBezTo>
                <a:close/>
              </a:path>
            </a:pathLst>
          </a:custGeom>
          <a:solidFill>
            <a:srgbClr val="6B155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/>
            <a:endParaRPr lang="zh-CN" altLang="en-US" sz="2100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38820" y="2241124"/>
            <a:ext cx="1471212" cy="86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79671" y="1556793"/>
            <a:ext cx="774519" cy="759723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100" kern="0" dirty="0">
                <a:solidFill>
                  <a:srgbClr val="FFFFFF"/>
                </a:solidFill>
                <a:latin typeface="+mn-ea"/>
                <a:cs typeface="+mn-ea"/>
              </a:rPr>
              <a:t>2</a:t>
            </a:r>
            <a:endParaRPr lang="zh-CN" altLang="en-US" sz="2100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652283" y="1839828"/>
            <a:ext cx="1848791" cy="1849032"/>
          </a:xfrm>
          <a:custGeom>
            <a:avLst/>
            <a:gdLst>
              <a:gd name="connsiteX0" fmla="*/ 1103264 w 2180339"/>
              <a:gd name="connsiteY0" fmla="*/ 73 h 2180207"/>
              <a:gd name="connsiteX1" fmla="*/ 2114753 w 2180339"/>
              <a:gd name="connsiteY1" fmla="*/ 717933 h 2180207"/>
              <a:gd name="connsiteX2" fmla="*/ 1728576 w 2180339"/>
              <a:gd name="connsiteY2" fmla="*/ 1973704 h 2180207"/>
              <a:gd name="connsiteX3" fmla="*/ 415058 w 2180339"/>
              <a:gd name="connsiteY3" fmla="*/ 1945997 h 2180207"/>
              <a:gd name="connsiteX4" fmla="*/ 82179 w 2180339"/>
              <a:gd name="connsiteY4" fmla="*/ 675059 h 2180207"/>
              <a:gd name="connsiteX5" fmla="*/ 165557 w 2180339"/>
              <a:gd name="connsiteY5" fmla="*/ 709392 h 2180207"/>
              <a:gd name="connsiteX6" fmla="*/ 470901 w 2180339"/>
              <a:gd name="connsiteY6" fmla="*/ 1875198 h 2180207"/>
              <a:gd name="connsiteX7" fmla="*/ 1675764 w 2180339"/>
              <a:gd name="connsiteY7" fmla="*/ 1900614 h 2180207"/>
              <a:gd name="connsiteX8" fmla="*/ 2029998 w 2180339"/>
              <a:gd name="connsiteY8" fmla="*/ 748721 h 2180207"/>
              <a:gd name="connsiteX9" fmla="*/ 1019053 w 2180339"/>
              <a:gd name="connsiteY9" fmla="*/ 92725 h 2180207"/>
              <a:gd name="connsiteX10" fmla="*/ 1012640 w 2180339"/>
              <a:gd name="connsiteY10" fmla="*/ 2780 h 2180207"/>
              <a:gd name="connsiteX11" fmla="*/ 1103264 w 2180339"/>
              <a:gd name="connsiteY11" fmla="*/ 73 h 21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339" h="2180207">
                <a:moveTo>
                  <a:pt x="1103264" y="73"/>
                </a:moveTo>
                <a:cubicBezTo>
                  <a:pt x="1553666" y="5280"/>
                  <a:pt x="1958833" y="288693"/>
                  <a:pt x="2114753" y="717933"/>
                </a:cubicBezTo>
                <a:cubicBezTo>
                  <a:pt x="2281069" y="1175790"/>
                  <a:pt x="2123424" y="1688418"/>
                  <a:pt x="1728576" y="1973704"/>
                </a:cubicBezTo>
                <a:cubicBezTo>
                  <a:pt x="1333726" y="2258991"/>
                  <a:pt x="797525" y="2247680"/>
                  <a:pt x="415058" y="1945997"/>
                </a:cubicBezTo>
                <a:cubicBezTo>
                  <a:pt x="32591" y="1644315"/>
                  <a:pt x="-103296" y="1125495"/>
                  <a:pt x="82179" y="675059"/>
                </a:cubicBezTo>
                <a:lnTo>
                  <a:pt x="165557" y="709392"/>
                </a:lnTo>
                <a:cubicBezTo>
                  <a:pt x="-4574" y="1122568"/>
                  <a:pt x="120071" y="1598470"/>
                  <a:pt x="470901" y="1875198"/>
                </a:cubicBezTo>
                <a:cubicBezTo>
                  <a:pt x="821731" y="2151926"/>
                  <a:pt x="1313577" y="2162301"/>
                  <a:pt x="1675764" y="1900614"/>
                </a:cubicBezTo>
                <a:cubicBezTo>
                  <a:pt x="2037951" y="1638926"/>
                  <a:pt x="2182555" y="1168704"/>
                  <a:pt x="2029998" y="748721"/>
                </a:cubicBezTo>
                <a:cubicBezTo>
                  <a:pt x="1877440" y="328738"/>
                  <a:pt x="1464755" y="60948"/>
                  <a:pt x="1019053" y="92725"/>
                </a:cubicBezTo>
                <a:lnTo>
                  <a:pt x="1012640" y="2780"/>
                </a:lnTo>
                <a:cubicBezTo>
                  <a:pt x="1043009" y="615"/>
                  <a:pt x="1073237" y="-275"/>
                  <a:pt x="1103264" y="7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sz="2000" kern="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71977" y="2241124"/>
            <a:ext cx="1471214" cy="867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7946248" y="3813620"/>
            <a:ext cx="774519" cy="759723"/>
          </a:xfrm>
          <a:prstGeom prst="ellipse">
            <a:avLst/>
          </a:prstGeom>
          <a:solidFill>
            <a:srgbClr val="6B155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/>
            <a:r>
              <a:rPr lang="en-US" altLang="zh-CN" sz="2100" kern="0" dirty="0">
                <a:solidFill>
                  <a:srgbClr val="FFFFFF"/>
                </a:solidFill>
                <a:latin typeface="+mn-ea"/>
                <a:cs typeface="+mn-ea"/>
              </a:rPr>
              <a:t>5</a:t>
            </a:r>
            <a:endParaRPr lang="zh-CN" altLang="en-US" sz="2100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8018859" y="4096653"/>
            <a:ext cx="1848790" cy="1849032"/>
          </a:xfrm>
          <a:custGeom>
            <a:avLst/>
            <a:gdLst>
              <a:gd name="connsiteX0" fmla="*/ 1103264 w 2180339"/>
              <a:gd name="connsiteY0" fmla="*/ 73 h 2180207"/>
              <a:gd name="connsiteX1" fmla="*/ 2114753 w 2180339"/>
              <a:gd name="connsiteY1" fmla="*/ 717933 h 2180207"/>
              <a:gd name="connsiteX2" fmla="*/ 1728576 w 2180339"/>
              <a:gd name="connsiteY2" fmla="*/ 1973704 h 2180207"/>
              <a:gd name="connsiteX3" fmla="*/ 415058 w 2180339"/>
              <a:gd name="connsiteY3" fmla="*/ 1945997 h 2180207"/>
              <a:gd name="connsiteX4" fmla="*/ 82179 w 2180339"/>
              <a:gd name="connsiteY4" fmla="*/ 675059 h 2180207"/>
              <a:gd name="connsiteX5" fmla="*/ 165557 w 2180339"/>
              <a:gd name="connsiteY5" fmla="*/ 709392 h 2180207"/>
              <a:gd name="connsiteX6" fmla="*/ 470901 w 2180339"/>
              <a:gd name="connsiteY6" fmla="*/ 1875198 h 2180207"/>
              <a:gd name="connsiteX7" fmla="*/ 1675764 w 2180339"/>
              <a:gd name="connsiteY7" fmla="*/ 1900614 h 2180207"/>
              <a:gd name="connsiteX8" fmla="*/ 2029998 w 2180339"/>
              <a:gd name="connsiteY8" fmla="*/ 748721 h 2180207"/>
              <a:gd name="connsiteX9" fmla="*/ 1019053 w 2180339"/>
              <a:gd name="connsiteY9" fmla="*/ 92725 h 2180207"/>
              <a:gd name="connsiteX10" fmla="*/ 1012640 w 2180339"/>
              <a:gd name="connsiteY10" fmla="*/ 2780 h 2180207"/>
              <a:gd name="connsiteX11" fmla="*/ 1103264 w 2180339"/>
              <a:gd name="connsiteY11" fmla="*/ 73 h 21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339" h="2180207">
                <a:moveTo>
                  <a:pt x="1103264" y="73"/>
                </a:moveTo>
                <a:cubicBezTo>
                  <a:pt x="1553666" y="5280"/>
                  <a:pt x="1958833" y="288693"/>
                  <a:pt x="2114753" y="717933"/>
                </a:cubicBezTo>
                <a:cubicBezTo>
                  <a:pt x="2281069" y="1175790"/>
                  <a:pt x="2123424" y="1688418"/>
                  <a:pt x="1728576" y="1973704"/>
                </a:cubicBezTo>
                <a:cubicBezTo>
                  <a:pt x="1333726" y="2258991"/>
                  <a:pt x="797525" y="2247680"/>
                  <a:pt x="415058" y="1945997"/>
                </a:cubicBezTo>
                <a:cubicBezTo>
                  <a:pt x="32591" y="1644315"/>
                  <a:pt x="-103296" y="1125495"/>
                  <a:pt x="82179" y="675059"/>
                </a:cubicBezTo>
                <a:lnTo>
                  <a:pt x="165557" y="709392"/>
                </a:lnTo>
                <a:cubicBezTo>
                  <a:pt x="-4574" y="1122568"/>
                  <a:pt x="120071" y="1598470"/>
                  <a:pt x="470901" y="1875198"/>
                </a:cubicBezTo>
                <a:cubicBezTo>
                  <a:pt x="821731" y="2151926"/>
                  <a:pt x="1313577" y="2162301"/>
                  <a:pt x="1675764" y="1900614"/>
                </a:cubicBezTo>
                <a:cubicBezTo>
                  <a:pt x="2037951" y="1638926"/>
                  <a:pt x="2182555" y="1168704"/>
                  <a:pt x="2029998" y="748721"/>
                </a:cubicBezTo>
                <a:cubicBezTo>
                  <a:pt x="1877440" y="328738"/>
                  <a:pt x="1464755" y="60948"/>
                  <a:pt x="1019053" y="92725"/>
                </a:cubicBezTo>
                <a:lnTo>
                  <a:pt x="1012640" y="2780"/>
                </a:lnTo>
                <a:cubicBezTo>
                  <a:pt x="1043009" y="615"/>
                  <a:pt x="1073237" y="-275"/>
                  <a:pt x="1103264" y="73"/>
                </a:cubicBezTo>
                <a:close/>
              </a:path>
            </a:pathLst>
          </a:custGeom>
          <a:solidFill>
            <a:srgbClr val="6B155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/>
            <a:endParaRPr lang="zh-CN" altLang="en-US" sz="2100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372256" y="4497949"/>
            <a:ext cx="114199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13092" y="3813620"/>
            <a:ext cx="774519" cy="759723"/>
          </a:xfrm>
          <a:prstGeom prst="ellipse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100" kern="0" dirty="0">
                <a:solidFill>
                  <a:srgbClr val="FFFFFF"/>
                </a:solidFill>
                <a:latin typeface="+mn-ea"/>
                <a:cs typeface="+mn-ea"/>
              </a:rPr>
              <a:t>4</a:t>
            </a:r>
            <a:endParaRPr lang="zh-CN" altLang="en-US" sz="2100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5285704" y="4096653"/>
            <a:ext cx="1848791" cy="1849032"/>
          </a:xfrm>
          <a:custGeom>
            <a:avLst/>
            <a:gdLst>
              <a:gd name="connsiteX0" fmla="*/ 1103264 w 2180339"/>
              <a:gd name="connsiteY0" fmla="*/ 73 h 2180207"/>
              <a:gd name="connsiteX1" fmla="*/ 2114753 w 2180339"/>
              <a:gd name="connsiteY1" fmla="*/ 717933 h 2180207"/>
              <a:gd name="connsiteX2" fmla="*/ 1728576 w 2180339"/>
              <a:gd name="connsiteY2" fmla="*/ 1973704 h 2180207"/>
              <a:gd name="connsiteX3" fmla="*/ 415058 w 2180339"/>
              <a:gd name="connsiteY3" fmla="*/ 1945997 h 2180207"/>
              <a:gd name="connsiteX4" fmla="*/ 82179 w 2180339"/>
              <a:gd name="connsiteY4" fmla="*/ 675059 h 2180207"/>
              <a:gd name="connsiteX5" fmla="*/ 165557 w 2180339"/>
              <a:gd name="connsiteY5" fmla="*/ 709392 h 2180207"/>
              <a:gd name="connsiteX6" fmla="*/ 470901 w 2180339"/>
              <a:gd name="connsiteY6" fmla="*/ 1875198 h 2180207"/>
              <a:gd name="connsiteX7" fmla="*/ 1675764 w 2180339"/>
              <a:gd name="connsiteY7" fmla="*/ 1900614 h 2180207"/>
              <a:gd name="connsiteX8" fmla="*/ 2029998 w 2180339"/>
              <a:gd name="connsiteY8" fmla="*/ 748721 h 2180207"/>
              <a:gd name="connsiteX9" fmla="*/ 1019053 w 2180339"/>
              <a:gd name="connsiteY9" fmla="*/ 92725 h 2180207"/>
              <a:gd name="connsiteX10" fmla="*/ 1012640 w 2180339"/>
              <a:gd name="connsiteY10" fmla="*/ 2780 h 2180207"/>
              <a:gd name="connsiteX11" fmla="*/ 1103264 w 2180339"/>
              <a:gd name="connsiteY11" fmla="*/ 73 h 21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339" h="2180207">
                <a:moveTo>
                  <a:pt x="1103264" y="73"/>
                </a:moveTo>
                <a:cubicBezTo>
                  <a:pt x="1553666" y="5280"/>
                  <a:pt x="1958833" y="288693"/>
                  <a:pt x="2114753" y="717933"/>
                </a:cubicBezTo>
                <a:cubicBezTo>
                  <a:pt x="2281069" y="1175790"/>
                  <a:pt x="2123424" y="1688418"/>
                  <a:pt x="1728576" y="1973704"/>
                </a:cubicBezTo>
                <a:cubicBezTo>
                  <a:pt x="1333726" y="2258991"/>
                  <a:pt x="797525" y="2247680"/>
                  <a:pt x="415058" y="1945997"/>
                </a:cubicBezTo>
                <a:cubicBezTo>
                  <a:pt x="32591" y="1644315"/>
                  <a:pt x="-103296" y="1125495"/>
                  <a:pt x="82179" y="675059"/>
                </a:cubicBezTo>
                <a:lnTo>
                  <a:pt x="165557" y="709392"/>
                </a:lnTo>
                <a:cubicBezTo>
                  <a:pt x="-4574" y="1122568"/>
                  <a:pt x="120071" y="1598470"/>
                  <a:pt x="470901" y="1875198"/>
                </a:cubicBezTo>
                <a:cubicBezTo>
                  <a:pt x="821731" y="2151926"/>
                  <a:pt x="1313577" y="2162301"/>
                  <a:pt x="1675764" y="1900614"/>
                </a:cubicBezTo>
                <a:cubicBezTo>
                  <a:pt x="2037951" y="1638926"/>
                  <a:pt x="2182555" y="1168704"/>
                  <a:pt x="2029998" y="748721"/>
                </a:cubicBezTo>
                <a:cubicBezTo>
                  <a:pt x="1877440" y="328738"/>
                  <a:pt x="1464755" y="60948"/>
                  <a:pt x="1019053" y="92725"/>
                </a:cubicBezTo>
                <a:lnTo>
                  <a:pt x="1012640" y="2780"/>
                </a:lnTo>
                <a:cubicBezTo>
                  <a:pt x="1043009" y="615"/>
                  <a:pt x="1073237" y="-275"/>
                  <a:pt x="1103264" y="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sz="2000" kern="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65470" y="4568071"/>
            <a:ext cx="1471212" cy="867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479933" y="3813620"/>
            <a:ext cx="776382" cy="759723"/>
          </a:xfrm>
          <a:prstGeom prst="ellipse">
            <a:avLst/>
          </a:prstGeom>
          <a:solidFill>
            <a:srgbClr val="6B1554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2100" kern="0" dirty="0">
                <a:solidFill>
                  <a:srgbClr val="FFFFFF"/>
                </a:solidFill>
                <a:latin typeface="+mn-ea"/>
                <a:cs typeface="+mn-ea"/>
              </a:rPr>
              <a:t>3</a:t>
            </a:r>
            <a:endParaRPr lang="zh-CN" altLang="en-US" sz="2100" kern="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2552545" y="4096653"/>
            <a:ext cx="1848791" cy="1849032"/>
          </a:xfrm>
          <a:custGeom>
            <a:avLst/>
            <a:gdLst>
              <a:gd name="connsiteX0" fmla="*/ 1103264 w 2180339"/>
              <a:gd name="connsiteY0" fmla="*/ 73 h 2180207"/>
              <a:gd name="connsiteX1" fmla="*/ 2114753 w 2180339"/>
              <a:gd name="connsiteY1" fmla="*/ 717933 h 2180207"/>
              <a:gd name="connsiteX2" fmla="*/ 1728576 w 2180339"/>
              <a:gd name="connsiteY2" fmla="*/ 1973704 h 2180207"/>
              <a:gd name="connsiteX3" fmla="*/ 415058 w 2180339"/>
              <a:gd name="connsiteY3" fmla="*/ 1945997 h 2180207"/>
              <a:gd name="connsiteX4" fmla="*/ 82179 w 2180339"/>
              <a:gd name="connsiteY4" fmla="*/ 675059 h 2180207"/>
              <a:gd name="connsiteX5" fmla="*/ 165557 w 2180339"/>
              <a:gd name="connsiteY5" fmla="*/ 709392 h 2180207"/>
              <a:gd name="connsiteX6" fmla="*/ 470901 w 2180339"/>
              <a:gd name="connsiteY6" fmla="*/ 1875198 h 2180207"/>
              <a:gd name="connsiteX7" fmla="*/ 1675764 w 2180339"/>
              <a:gd name="connsiteY7" fmla="*/ 1900614 h 2180207"/>
              <a:gd name="connsiteX8" fmla="*/ 2029998 w 2180339"/>
              <a:gd name="connsiteY8" fmla="*/ 748721 h 2180207"/>
              <a:gd name="connsiteX9" fmla="*/ 1019053 w 2180339"/>
              <a:gd name="connsiteY9" fmla="*/ 92725 h 2180207"/>
              <a:gd name="connsiteX10" fmla="*/ 1012640 w 2180339"/>
              <a:gd name="connsiteY10" fmla="*/ 2780 h 2180207"/>
              <a:gd name="connsiteX11" fmla="*/ 1103264 w 2180339"/>
              <a:gd name="connsiteY11" fmla="*/ 73 h 218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80339" h="2180207">
                <a:moveTo>
                  <a:pt x="1103264" y="73"/>
                </a:moveTo>
                <a:cubicBezTo>
                  <a:pt x="1553666" y="5280"/>
                  <a:pt x="1958833" y="288693"/>
                  <a:pt x="2114753" y="717933"/>
                </a:cubicBezTo>
                <a:cubicBezTo>
                  <a:pt x="2281069" y="1175790"/>
                  <a:pt x="2123424" y="1688418"/>
                  <a:pt x="1728576" y="1973704"/>
                </a:cubicBezTo>
                <a:cubicBezTo>
                  <a:pt x="1333726" y="2258991"/>
                  <a:pt x="797525" y="2247680"/>
                  <a:pt x="415058" y="1945997"/>
                </a:cubicBezTo>
                <a:cubicBezTo>
                  <a:pt x="32591" y="1644315"/>
                  <a:pt x="-103296" y="1125495"/>
                  <a:pt x="82179" y="675059"/>
                </a:cubicBezTo>
                <a:lnTo>
                  <a:pt x="165557" y="709392"/>
                </a:lnTo>
                <a:cubicBezTo>
                  <a:pt x="-4574" y="1122568"/>
                  <a:pt x="120071" y="1598470"/>
                  <a:pt x="470901" y="1875198"/>
                </a:cubicBezTo>
                <a:cubicBezTo>
                  <a:pt x="821731" y="2151926"/>
                  <a:pt x="1313577" y="2162301"/>
                  <a:pt x="1675764" y="1900614"/>
                </a:cubicBezTo>
                <a:cubicBezTo>
                  <a:pt x="2037951" y="1638926"/>
                  <a:pt x="2182555" y="1168704"/>
                  <a:pt x="2029998" y="748721"/>
                </a:cubicBezTo>
                <a:cubicBezTo>
                  <a:pt x="1877440" y="328738"/>
                  <a:pt x="1464755" y="60948"/>
                  <a:pt x="1019053" y="92725"/>
                </a:cubicBezTo>
                <a:lnTo>
                  <a:pt x="1012640" y="2780"/>
                </a:lnTo>
                <a:cubicBezTo>
                  <a:pt x="1043009" y="615"/>
                  <a:pt x="1073237" y="-275"/>
                  <a:pt x="1103264" y="73"/>
                </a:cubicBezTo>
                <a:close/>
              </a:path>
            </a:pathLst>
          </a:cu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sz="2000" kern="0" dirty="0">
              <a:solidFill>
                <a:schemeClr val="tx1"/>
              </a:solidFill>
              <a:latin typeface="+mn-ea"/>
              <a:cs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77747" y="4546752"/>
            <a:ext cx="1598386" cy="867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4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24" name="Picture 23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94" y="1487282"/>
            <a:ext cx="4231153" cy="2261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 flipV="1">
            <a:off x="2088785" y="2627042"/>
            <a:ext cx="0" cy="1064069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V="1">
            <a:off x="3902458" y="3691111"/>
            <a:ext cx="0" cy="1061983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7119166" y="3691111"/>
            <a:ext cx="0" cy="1061983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V="1">
            <a:off x="5510812" y="2627042"/>
            <a:ext cx="0" cy="1064069"/>
          </a:xfrm>
          <a:prstGeom prst="line">
            <a:avLst/>
          </a:prstGeom>
          <a:noFill/>
          <a:ln w="635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8725435" y="2627042"/>
            <a:ext cx="0" cy="1064069"/>
          </a:xfrm>
          <a:prstGeom prst="line">
            <a:avLst/>
          </a:prstGeom>
          <a:noFill/>
          <a:ln w="6350" cap="flat">
            <a:solidFill>
              <a:schemeClr val="accent1">
                <a:lumMod val="10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1775923" y="2316166"/>
            <a:ext cx="623645" cy="623837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5200037" y="2316166"/>
            <a:ext cx="621558" cy="623837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3" name="Oval 17"/>
          <p:cNvSpPr>
            <a:spLocks noChangeArrowheads="1"/>
          </p:cNvSpPr>
          <p:nvPr/>
        </p:nvSpPr>
        <p:spPr bwMode="auto">
          <a:xfrm>
            <a:off x="6804215" y="4440132"/>
            <a:ext cx="625730" cy="628009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 flipV="1">
            <a:off x="10335875" y="3691111"/>
            <a:ext cx="0" cy="1061983"/>
          </a:xfrm>
          <a:prstGeom prst="line">
            <a:avLst/>
          </a:prstGeom>
          <a:noFill/>
          <a:ln w="6350" cap="flat">
            <a:solidFill>
              <a:schemeClr val="accent2">
                <a:lumMod val="10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10025099" y="4440132"/>
            <a:ext cx="621558" cy="628009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6" name="Oval 21"/>
          <p:cNvSpPr>
            <a:spLocks noChangeArrowheads="1"/>
          </p:cNvSpPr>
          <p:nvPr/>
        </p:nvSpPr>
        <p:spPr bwMode="auto">
          <a:xfrm>
            <a:off x="3591682" y="4440132"/>
            <a:ext cx="621558" cy="628009"/>
          </a:xfrm>
          <a:prstGeom prst="ellipse">
            <a:avLst/>
          </a:prstGeom>
          <a:solidFill>
            <a:schemeClr val="accent2">
              <a:lumMod val="100000"/>
            </a:schemeClr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7" name="Oval 22"/>
          <p:cNvSpPr>
            <a:spLocks noChangeArrowheads="1"/>
          </p:cNvSpPr>
          <p:nvPr/>
        </p:nvSpPr>
        <p:spPr bwMode="auto">
          <a:xfrm>
            <a:off x="8414660" y="2316166"/>
            <a:ext cx="621558" cy="623837"/>
          </a:xfrm>
          <a:prstGeom prst="ellipse">
            <a:avLst/>
          </a:prstGeom>
          <a:solidFill>
            <a:srgbClr val="6B1554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8" name="Freeform 5"/>
          <p:cNvSpPr/>
          <p:nvPr/>
        </p:nvSpPr>
        <p:spPr bwMode="auto">
          <a:xfrm>
            <a:off x="1147669" y="3369671"/>
            <a:ext cx="1871824" cy="640792"/>
          </a:xfrm>
          <a:custGeom>
            <a:avLst/>
            <a:gdLst>
              <a:gd name="T0" fmla="*/ 490 w 591"/>
              <a:gd name="T1" fmla="*/ 0 h 202"/>
              <a:gd name="T2" fmla="*/ 101 w 591"/>
              <a:gd name="T3" fmla="*/ 0 h 202"/>
              <a:gd name="T4" fmla="*/ 0 w 591"/>
              <a:gd name="T5" fmla="*/ 101 h 202"/>
              <a:gd name="T6" fmla="*/ 101 w 591"/>
              <a:gd name="T7" fmla="*/ 202 h 202"/>
              <a:gd name="T8" fmla="*/ 490 w 591"/>
              <a:gd name="T9" fmla="*/ 202 h 202"/>
              <a:gd name="T10" fmla="*/ 591 w 591"/>
              <a:gd name="T11" fmla="*/ 101 h 202"/>
              <a:gd name="T12" fmla="*/ 490 w 591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1" h="202">
                <a:moveTo>
                  <a:pt x="490" y="0"/>
                </a:moveTo>
                <a:cubicBezTo>
                  <a:pt x="101" y="0"/>
                  <a:pt x="101" y="0"/>
                  <a:pt x="101" y="0"/>
                </a:cubicBezTo>
                <a:cubicBezTo>
                  <a:pt x="46" y="0"/>
                  <a:pt x="0" y="46"/>
                  <a:pt x="0" y="101"/>
                </a:cubicBezTo>
                <a:cubicBezTo>
                  <a:pt x="0" y="157"/>
                  <a:pt x="46" y="202"/>
                  <a:pt x="101" y="202"/>
                </a:cubicBezTo>
                <a:cubicBezTo>
                  <a:pt x="490" y="202"/>
                  <a:pt x="490" y="202"/>
                  <a:pt x="490" y="202"/>
                </a:cubicBezTo>
                <a:cubicBezTo>
                  <a:pt x="546" y="202"/>
                  <a:pt x="591" y="157"/>
                  <a:pt x="591" y="101"/>
                </a:cubicBezTo>
                <a:cubicBezTo>
                  <a:pt x="591" y="46"/>
                  <a:pt x="546" y="0"/>
                  <a:pt x="490" y="0"/>
                </a:cubicBezTo>
                <a:close/>
              </a:path>
            </a:pathLst>
          </a:custGeom>
          <a:solidFill>
            <a:srgbClr val="6B1554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19" name="Freeform 6"/>
          <p:cNvSpPr/>
          <p:nvPr/>
        </p:nvSpPr>
        <p:spPr bwMode="auto">
          <a:xfrm>
            <a:off x="3215468" y="3369671"/>
            <a:ext cx="1373981" cy="640792"/>
          </a:xfrm>
          <a:custGeom>
            <a:avLst/>
            <a:gdLst>
              <a:gd name="T0" fmla="*/ 334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4 w 434"/>
              <a:gd name="T9" fmla="*/ 202 h 202"/>
              <a:gd name="T10" fmla="*/ 434 w 434"/>
              <a:gd name="T11" fmla="*/ 101 h 202"/>
              <a:gd name="T12" fmla="*/ 334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4" y="0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20" name="Freeform 7"/>
          <p:cNvSpPr/>
          <p:nvPr/>
        </p:nvSpPr>
        <p:spPr bwMode="auto">
          <a:xfrm>
            <a:off x="4823823" y="3369671"/>
            <a:ext cx="1373981" cy="640792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rgbClr val="6B1554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21" name="Freeform 8"/>
          <p:cNvSpPr/>
          <p:nvPr/>
        </p:nvSpPr>
        <p:spPr bwMode="auto">
          <a:xfrm>
            <a:off x="6428305" y="3369671"/>
            <a:ext cx="1377549" cy="640792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90" y="202"/>
                  <a:pt x="435" y="157"/>
                  <a:pt x="435" y="101"/>
                </a:cubicBezTo>
                <a:cubicBezTo>
                  <a:pt x="435" y="46"/>
                  <a:pt x="390" y="0"/>
                  <a:pt x="334" y="0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22" name="Freeform 9"/>
          <p:cNvSpPr/>
          <p:nvPr/>
        </p:nvSpPr>
        <p:spPr bwMode="auto">
          <a:xfrm>
            <a:off x="8038747" y="3369671"/>
            <a:ext cx="1377549" cy="640792"/>
          </a:xfrm>
          <a:custGeom>
            <a:avLst/>
            <a:gdLst>
              <a:gd name="T0" fmla="*/ 334 w 435"/>
              <a:gd name="T1" fmla="*/ 0 h 202"/>
              <a:gd name="T2" fmla="*/ 0 w 435"/>
              <a:gd name="T3" fmla="*/ 0 h 202"/>
              <a:gd name="T4" fmla="*/ 60 w 435"/>
              <a:gd name="T5" fmla="*/ 101 h 202"/>
              <a:gd name="T6" fmla="*/ 0 w 435"/>
              <a:gd name="T7" fmla="*/ 202 h 202"/>
              <a:gd name="T8" fmla="*/ 334 w 435"/>
              <a:gd name="T9" fmla="*/ 202 h 202"/>
              <a:gd name="T10" fmla="*/ 435 w 435"/>
              <a:gd name="T11" fmla="*/ 101 h 202"/>
              <a:gd name="T12" fmla="*/ 334 w 435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5" h="202">
                <a:moveTo>
                  <a:pt x="334" y="0"/>
                </a:moveTo>
                <a:cubicBezTo>
                  <a:pt x="0" y="0"/>
                  <a:pt x="0" y="0"/>
                  <a:pt x="0" y="0"/>
                </a:cubicBezTo>
                <a:cubicBezTo>
                  <a:pt x="36" y="20"/>
                  <a:pt x="60" y="58"/>
                  <a:pt x="60" y="101"/>
                </a:cubicBezTo>
                <a:cubicBezTo>
                  <a:pt x="60" y="145"/>
                  <a:pt x="36" y="183"/>
                  <a:pt x="0" y="202"/>
                </a:cubicBezTo>
                <a:cubicBezTo>
                  <a:pt x="334" y="202"/>
                  <a:pt x="334" y="202"/>
                  <a:pt x="334" y="202"/>
                </a:cubicBezTo>
                <a:cubicBezTo>
                  <a:pt x="389" y="202"/>
                  <a:pt x="435" y="157"/>
                  <a:pt x="435" y="101"/>
                </a:cubicBezTo>
                <a:cubicBezTo>
                  <a:pt x="435" y="46"/>
                  <a:pt x="389" y="0"/>
                  <a:pt x="334" y="0"/>
                </a:cubicBezTo>
                <a:close/>
              </a:path>
            </a:pathLst>
          </a:custGeom>
          <a:solidFill>
            <a:srgbClr val="6B1554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23" name="Freeform 18"/>
          <p:cNvSpPr/>
          <p:nvPr/>
        </p:nvSpPr>
        <p:spPr bwMode="auto">
          <a:xfrm>
            <a:off x="9648885" y="3369671"/>
            <a:ext cx="1373981" cy="640792"/>
          </a:xfrm>
          <a:custGeom>
            <a:avLst/>
            <a:gdLst>
              <a:gd name="T0" fmla="*/ 333 w 434"/>
              <a:gd name="T1" fmla="*/ 0 h 202"/>
              <a:gd name="T2" fmla="*/ 0 w 434"/>
              <a:gd name="T3" fmla="*/ 0 h 202"/>
              <a:gd name="T4" fmla="*/ 60 w 434"/>
              <a:gd name="T5" fmla="*/ 101 h 202"/>
              <a:gd name="T6" fmla="*/ 0 w 434"/>
              <a:gd name="T7" fmla="*/ 202 h 202"/>
              <a:gd name="T8" fmla="*/ 333 w 434"/>
              <a:gd name="T9" fmla="*/ 202 h 202"/>
              <a:gd name="T10" fmla="*/ 434 w 434"/>
              <a:gd name="T11" fmla="*/ 101 h 202"/>
              <a:gd name="T12" fmla="*/ 333 w 434"/>
              <a:gd name="T13" fmla="*/ 0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4" h="202">
                <a:moveTo>
                  <a:pt x="333" y="0"/>
                </a:moveTo>
                <a:cubicBezTo>
                  <a:pt x="0" y="0"/>
                  <a:pt x="0" y="0"/>
                  <a:pt x="0" y="0"/>
                </a:cubicBezTo>
                <a:cubicBezTo>
                  <a:pt x="35" y="20"/>
                  <a:pt x="60" y="58"/>
                  <a:pt x="60" y="101"/>
                </a:cubicBezTo>
                <a:cubicBezTo>
                  <a:pt x="60" y="145"/>
                  <a:pt x="35" y="183"/>
                  <a:pt x="0" y="202"/>
                </a:cubicBezTo>
                <a:cubicBezTo>
                  <a:pt x="333" y="202"/>
                  <a:pt x="333" y="202"/>
                  <a:pt x="333" y="202"/>
                </a:cubicBezTo>
                <a:cubicBezTo>
                  <a:pt x="389" y="202"/>
                  <a:pt x="434" y="157"/>
                  <a:pt x="434" y="101"/>
                </a:cubicBezTo>
                <a:cubicBezTo>
                  <a:pt x="434" y="46"/>
                  <a:pt x="389" y="0"/>
                  <a:pt x="333" y="0"/>
                </a:cubicBezTo>
                <a:close/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24" name="Freeform 10"/>
          <p:cNvSpPr>
            <a:spLocks noEditPoints="1"/>
          </p:cNvSpPr>
          <p:nvPr/>
        </p:nvSpPr>
        <p:spPr bwMode="auto">
          <a:xfrm>
            <a:off x="1971983" y="2471090"/>
            <a:ext cx="233606" cy="313980"/>
          </a:xfrm>
          <a:custGeom>
            <a:avLst/>
            <a:gdLst>
              <a:gd name="T0" fmla="*/ 96 w 145"/>
              <a:gd name="T1" fmla="*/ 71 h 195"/>
              <a:gd name="T2" fmla="*/ 72 w 145"/>
              <a:gd name="T3" fmla="*/ 81 h 195"/>
              <a:gd name="T4" fmla="*/ 60 w 145"/>
              <a:gd name="T5" fmla="*/ 79 h 195"/>
              <a:gd name="T6" fmla="*/ 49 w 145"/>
              <a:gd name="T7" fmla="*/ 71 h 195"/>
              <a:gd name="T8" fmla="*/ 43 w 145"/>
              <a:gd name="T9" fmla="*/ 71 h 195"/>
              <a:gd name="T10" fmla="*/ 43 w 145"/>
              <a:gd name="T11" fmla="*/ 78 h 195"/>
              <a:gd name="T12" fmla="*/ 56 w 145"/>
              <a:gd name="T13" fmla="*/ 87 h 195"/>
              <a:gd name="T14" fmla="*/ 72 w 145"/>
              <a:gd name="T15" fmla="*/ 90 h 195"/>
              <a:gd name="T16" fmla="*/ 102 w 145"/>
              <a:gd name="T17" fmla="*/ 78 h 195"/>
              <a:gd name="T18" fmla="*/ 102 w 145"/>
              <a:gd name="T19" fmla="*/ 71 h 195"/>
              <a:gd name="T20" fmla="*/ 96 w 145"/>
              <a:gd name="T21" fmla="*/ 71 h 195"/>
              <a:gd name="T22" fmla="*/ 106 w 145"/>
              <a:gd name="T23" fmla="*/ 170 h 195"/>
              <a:gd name="T24" fmla="*/ 106 w 145"/>
              <a:gd name="T25" fmla="*/ 170 h 195"/>
              <a:gd name="T26" fmla="*/ 39 w 145"/>
              <a:gd name="T27" fmla="*/ 170 h 195"/>
              <a:gd name="T28" fmla="*/ 34 w 145"/>
              <a:gd name="T29" fmla="*/ 174 h 195"/>
              <a:gd name="T30" fmla="*/ 39 w 145"/>
              <a:gd name="T31" fmla="*/ 179 h 195"/>
              <a:gd name="T32" fmla="*/ 106 w 145"/>
              <a:gd name="T33" fmla="*/ 179 h 195"/>
              <a:gd name="T34" fmla="*/ 111 w 145"/>
              <a:gd name="T35" fmla="*/ 174 h 195"/>
              <a:gd name="T36" fmla="*/ 106 w 145"/>
              <a:gd name="T37" fmla="*/ 170 h 195"/>
              <a:gd name="T38" fmla="*/ 145 w 145"/>
              <a:gd name="T39" fmla="*/ 75 h 195"/>
              <a:gd name="T40" fmla="*/ 145 w 145"/>
              <a:gd name="T41" fmla="*/ 75 h 195"/>
              <a:gd name="T42" fmla="*/ 124 w 145"/>
              <a:gd name="T43" fmla="*/ 22 h 195"/>
              <a:gd name="T44" fmla="*/ 72 w 145"/>
              <a:gd name="T45" fmla="*/ 0 h 195"/>
              <a:gd name="T46" fmla="*/ 21 w 145"/>
              <a:gd name="T47" fmla="*/ 22 h 195"/>
              <a:gd name="T48" fmla="*/ 0 w 145"/>
              <a:gd name="T49" fmla="*/ 75 h 195"/>
              <a:gd name="T50" fmla="*/ 9 w 145"/>
              <a:gd name="T51" fmla="*/ 112 h 195"/>
              <a:gd name="T52" fmla="*/ 9 w 145"/>
              <a:gd name="T53" fmla="*/ 112 h 195"/>
              <a:gd name="T54" fmla="*/ 31 w 145"/>
              <a:gd name="T55" fmla="*/ 137 h 195"/>
              <a:gd name="T56" fmla="*/ 31 w 145"/>
              <a:gd name="T57" fmla="*/ 158 h 195"/>
              <a:gd name="T58" fmla="*/ 39 w 145"/>
              <a:gd name="T59" fmla="*/ 166 h 195"/>
              <a:gd name="T60" fmla="*/ 106 w 145"/>
              <a:gd name="T61" fmla="*/ 166 h 195"/>
              <a:gd name="T62" fmla="*/ 114 w 145"/>
              <a:gd name="T63" fmla="*/ 158 h 195"/>
              <a:gd name="T64" fmla="*/ 114 w 145"/>
              <a:gd name="T65" fmla="*/ 137 h 195"/>
              <a:gd name="T66" fmla="*/ 136 w 145"/>
              <a:gd name="T67" fmla="*/ 112 h 195"/>
              <a:gd name="T68" fmla="*/ 136 w 145"/>
              <a:gd name="T69" fmla="*/ 112 h 195"/>
              <a:gd name="T70" fmla="*/ 145 w 145"/>
              <a:gd name="T71" fmla="*/ 75 h 195"/>
              <a:gd name="T72" fmla="*/ 123 w 145"/>
              <a:gd name="T73" fmla="*/ 104 h 195"/>
              <a:gd name="T74" fmla="*/ 123 w 145"/>
              <a:gd name="T75" fmla="*/ 104 h 195"/>
              <a:gd name="T76" fmla="*/ 123 w 145"/>
              <a:gd name="T77" fmla="*/ 104 h 195"/>
              <a:gd name="T78" fmla="*/ 123 w 145"/>
              <a:gd name="T79" fmla="*/ 104 h 195"/>
              <a:gd name="T80" fmla="*/ 102 w 145"/>
              <a:gd name="T81" fmla="*/ 126 h 195"/>
              <a:gd name="T82" fmla="*/ 99 w 145"/>
              <a:gd name="T83" fmla="*/ 133 h 195"/>
              <a:gd name="T84" fmla="*/ 99 w 145"/>
              <a:gd name="T85" fmla="*/ 133 h 195"/>
              <a:gd name="T86" fmla="*/ 99 w 145"/>
              <a:gd name="T87" fmla="*/ 150 h 195"/>
              <a:gd name="T88" fmla="*/ 46 w 145"/>
              <a:gd name="T89" fmla="*/ 150 h 195"/>
              <a:gd name="T90" fmla="*/ 46 w 145"/>
              <a:gd name="T91" fmla="*/ 133 h 195"/>
              <a:gd name="T92" fmla="*/ 42 w 145"/>
              <a:gd name="T93" fmla="*/ 126 h 195"/>
              <a:gd name="T94" fmla="*/ 22 w 145"/>
              <a:gd name="T95" fmla="*/ 104 h 195"/>
              <a:gd name="T96" fmla="*/ 22 w 145"/>
              <a:gd name="T97" fmla="*/ 104 h 195"/>
              <a:gd name="T98" fmla="*/ 14 w 145"/>
              <a:gd name="T99" fmla="*/ 75 h 195"/>
              <a:gd name="T100" fmla="*/ 31 w 145"/>
              <a:gd name="T101" fmla="*/ 33 h 195"/>
              <a:gd name="T102" fmla="*/ 72 w 145"/>
              <a:gd name="T103" fmla="*/ 15 h 195"/>
              <a:gd name="T104" fmla="*/ 113 w 145"/>
              <a:gd name="T105" fmla="*/ 33 h 195"/>
              <a:gd name="T106" fmla="*/ 130 w 145"/>
              <a:gd name="T107" fmla="*/ 75 h 195"/>
              <a:gd name="T108" fmla="*/ 123 w 145"/>
              <a:gd name="T109" fmla="*/ 104 h 195"/>
              <a:gd name="T110" fmla="*/ 92 w 145"/>
              <a:gd name="T111" fmla="*/ 186 h 195"/>
              <a:gd name="T112" fmla="*/ 92 w 145"/>
              <a:gd name="T113" fmla="*/ 186 h 195"/>
              <a:gd name="T114" fmla="*/ 53 w 145"/>
              <a:gd name="T115" fmla="*/ 186 h 195"/>
              <a:gd name="T116" fmla="*/ 48 w 145"/>
              <a:gd name="T117" fmla="*/ 190 h 195"/>
              <a:gd name="T118" fmla="*/ 53 w 145"/>
              <a:gd name="T119" fmla="*/ 195 h 195"/>
              <a:gd name="T120" fmla="*/ 92 w 145"/>
              <a:gd name="T121" fmla="*/ 195 h 195"/>
              <a:gd name="T122" fmla="*/ 96 w 145"/>
              <a:gd name="T123" fmla="*/ 190 h 195"/>
              <a:gd name="T124" fmla="*/ 92 w 145"/>
              <a:gd name="T125" fmla="*/ 186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45" h="195">
                <a:moveTo>
                  <a:pt x="96" y="71"/>
                </a:moveTo>
                <a:cubicBezTo>
                  <a:pt x="90" y="77"/>
                  <a:pt x="82" y="81"/>
                  <a:pt x="72" y="81"/>
                </a:cubicBezTo>
                <a:cubicBezTo>
                  <a:pt x="68" y="81"/>
                  <a:pt x="63" y="80"/>
                  <a:pt x="60" y="79"/>
                </a:cubicBezTo>
                <a:cubicBezTo>
                  <a:pt x="56" y="77"/>
                  <a:pt x="52" y="74"/>
                  <a:pt x="49" y="71"/>
                </a:cubicBezTo>
                <a:cubicBezTo>
                  <a:pt x="47" y="69"/>
                  <a:pt x="44" y="69"/>
                  <a:pt x="43" y="71"/>
                </a:cubicBezTo>
                <a:cubicBezTo>
                  <a:pt x="41" y="73"/>
                  <a:pt x="41" y="76"/>
                  <a:pt x="43" y="78"/>
                </a:cubicBezTo>
                <a:cubicBezTo>
                  <a:pt x="46" y="82"/>
                  <a:pt x="51" y="85"/>
                  <a:pt x="56" y="87"/>
                </a:cubicBezTo>
                <a:cubicBezTo>
                  <a:pt x="61" y="89"/>
                  <a:pt x="67" y="90"/>
                  <a:pt x="72" y="90"/>
                </a:cubicBezTo>
                <a:cubicBezTo>
                  <a:pt x="84" y="90"/>
                  <a:pt x="95" y="85"/>
                  <a:pt x="102" y="78"/>
                </a:cubicBezTo>
                <a:cubicBezTo>
                  <a:pt x="104" y="76"/>
                  <a:pt x="104" y="73"/>
                  <a:pt x="102" y="71"/>
                </a:cubicBezTo>
                <a:cubicBezTo>
                  <a:pt x="100" y="69"/>
                  <a:pt x="98" y="69"/>
                  <a:pt x="96" y="71"/>
                </a:cubicBezTo>
                <a:close/>
                <a:moveTo>
                  <a:pt x="106" y="170"/>
                </a:moveTo>
                <a:cubicBezTo>
                  <a:pt x="106" y="170"/>
                  <a:pt x="106" y="170"/>
                  <a:pt x="106" y="170"/>
                </a:cubicBezTo>
                <a:cubicBezTo>
                  <a:pt x="39" y="170"/>
                  <a:pt x="39" y="170"/>
                  <a:pt x="39" y="170"/>
                </a:cubicBezTo>
                <a:cubicBezTo>
                  <a:pt x="36" y="170"/>
                  <a:pt x="34" y="172"/>
                  <a:pt x="34" y="174"/>
                </a:cubicBezTo>
                <a:cubicBezTo>
                  <a:pt x="34" y="177"/>
                  <a:pt x="36" y="179"/>
                  <a:pt x="39" y="179"/>
                </a:cubicBezTo>
                <a:cubicBezTo>
                  <a:pt x="106" y="179"/>
                  <a:pt x="106" y="179"/>
                  <a:pt x="106" y="179"/>
                </a:cubicBezTo>
                <a:cubicBezTo>
                  <a:pt x="109" y="179"/>
                  <a:pt x="111" y="177"/>
                  <a:pt x="111" y="174"/>
                </a:cubicBezTo>
                <a:cubicBezTo>
                  <a:pt x="111" y="172"/>
                  <a:pt x="109" y="170"/>
                  <a:pt x="106" y="170"/>
                </a:cubicBezTo>
                <a:close/>
                <a:moveTo>
                  <a:pt x="145" y="75"/>
                </a:moveTo>
                <a:cubicBezTo>
                  <a:pt x="145" y="75"/>
                  <a:pt x="145" y="75"/>
                  <a:pt x="145" y="75"/>
                </a:cubicBezTo>
                <a:cubicBezTo>
                  <a:pt x="145" y="54"/>
                  <a:pt x="137" y="36"/>
                  <a:pt x="124" y="22"/>
                </a:cubicBezTo>
                <a:cubicBezTo>
                  <a:pt x="111" y="9"/>
                  <a:pt x="92" y="0"/>
                  <a:pt x="72" y="0"/>
                </a:cubicBezTo>
                <a:cubicBezTo>
                  <a:pt x="52" y="0"/>
                  <a:pt x="34" y="9"/>
                  <a:pt x="21" y="22"/>
                </a:cubicBezTo>
                <a:cubicBezTo>
                  <a:pt x="8" y="36"/>
                  <a:pt x="0" y="54"/>
                  <a:pt x="0" y="75"/>
                </a:cubicBezTo>
                <a:cubicBezTo>
                  <a:pt x="0" y="88"/>
                  <a:pt x="3" y="101"/>
                  <a:pt x="9" y="112"/>
                </a:cubicBezTo>
                <a:cubicBezTo>
                  <a:pt x="9" y="112"/>
                  <a:pt x="9" y="112"/>
                  <a:pt x="9" y="112"/>
                </a:cubicBezTo>
                <a:cubicBezTo>
                  <a:pt x="14" y="122"/>
                  <a:pt x="22" y="130"/>
                  <a:pt x="31" y="137"/>
                </a:cubicBezTo>
                <a:cubicBezTo>
                  <a:pt x="31" y="158"/>
                  <a:pt x="31" y="158"/>
                  <a:pt x="31" y="158"/>
                </a:cubicBezTo>
                <a:cubicBezTo>
                  <a:pt x="31" y="162"/>
                  <a:pt x="34" y="166"/>
                  <a:pt x="39" y="166"/>
                </a:cubicBezTo>
                <a:cubicBezTo>
                  <a:pt x="106" y="166"/>
                  <a:pt x="106" y="166"/>
                  <a:pt x="106" y="166"/>
                </a:cubicBezTo>
                <a:cubicBezTo>
                  <a:pt x="110" y="166"/>
                  <a:pt x="114" y="162"/>
                  <a:pt x="114" y="158"/>
                </a:cubicBezTo>
                <a:cubicBezTo>
                  <a:pt x="114" y="137"/>
                  <a:pt x="114" y="137"/>
                  <a:pt x="114" y="137"/>
                </a:cubicBezTo>
                <a:cubicBezTo>
                  <a:pt x="123" y="130"/>
                  <a:pt x="130" y="122"/>
                  <a:pt x="136" y="112"/>
                </a:cubicBezTo>
                <a:cubicBezTo>
                  <a:pt x="136" y="112"/>
                  <a:pt x="136" y="112"/>
                  <a:pt x="136" y="112"/>
                </a:cubicBezTo>
                <a:cubicBezTo>
                  <a:pt x="142" y="101"/>
                  <a:pt x="145" y="88"/>
                  <a:pt x="145" y="75"/>
                </a:cubicBezTo>
                <a:close/>
                <a:moveTo>
                  <a:pt x="123" y="104"/>
                </a:move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18" y="114"/>
                  <a:pt x="111" y="121"/>
                  <a:pt x="102" y="126"/>
                </a:cubicBezTo>
                <a:cubicBezTo>
                  <a:pt x="100" y="128"/>
                  <a:pt x="99" y="130"/>
                  <a:pt x="99" y="133"/>
                </a:cubicBezTo>
                <a:cubicBezTo>
                  <a:pt x="99" y="133"/>
                  <a:pt x="99" y="133"/>
                  <a:pt x="99" y="13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46" y="150"/>
                  <a:pt x="46" y="150"/>
                  <a:pt x="46" y="15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6" y="130"/>
                  <a:pt x="44" y="127"/>
                  <a:pt x="42" y="126"/>
                </a:cubicBezTo>
                <a:cubicBezTo>
                  <a:pt x="33" y="121"/>
                  <a:pt x="27" y="113"/>
                  <a:pt x="22" y="104"/>
                </a:cubicBezTo>
                <a:cubicBezTo>
                  <a:pt x="22" y="104"/>
                  <a:pt x="22" y="104"/>
                  <a:pt x="22" y="104"/>
                </a:cubicBezTo>
                <a:cubicBezTo>
                  <a:pt x="17" y="96"/>
                  <a:pt x="14" y="86"/>
                  <a:pt x="14" y="75"/>
                </a:cubicBezTo>
                <a:cubicBezTo>
                  <a:pt x="14" y="59"/>
                  <a:pt x="21" y="44"/>
                  <a:pt x="31" y="33"/>
                </a:cubicBezTo>
                <a:cubicBezTo>
                  <a:pt x="42" y="22"/>
                  <a:pt x="56" y="15"/>
                  <a:pt x="72" y="15"/>
                </a:cubicBezTo>
                <a:cubicBezTo>
                  <a:pt x="88" y="15"/>
                  <a:pt x="103" y="22"/>
                  <a:pt x="113" y="33"/>
                </a:cubicBezTo>
                <a:cubicBezTo>
                  <a:pt x="124" y="44"/>
                  <a:pt x="130" y="59"/>
                  <a:pt x="130" y="75"/>
                </a:cubicBezTo>
                <a:cubicBezTo>
                  <a:pt x="130" y="86"/>
                  <a:pt x="128" y="96"/>
                  <a:pt x="123" y="104"/>
                </a:cubicBezTo>
                <a:close/>
                <a:moveTo>
                  <a:pt x="92" y="186"/>
                </a:moveTo>
                <a:cubicBezTo>
                  <a:pt x="92" y="186"/>
                  <a:pt x="92" y="186"/>
                  <a:pt x="92" y="186"/>
                </a:cubicBezTo>
                <a:cubicBezTo>
                  <a:pt x="53" y="186"/>
                  <a:pt x="53" y="186"/>
                  <a:pt x="53" y="186"/>
                </a:cubicBezTo>
                <a:cubicBezTo>
                  <a:pt x="50" y="186"/>
                  <a:pt x="48" y="188"/>
                  <a:pt x="48" y="190"/>
                </a:cubicBezTo>
                <a:cubicBezTo>
                  <a:pt x="48" y="193"/>
                  <a:pt x="50" y="195"/>
                  <a:pt x="53" y="195"/>
                </a:cubicBezTo>
                <a:cubicBezTo>
                  <a:pt x="92" y="195"/>
                  <a:pt x="92" y="195"/>
                  <a:pt x="92" y="195"/>
                </a:cubicBezTo>
                <a:cubicBezTo>
                  <a:pt x="94" y="195"/>
                  <a:pt x="96" y="193"/>
                  <a:pt x="96" y="190"/>
                </a:cubicBezTo>
                <a:cubicBezTo>
                  <a:pt x="96" y="188"/>
                  <a:pt x="94" y="186"/>
                  <a:pt x="92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25" name="Freeform 11"/>
          <p:cNvSpPr>
            <a:spLocks noEditPoints="1"/>
          </p:cNvSpPr>
          <p:nvPr/>
        </p:nvSpPr>
        <p:spPr bwMode="auto">
          <a:xfrm>
            <a:off x="5380362" y="2472459"/>
            <a:ext cx="260900" cy="309159"/>
          </a:xfrm>
          <a:custGeom>
            <a:avLst/>
            <a:gdLst>
              <a:gd name="T0" fmla="*/ 116 w 162"/>
              <a:gd name="T1" fmla="*/ 53 h 192"/>
              <a:gd name="T2" fmla="*/ 101 w 162"/>
              <a:gd name="T3" fmla="*/ 89 h 192"/>
              <a:gd name="T4" fmla="*/ 101 w 162"/>
              <a:gd name="T5" fmla="*/ 90 h 192"/>
              <a:gd name="T6" fmla="*/ 122 w 162"/>
              <a:gd name="T7" fmla="*/ 109 h 192"/>
              <a:gd name="T8" fmla="*/ 150 w 162"/>
              <a:gd name="T9" fmla="*/ 121 h 192"/>
              <a:gd name="T10" fmla="*/ 150 w 162"/>
              <a:gd name="T11" fmla="*/ 180 h 192"/>
              <a:gd name="T12" fmla="*/ 121 w 162"/>
              <a:gd name="T13" fmla="*/ 192 h 192"/>
              <a:gd name="T14" fmla="*/ 28 w 162"/>
              <a:gd name="T15" fmla="*/ 185 h 192"/>
              <a:gd name="T16" fmla="*/ 28 w 162"/>
              <a:gd name="T17" fmla="*/ 178 h 192"/>
              <a:gd name="T18" fmla="*/ 12 w 162"/>
              <a:gd name="T19" fmla="*/ 178 h 192"/>
              <a:gd name="T20" fmla="*/ 0 w 162"/>
              <a:gd name="T21" fmla="*/ 161 h 192"/>
              <a:gd name="T22" fmla="*/ 4 w 162"/>
              <a:gd name="T23" fmla="*/ 123 h 192"/>
              <a:gd name="T24" fmla="*/ 30 w 162"/>
              <a:gd name="T25" fmla="*/ 89 h 192"/>
              <a:gd name="T26" fmla="*/ 15 w 162"/>
              <a:gd name="T27" fmla="*/ 53 h 192"/>
              <a:gd name="T28" fmla="*/ 117 w 162"/>
              <a:gd name="T29" fmla="*/ 130 h 192"/>
              <a:gd name="T30" fmla="*/ 117 w 162"/>
              <a:gd name="T31" fmla="*/ 146 h 192"/>
              <a:gd name="T32" fmla="*/ 97 w 162"/>
              <a:gd name="T33" fmla="*/ 151 h 192"/>
              <a:gd name="T34" fmla="*/ 117 w 162"/>
              <a:gd name="T35" fmla="*/ 155 h 192"/>
              <a:gd name="T36" fmla="*/ 122 w 162"/>
              <a:gd name="T37" fmla="*/ 176 h 192"/>
              <a:gd name="T38" fmla="*/ 126 w 162"/>
              <a:gd name="T39" fmla="*/ 155 h 192"/>
              <a:gd name="T40" fmla="*/ 146 w 162"/>
              <a:gd name="T41" fmla="*/ 151 h 192"/>
              <a:gd name="T42" fmla="*/ 126 w 162"/>
              <a:gd name="T43" fmla="*/ 146 h 192"/>
              <a:gd name="T44" fmla="*/ 117 w 162"/>
              <a:gd name="T45" fmla="*/ 130 h 192"/>
              <a:gd name="T46" fmla="*/ 99 w 162"/>
              <a:gd name="T47" fmla="*/ 128 h 192"/>
              <a:gd name="T48" fmla="*/ 99 w 162"/>
              <a:gd name="T49" fmla="*/ 174 h 192"/>
              <a:gd name="T50" fmla="*/ 144 w 162"/>
              <a:gd name="T51" fmla="*/ 174 h 192"/>
              <a:gd name="T52" fmla="*/ 144 w 162"/>
              <a:gd name="T53" fmla="*/ 128 h 192"/>
              <a:gd name="T54" fmla="*/ 99 w 162"/>
              <a:gd name="T55" fmla="*/ 128 h 192"/>
              <a:gd name="T56" fmla="*/ 103 w 162"/>
              <a:gd name="T57" fmla="*/ 113 h 192"/>
              <a:gd name="T58" fmla="*/ 66 w 162"/>
              <a:gd name="T59" fmla="*/ 105 h 192"/>
              <a:gd name="T60" fmla="*/ 17 w 162"/>
              <a:gd name="T61" fmla="*/ 129 h 192"/>
              <a:gd name="T62" fmla="*/ 15 w 162"/>
              <a:gd name="T63" fmla="*/ 161 h 192"/>
              <a:gd name="T64" fmla="*/ 34 w 162"/>
              <a:gd name="T65" fmla="*/ 163 h 192"/>
              <a:gd name="T66" fmla="*/ 38 w 162"/>
              <a:gd name="T67" fmla="*/ 138 h 192"/>
              <a:gd name="T68" fmla="*/ 43 w 162"/>
              <a:gd name="T69" fmla="*/ 170 h 192"/>
              <a:gd name="T70" fmla="*/ 43 w 162"/>
              <a:gd name="T71" fmla="*/ 177 h 192"/>
              <a:gd name="T72" fmla="*/ 81 w 162"/>
              <a:gd name="T73" fmla="*/ 151 h 192"/>
              <a:gd name="T74" fmla="*/ 93 w 162"/>
              <a:gd name="T75" fmla="*/ 121 h 192"/>
              <a:gd name="T76" fmla="*/ 103 w 162"/>
              <a:gd name="T77" fmla="*/ 113 h 192"/>
              <a:gd name="T78" fmla="*/ 66 w 162"/>
              <a:gd name="T79" fmla="*/ 16 h 192"/>
              <a:gd name="T80" fmla="*/ 66 w 162"/>
              <a:gd name="T81" fmla="*/ 89 h 192"/>
              <a:gd name="T82" fmla="*/ 66 w 162"/>
              <a:gd name="T83" fmla="*/ 1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62" h="192">
                <a:moveTo>
                  <a:pt x="66" y="0"/>
                </a:moveTo>
                <a:cubicBezTo>
                  <a:pt x="93" y="0"/>
                  <a:pt x="116" y="24"/>
                  <a:pt x="116" y="53"/>
                </a:cubicBezTo>
                <a:cubicBezTo>
                  <a:pt x="116" y="67"/>
                  <a:pt x="110" y="80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89"/>
                  <a:pt x="101" y="89"/>
                  <a:pt x="101" y="89"/>
                </a:cubicBezTo>
                <a:cubicBezTo>
                  <a:pt x="101" y="90"/>
                  <a:pt x="101" y="90"/>
                  <a:pt x="101" y="90"/>
                </a:cubicBezTo>
                <a:cubicBezTo>
                  <a:pt x="107" y="96"/>
                  <a:pt x="114" y="102"/>
                  <a:pt x="119" y="109"/>
                </a:cubicBezTo>
                <a:cubicBezTo>
                  <a:pt x="120" y="109"/>
                  <a:pt x="121" y="109"/>
                  <a:pt x="122" y="109"/>
                </a:cubicBezTo>
                <a:cubicBezTo>
                  <a:pt x="133" y="109"/>
                  <a:pt x="143" y="114"/>
                  <a:pt x="150" y="121"/>
                </a:cubicBezTo>
                <a:cubicBezTo>
                  <a:pt x="150" y="121"/>
                  <a:pt x="150" y="121"/>
                  <a:pt x="150" y="121"/>
                </a:cubicBezTo>
                <a:cubicBezTo>
                  <a:pt x="158" y="129"/>
                  <a:pt x="162" y="139"/>
                  <a:pt x="162" y="151"/>
                </a:cubicBezTo>
                <a:cubicBezTo>
                  <a:pt x="162" y="162"/>
                  <a:pt x="158" y="173"/>
                  <a:pt x="150" y="180"/>
                </a:cubicBezTo>
                <a:cubicBezTo>
                  <a:pt x="143" y="188"/>
                  <a:pt x="133" y="192"/>
                  <a:pt x="122" y="192"/>
                </a:cubicBezTo>
                <a:cubicBezTo>
                  <a:pt x="121" y="192"/>
                  <a:pt x="121" y="192"/>
                  <a:pt x="121" y="192"/>
                </a:cubicBezTo>
                <a:cubicBezTo>
                  <a:pt x="35" y="192"/>
                  <a:pt x="35" y="192"/>
                  <a:pt x="35" y="192"/>
                </a:cubicBezTo>
                <a:cubicBezTo>
                  <a:pt x="31" y="192"/>
                  <a:pt x="28" y="189"/>
                  <a:pt x="28" y="185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78"/>
                  <a:pt x="28" y="178"/>
                  <a:pt x="28" y="178"/>
                </a:cubicBezTo>
                <a:cubicBezTo>
                  <a:pt x="14" y="178"/>
                  <a:pt x="14" y="178"/>
                  <a:pt x="14" y="178"/>
                </a:cubicBezTo>
                <a:cubicBezTo>
                  <a:pt x="13" y="178"/>
                  <a:pt x="13" y="178"/>
                  <a:pt x="12" y="178"/>
                </a:cubicBezTo>
                <a:cubicBezTo>
                  <a:pt x="8" y="177"/>
                  <a:pt x="5" y="175"/>
                  <a:pt x="3" y="172"/>
                </a:cubicBezTo>
                <a:cubicBezTo>
                  <a:pt x="1" y="169"/>
                  <a:pt x="0" y="165"/>
                  <a:pt x="0" y="161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37"/>
                  <a:pt x="1" y="130"/>
                  <a:pt x="4" y="123"/>
                </a:cubicBezTo>
                <a:cubicBezTo>
                  <a:pt x="9" y="109"/>
                  <a:pt x="20" y="100"/>
                  <a:pt x="30" y="90"/>
                </a:cubicBezTo>
                <a:cubicBezTo>
                  <a:pt x="30" y="89"/>
                  <a:pt x="30" y="89"/>
                  <a:pt x="30" y="89"/>
                </a:cubicBezTo>
                <a:cubicBezTo>
                  <a:pt x="30" y="89"/>
                  <a:pt x="30" y="89"/>
                  <a:pt x="30" y="89"/>
                </a:cubicBezTo>
                <a:cubicBezTo>
                  <a:pt x="20" y="80"/>
                  <a:pt x="15" y="66"/>
                  <a:pt x="15" y="53"/>
                </a:cubicBezTo>
                <a:cubicBezTo>
                  <a:pt x="15" y="24"/>
                  <a:pt x="38" y="0"/>
                  <a:pt x="66" y="0"/>
                </a:cubicBezTo>
                <a:close/>
                <a:moveTo>
                  <a:pt x="117" y="130"/>
                </a:moveTo>
                <a:cubicBezTo>
                  <a:pt x="117" y="130"/>
                  <a:pt x="117" y="130"/>
                  <a:pt x="117" y="130"/>
                </a:cubicBezTo>
                <a:cubicBezTo>
                  <a:pt x="117" y="146"/>
                  <a:pt x="117" y="146"/>
                  <a:pt x="117" y="146"/>
                </a:cubicBezTo>
                <a:cubicBezTo>
                  <a:pt x="102" y="146"/>
                  <a:pt x="102" y="146"/>
                  <a:pt x="102" y="146"/>
                </a:cubicBezTo>
                <a:cubicBezTo>
                  <a:pt x="99" y="146"/>
                  <a:pt x="97" y="148"/>
                  <a:pt x="97" y="151"/>
                </a:cubicBezTo>
                <a:cubicBezTo>
                  <a:pt x="97" y="153"/>
                  <a:pt x="99" y="155"/>
                  <a:pt x="102" y="155"/>
                </a:cubicBezTo>
                <a:cubicBezTo>
                  <a:pt x="117" y="155"/>
                  <a:pt x="117" y="155"/>
                  <a:pt x="117" y="155"/>
                </a:cubicBezTo>
                <a:cubicBezTo>
                  <a:pt x="117" y="171"/>
                  <a:pt x="117" y="171"/>
                  <a:pt x="117" y="171"/>
                </a:cubicBezTo>
                <a:cubicBezTo>
                  <a:pt x="117" y="174"/>
                  <a:pt x="119" y="176"/>
                  <a:pt x="122" y="176"/>
                </a:cubicBezTo>
                <a:cubicBezTo>
                  <a:pt x="124" y="176"/>
                  <a:pt x="126" y="174"/>
                  <a:pt x="126" y="171"/>
                </a:cubicBezTo>
                <a:cubicBezTo>
                  <a:pt x="126" y="155"/>
                  <a:pt x="126" y="155"/>
                  <a:pt x="126" y="155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4" y="155"/>
                  <a:pt x="146" y="153"/>
                  <a:pt x="146" y="151"/>
                </a:cubicBezTo>
                <a:cubicBezTo>
                  <a:pt x="146" y="148"/>
                  <a:pt x="144" y="146"/>
                  <a:pt x="141" y="146"/>
                </a:cubicBezTo>
                <a:cubicBezTo>
                  <a:pt x="126" y="146"/>
                  <a:pt x="126" y="146"/>
                  <a:pt x="126" y="146"/>
                </a:cubicBezTo>
                <a:cubicBezTo>
                  <a:pt x="126" y="130"/>
                  <a:pt x="126" y="130"/>
                  <a:pt x="126" y="130"/>
                </a:cubicBezTo>
                <a:cubicBezTo>
                  <a:pt x="126" y="124"/>
                  <a:pt x="117" y="124"/>
                  <a:pt x="117" y="130"/>
                </a:cubicBezTo>
                <a:close/>
                <a:moveTo>
                  <a:pt x="99" y="128"/>
                </a:moveTo>
                <a:cubicBezTo>
                  <a:pt x="99" y="128"/>
                  <a:pt x="99" y="128"/>
                  <a:pt x="99" y="128"/>
                </a:cubicBezTo>
                <a:cubicBezTo>
                  <a:pt x="94" y="133"/>
                  <a:pt x="90" y="142"/>
                  <a:pt x="90" y="151"/>
                </a:cubicBezTo>
                <a:cubicBezTo>
                  <a:pt x="90" y="160"/>
                  <a:pt x="94" y="168"/>
                  <a:pt x="99" y="174"/>
                </a:cubicBezTo>
                <a:cubicBezTo>
                  <a:pt x="105" y="179"/>
                  <a:pt x="113" y="183"/>
                  <a:pt x="122" y="183"/>
                </a:cubicBezTo>
                <a:cubicBezTo>
                  <a:pt x="130" y="183"/>
                  <a:pt x="138" y="179"/>
                  <a:pt x="144" y="174"/>
                </a:cubicBezTo>
                <a:cubicBezTo>
                  <a:pt x="150" y="168"/>
                  <a:pt x="153" y="160"/>
                  <a:pt x="153" y="151"/>
                </a:cubicBezTo>
                <a:cubicBezTo>
                  <a:pt x="153" y="142"/>
                  <a:pt x="150" y="134"/>
                  <a:pt x="144" y="128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32" y="115"/>
                  <a:pt x="112" y="115"/>
                  <a:pt x="99" y="128"/>
                </a:cubicBezTo>
                <a:close/>
                <a:moveTo>
                  <a:pt x="103" y="113"/>
                </a:moveTo>
                <a:cubicBezTo>
                  <a:pt x="103" y="113"/>
                  <a:pt x="103" y="113"/>
                  <a:pt x="103" y="113"/>
                </a:cubicBezTo>
                <a:cubicBezTo>
                  <a:pt x="99" y="108"/>
                  <a:pt x="93" y="103"/>
                  <a:pt x="89" y="99"/>
                </a:cubicBezTo>
                <a:cubicBezTo>
                  <a:pt x="82" y="103"/>
                  <a:pt x="74" y="105"/>
                  <a:pt x="66" y="105"/>
                </a:cubicBezTo>
                <a:cubicBezTo>
                  <a:pt x="57" y="105"/>
                  <a:pt x="49" y="103"/>
                  <a:pt x="42" y="99"/>
                </a:cubicBezTo>
                <a:cubicBezTo>
                  <a:pt x="34" y="107"/>
                  <a:pt x="22" y="117"/>
                  <a:pt x="17" y="129"/>
                </a:cubicBezTo>
                <a:cubicBezTo>
                  <a:pt x="15" y="134"/>
                  <a:pt x="15" y="139"/>
                  <a:pt x="15" y="145"/>
                </a:cubicBezTo>
                <a:cubicBezTo>
                  <a:pt x="15" y="161"/>
                  <a:pt x="15" y="161"/>
                  <a:pt x="15" y="161"/>
                </a:cubicBezTo>
                <a:cubicBezTo>
                  <a:pt x="15" y="162"/>
                  <a:pt x="15" y="162"/>
                  <a:pt x="15" y="163"/>
                </a:cubicBezTo>
                <a:cubicBezTo>
                  <a:pt x="34" y="163"/>
                  <a:pt x="34" y="163"/>
                  <a:pt x="34" y="163"/>
                </a:cubicBezTo>
                <a:cubicBezTo>
                  <a:pt x="34" y="143"/>
                  <a:pt x="34" y="143"/>
                  <a:pt x="34" y="143"/>
                </a:cubicBezTo>
                <a:cubicBezTo>
                  <a:pt x="34" y="140"/>
                  <a:pt x="36" y="138"/>
                  <a:pt x="38" y="138"/>
                </a:cubicBezTo>
                <a:cubicBezTo>
                  <a:pt x="41" y="138"/>
                  <a:pt x="43" y="140"/>
                  <a:pt x="43" y="143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0"/>
                  <a:pt x="43" y="170"/>
                  <a:pt x="43" y="170"/>
                </a:cubicBezTo>
                <a:cubicBezTo>
                  <a:pt x="43" y="177"/>
                  <a:pt x="43" y="177"/>
                  <a:pt x="43" y="177"/>
                </a:cubicBezTo>
                <a:cubicBezTo>
                  <a:pt x="90" y="177"/>
                  <a:pt x="90" y="177"/>
                  <a:pt x="90" y="177"/>
                </a:cubicBezTo>
                <a:cubicBezTo>
                  <a:pt x="85" y="170"/>
                  <a:pt x="81" y="161"/>
                  <a:pt x="81" y="151"/>
                </a:cubicBezTo>
                <a:cubicBezTo>
                  <a:pt x="81" y="139"/>
                  <a:pt x="86" y="129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3" y="121"/>
                  <a:pt x="93" y="121"/>
                  <a:pt x="93" y="121"/>
                </a:cubicBezTo>
                <a:cubicBezTo>
                  <a:pt x="96" y="118"/>
                  <a:pt x="99" y="115"/>
                  <a:pt x="103" y="113"/>
                </a:cubicBezTo>
                <a:close/>
                <a:moveTo>
                  <a:pt x="66" y="16"/>
                </a:moveTo>
                <a:cubicBezTo>
                  <a:pt x="66" y="16"/>
                  <a:pt x="66" y="16"/>
                  <a:pt x="66" y="16"/>
                </a:cubicBezTo>
                <a:cubicBezTo>
                  <a:pt x="46" y="16"/>
                  <a:pt x="30" y="32"/>
                  <a:pt x="30" y="53"/>
                </a:cubicBezTo>
                <a:cubicBezTo>
                  <a:pt x="30" y="73"/>
                  <a:pt x="46" y="89"/>
                  <a:pt x="66" y="89"/>
                </a:cubicBezTo>
                <a:cubicBezTo>
                  <a:pt x="85" y="89"/>
                  <a:pt x="101" y="73"/>
                  <a:pt x="101" y="53"/>
                </a:cubicBezTo>
                <a:cubicBezTo>
                  <a:pt x="101" y="32"/>
                  <a:pt x="85" y="16"/>
                  <a:pt x="6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26" name="Freeform 12"/>
          <p:cNvSpPr>
            <a:spLocks noEditPoints="1"/>
          </p:cNvSpPr>
          <p:nvPr/>
        </p:nvSpPr>
        <p:spPr bwMode="auto">
          <a:xfrm>
            <a:off x="6983419" y="4576832"/>
            <a:ext cx="267322" cy="352523"/>
          </a:xfrm>
          <a:custGeom>
            <a:avLst/>
            <a:gdLst>
              <a:gd name="T0" fmla="*/ 149 w 166"/>
              <a:gd name="T1" fmla="*/ 196 h 219"/>
              <a:gd name="T2" fmla="*/ 136 w 166"/>
              <a:gd name="T3" fmla="*/ 207 h 219"/>
              <a:gd name="T4" fmla="*/ 93 w 166"/>
              <a:gd name="T5" fmla="*/ 218 h 219"/>
              <a:gd name="T6" fmla="*/ 53 w 166"/>
              <a:gd name="T7" fmla="*/ 200 h 219"/>
              <a:gd name="T8" fmla="*/ 53 w 166"/>
              <a:gd name="T9" fmla="*/ 200 h 219"/>
              <a:gd name="T10" fmla="*/ 53 w 166"/>
              <a:gd name="T11" fmla="*/ 200 h 219"/>
              <a:gd name="T12" fmla="*/ 42 w 166"/>
              <a:gd name="T13" fmla="*/ 186 h 219"/>
              <a:gd name="T14" fmla="*/ 20 w 166"/>
              <a:gd name="T15" fmla="*/ 148 h 219"/>
              <a:gd name="T16" fmla="*/ 20 w 166"/>
              <a:gd name="T17" fmla="*/ 147 h 219"/>
              <a:gd name="T18" fmla="*/ 7 w 166"/>
              <a:gd name="T19" fmla="*/ 125 h 219"/>
              <a:gd name="T20" fmla="*/ 23 w 166"/>
              <a:gd name="T21" fmla="*/ 93 h 219"/>
              <a:gd name="T22" fmla="*/ 43 w 166"/>
              <a:gd name="T23" fmla="*/ 103 h 219"/>
              <a:gd name="T24" fmla="*/ 43 w 166"/>
              <a:gd name="T25" fmla="*/ 104 h 219"/>
              <a:gd name="T26" fmla="*/ 45 w 166"/>
              <a:gd name="T27" fmla="*/ 107 h 219"/>
              <a:gd name="T28" fmla="*/ 45 w 166"/>
              <a:gd name="T29" fmla="*/ 35 h 219"/>
              <a:gd name="T30" fmla="*/ 74 w 166"/>
              <a:gd name="T31" fmla="*/ 18 h 219"/>
              <a:gd name="T32" fmla="*/ 110 w 166"/>
              <a:gd name="T33" fmla="*/ 18 h 219"/>
              <a:gd name="T34" fmla="*/ 138 w 166"/>
              <a:gd name="T35" fmla="*/ 34 h 219"/>
              <a:gd name="T36" fmla="*/ 138 w 166"/>
              <a:gd name="T37" fmla="*/ 35 h 219"/>
              <a:gd name="T38" fmla="*/ 139 w 166"/>
              <a:gd name="T39" fmla="*/ 35 h 219"/>
              <a:gd name="T40" fmla="*/ 166 w 166"/>
              <a:gd name="T41" fmla="*/ 53 h 219"/>
              <a:gd name="T42" fmla="*/ 166 w 166"/>
              <a:gd name="T43" fmla="*/ 150 h 219"/>
              <a:gd name="T44" fmla="*/ 162 w 166"/>
              <a:gd name="T45" fmla="*/ 175 h 219"/>
              <a:gd name="T46" fmla="*/ 149 w 166"/>
              <a:gd name="T47" fmla="*/ 196 h 219"/>
              <a:gd name="T48" fmla="*/ 128 w 166"/>
              <a:gd name="T49" fmla="*/ 194 h 219"/>
              <a:gd name="T50" fmla="*/ 128 w 166"/>
              <a:gd name="T51" fmla="*/ 194 h 219"/>
              <a:gd name="T52" fmla="*/ 138 w 166"/>
              <a:gd name="T53" fmla="*/ 185 h 219"/>
              <a:gd name="T54" fmla="*/ 148 w 166"/>
              <a:gd name="T55" fmla="*/ 169 h 219"/>
              <a:gd name="T56" fmla="*/ 151 w 166"/>
              <a:gd name="T57" fmla="*/ 150 h 219"/>
              <a:gd name="T58" fmla="*/ 151 w 166"/>
              <a:gd name="T59" fmla="*/ 53 h 219"/>
              <a:gd name="T60" fmla="*/ 143 w 166"/>
              <a:gd name="T61" fmla="*/ 53 h 219"/>
              <a:gd name="T62" fmla="*/ 143 w 166"/>
              <a:gd name="T63" fmla="*/ 99 h 219"/>
              <a:gd name="T64" fmla="*/ 123 w 166"/>
              <a:gd name="T65" fmla="*/ 99 h 219"/>
              <a:gd name="T66" fmla="*/ 123 w 166"/>
              <a:gd name="T67" fmla="*/ 34 h 219"/>
              <a:gd name="T68" fmla="*/ 115 w 166"/>
              <a:gd name="T69" fmla="*/ 34 h 219"/>
              <a:gd name="T70" fmla="*/ 115 w 166"/>
              <a:gd name="T71" fmla="*/ 34 h 219"/>
              <a:gd name="T72" fmla="*/ 115 w 166"/>
              <a:gd name="T73" fmla="*/ 99 h 219"/>
              <a:gd name="T74" fmla="*/ 96 w 166"/>
              <a:gd name="T75" fmla="*/ 99 h 219"/>
              <a:gd name="T76" fmla="*/ 96 w 166"/>
              <a:gd name="T77" fmla="*/ 24 h 219"/>
              <a:gd name="T78" fmla="*/ 88 w 166"/>
              <a:gd name="T79" fmla="*/ 24 h 219"/>
              <a:gd name="T80" fmla="*/ 88 w 166"/>
              <a:gd name="T81" fmla="*/ 99 h 219"/>
              <a:gd name="T82" fmla="*/ 68 w 166"/>
              <a:gd name="T83" fmla="*/ 99 h 219"/>
              <a:gd name="T84" fmla="*/ 68 w 166"/>
              <a:gd name="T85" fmla="*/ 35 h 219"/>
              <a:gd name="T86" fmla="*/ 60 w 166"/>
              <a:gd name="T87" fmla="*/ 35 h 219"/>
              <a:gd name="T88" fmla="*/ 60 w 166"/>
              <a:gd name="T89" fmla="*/ 125 h 219"/>
              <a:gd name="T90" fmla="*/ 41 w 166"/>
              <a:gd name="T91" fmla="*/ 130 h 219"/>
              <a:gd name="T92" fmla="*/ 31 w 166"/>
              <a:gd name="T93" fmla="*/ 112 h 219"/>
              <a:gd name="T94" fmla="*/ 20 w 166"/>
              <a:gd name="T95" fmla="*/ 117 h 219"/>
              <a:gd name="T96" fmla="*/ 33 w 166"/>
              <a:gd name="T97" fmla="*/ 140 h 219"/>
              <a:gd name="T98" fmla="*/ 33 w 166"/>
              <a:gd name="T99" fmla="*/ 140 h 219"/>
              <a:gd name="T100" fmla="*/ 55 w 166"/>
              <a:gd name="T101" fmla="*/ 178 h 219"/>
              <a:gd name="T102" fmla="*/ 63 w 166"/>
              <a:gd name="T103" fmla="*/ 189 h 219"/>
              <a:gd name="T104" fmla="*/ 95 w 166"/>
              <a:gd name="T105" fmla="*/ 203 h 219"/>
              <a:gd name="T106" fmla="*/ 128 w 166"/>
              <a:gd name="T107" fmla="*/ 19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" h="219">
                <a:moveTo>
                  <a:pt x="149" y="196"/>
                </a:moveTo>
                <a:cubicBezTo>
                  <a:pt x="145" y="200"/>
                  <a:pt x="141" y="204"/>
                  <a:pt x="136" y="207"/>
                </a:cubicBezTo>
                <a:cubicBezTo>
                  <a:pt x="123" y="216"/>
                  <a:pt x="108" y="219"/>
                  <a:pt x="93" y="218"/>
                </a:cubicBezTo>
                <a:cubicBezTo>
                  <a:pt x="79" y="217"/>
                  <a:pt x="65" y="211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53" y="200"/>
                  <a:pt x="53" y="200"/>
                  <a:pt x="53" y="200"/>
                </a:cubicBezTo>
                <a:cubicBezTo>
                  <a:pt x="49" y="196"/>
                  <a:pt x="45" y="191"/>
                  <a:pt x="42" y="186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0" y="147"/>
                  <a:pt x="20" y="147"/>
                  <a:pt x="20" y="147"/>
                </a:cubicBezTo>
                <a:cubicBezTo>
                  <a:pt x="7" y="125"/>
                  <a:pt x="7" y="125"/>
                  <a:pt x="7" y="125"/>
                </a:cubicBezTo>
                <a:cubicBezTo>
                  <a:pt x="0" y="111"/>
                  <a:pt x="8" y="95"/>
                  <a:pt x="23" y="93"/>
                </a:cubicBezTo>
                <a:cubicBezTo>
                  <a:pt x="29" y="93"/>
                  <a:pt x="37" y="95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5" y="107"/>
                  <a:pt x="45" y="107"/>
                  <a:pt x="45" y="107"/>
                </a:cubicBezTo>
                <a:cubicBezTo>
                  <a:pt x="45" y="35"/>
                  <a:pt x="45" y="35"/>
                  <a:pt x="45" y="35"/>
                </a:cubicBezTo>
                <a:cubicBezTo>
                  <a:pt x="45" y="19"/>
                  <a:pt x="61" y="11"/>
                  <a:pt x="74" y="18"/>
                </a:cubicBezTo>
                <a:cubicBezTo>
                  <a:pt x="79" y="0"/>
                  <a:pt x="104" y="1"/>
                  <a:pt x="110" y="18"/>
                </a:cubicBezTo>
                <a:cubicBezTo>
                  <a:pt x="122" y="11"/>
                  <a:pt x="138" y="19"/>
                  <a:pt x="138" y="34"/>
                </a:cubicBezTo>
                <a:cubicBezTo>
                  <a:pt x="138" y="35"/>
                  <a:pt x="138" y="35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52" y="30"/>
                  <a:pt x="166" y="38"/>
                  <a:pt x="166" y="53"/>
                </a:cubicBezTo>
                <a:cubicBezTo>
                  <a:pt x="166" y="150"/>
                  <a:pt x="166" y="150"/>
                  <a:pt x="166" y="150"/>
                </a:cubicBezTo>
                <a:cubicBezTo>
                  <a:pt x="166" y="158"/>
                  <a:pt x="165" y="167"/>
                  <a:pt x="162" y="175"/>
                </a:cubicBezTo>
                <a:cubicBezTo>
                  <a:pt x="159" y="182"/>
                  <a:pt x="155" y="190"/>
                  <a:pt x="149" y="196"/>
                </a:cubicBezTo>
                <a:close/>
                <a:moveTo>
                  <a:pt x="128" y="194"/>
                </a:moveTo>
                <a:cubicBezTo>
                  <a:pt x="128" y="194"/>
                  <a:pt x="128" y="194"/>
                  <a:pt x="128" y="194"/>
                </a:cubicBezTo>
                <a:cubicBezTo>
                  <a:pt x="132" y="192"/>
                  <a:pt x="135" y="189"/>
                  <a:pt x="138" y="185"/>
                </a:cubicBezTo>
                <a:cubicBezTo>
                  <a:pt x="142" y="181"/>
                  <a:pt x="146" y="175"/>
                  <a:pt x="148" y="169"/>
                </a:cubicBezTo>
                <a:cubicBezTo>
                  <a:pt x="150" y="163"/>
                  <a:pt x="151" y="157"/>
                  <a:pt x="151" y="150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47"/>
                  <a:pt x="143" y="47"/>
                  <a:pt x="143" y="53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111"/>
                  <a:pt x="123" y="111"/>
                  <a:pt x="123" y="99"/>
                </a:cubicBezTo>
                <a:cubicBezTo>
                  <a:pt x="123" y="34"/>
                  <a:pt x="123" y="34"/>
                  <a:pt x="123" y="34"/>
                </a:cubicBezTo>
                <a:cubicBezTo>
                  <a:pt x="123" y="29"/>
                  <a:pt x="115" y="29"/>
                  <a:pt x="115" y="34"/>
                </a:cubicBezTo>
                <a:cubicBezTo>
                  <a:pt x="115" y="34"/>
                  <a:pt x="115" y="34"/>
                  <a:pt x="115" y="34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111"/>
                  <a:pt x="96" y="111"/>
                  <a:pt x="96" y="99"/>
                </a:cubicBezTo>
                <a:cubicBezTo>
                  <a:pt x="96" y="24"/>
                  <a:pt x="96" y="24"/>
                  <a:pt x="96" y="24"/>
                </a:cubicBezTo>
                <a:cubicBezTo>
                  <a:pt x="96" y="18"/>
                  <a:pt x="88" y="19"/>
                  <a:pt x="88" y="24"/>
                </a:cubicBezTo>
                <a:cubicBezTo>
                  <a:pt x="88" y="99"/>
                  <a:pt x="88" y="99"/>
                  <a:pt x="88" y="99"/>
                </a:cubicBezTo>
                <a:cubicBezTo>
                  <a:pt x="88" y="111"/>
                  <a:pt x="68" y="111"/>
                  <a:pt x="68" y="99"/>
                </a:cubicBezTo>
                <a:cubicBezTo>
                  <a:pt x="68" y="35"/>
                  <a:pt x="68" y="35"/>
                  <a:pt x="68" y="35"/>
                </a:cubicBezTo>
                <a:cubicBezTo>
                  <a:pt x="68" y="29"/>
                  <a:pt x="60" y="29"/>
                  <a:pt x="60" y="35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0" y="135"/>
                  <a:pt x="46" y="139"/>
                  <a:pt x="41" y="130"/>
                </a:cubicBezTo>
                <a:cubicBezTo>
                  <a:pt x="31" y="112"/>
                  <a:pt x="31" y="112"/>
                  <a:pt x="31" y="112"/>
                </a:cubicBezTo>
                <a:cubicBezTo>
                  <a:pt x="26" y="106"/>
                  <a:pt x="16" y="110"/>
                  <a:pt x="20" y="117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33" y="140"/>
                  <a:pt x="33" y="140"/>
                  <a:pt x="33" y="140"/>
                </a:cubicBezTo>
                <a:cubicBezTo>
                  <a:pt x="55" y="178"/>
                  <a:pt x="55" y="178"/>
                  <a:pt x="55" y="178"/>
                </a:cubicBezTo>
                <a:cubicBezTo>
                  <a:pt x="57" y="182"/>
                  <a:pt x="60" y="186"/>
                  <a:pt x="63" y="189"/>
                </a:cubicBezTo>
                <a:cubicBezTo>
                  <a:pt x="72" y="197"/>
                  <a:pt x="83" y="202"/>
                  <a:pt x="95" y="203"/>
                </a:cubicBezTo>
                <a:cubicBezTo>
                  <a:pt x="106" y="204"/>
                  <a:pt x="118" y="201"/>
                  <a:pt x="128" y="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747925" y="4609996"/>
            <a:ext cx="309067" cy="288280"/>
          </a:xfrm>
          <a:custGeom>
            <a:avLst/>
            <a:gdLst>
              <a:gd name="T0" fmla="*/ 70 w 192"/>
              <a:gd name="T1" fmla="*/ 76 h 179"/>
              <a:gd name="T2" fmla="*/ 70 w 192"/>
              <a:gd name="T3" fmla="*/ 97 h 179"/>
              <a:gd name="T4" fmla="*/ 50 w 192"/>
              <a:gd name="T5" fmla="*/ 97 h 179"/>
              <a:gd name="T6" fmla="*/ 50 w 192"/>
              <a:gd name="T7" fmla="*/ 76 h 179"/>
              <a:gd name="T8" fmla="*/ 96 w 192"/>
              <a:gd name="T9" fmla="*/ 0 h 179"/>
              <a:gd name="T10" fmla="*/ 163 w 192"/>
              <a:gd name="T11" fmla="*/ 25 h 179"/>
              <a:gd name="T12" fmla="*/ 163 w 192"/>
              <a:gd name="T13" fmla="*/ 148 h 179"/>
              <a:gd name="T14" fmla="*/ 73 w 192"/>
              <a:gd name="T15" fmla="*/ 170 h 179"/>
              <a:gd name="T16" fmla="*/ 31 w 192"/>
              <a:gd name="T17" fmla="*/ 177 h 179"/>
              <a:gd name="T18" fmla="*/ 24 w 192"/>
              <a:gd name="T19" fmla="*/ 179 h 179"/>
              <a:gd name="T20" fmla="*/ 13 w 192"/>
              <a:gd name="T21" fmla="*/ 170 h 179"/>
              <a:gd name="T22" fmla="*/ 13 w 192"/>
              <a:gd name="T23" fmla="*/ 162 h 179"/>
              <a:gd name="T24" fmla="*/ 5 w 192"/>
              <a:gd name="T25" fmla="*/ 115 h 179"/>
              <a:gd name="T26" fmla="*/ 28 w 192"/>
              <a:gd name="T27" fmla="*/ 25 h 179"/>
              <a:gd name="T28" fmla="*/ 153 w 192"/>
              <a:gd name="T29" fmla="*/ 37 h 179"/>
              <a:gd name="T30" fmla="*/ 96 w 192"/>
              <a:gd name="T31" fmla="*/ 16 h 179"/>
              <a:gd name="T32" fmla="*/ 14 w 192"/>
              <a:gd name="T33" fmla="*/ 86 h 179"/>
              <a:gd name="T34" fmla="*/ 31 w 192"/>
              <a:gd name="T35" fmla="*/ 130 h 179"/>
              <a:gd name="T36" fmla="*/ 28 w 192"/>
              <a:gd name="T37" fmla="*/ 162 h 179"/>
              <a:gd name="T38" fmla="*/ 57 w 192"/>
              <a:gd name="T39" fmla="*/ 149 h 179"/>
              <a:gd name="T40" fmla="*/ 96 w 192"/>
              <a:gd name="T41" fmla="*/ 157 h 179"/>
              <a:gd name="T42" fmla="*/ 177 w 192"/>
              <a:gd name="T43" fmla="*/ 86 h 179"/>
              <a:gd name="T44" fmla="*/ 64 w 192"/>
              <a:gd name="T45" fmla="*/ 83 h 179"/>
              <a:gd name="T46" fmla="*/ 60 w 192"/>
              <a:gd name="T47" fmla="*/ 81 h 179"/>
              <a:gd name="T48" fmla="*/ 55 w 192"/>
              <a:gd name="T49" fmla="*/ 86 h 179"/>
              <a:gd name="T50" fmla="*/ 60 w 192"/>
              <a:gd name="T51" fmla="*/ 92 h 179"/>
              <a:gd name="T52" fmla="*/ 65 w 192"/>
              <a:gd name="T53" fmla="*/ 86 h 179"/>
              <a:gd name="T54" fmla="*/ 96 w 192"/>
              <a:gd name="T55" fmla="*/ 72 h 179"/>
              <a:gd name="T56" fmla="*/ 105 w 192"/>
              <a:gd name="T57" fmla="*/ 76 h 179"/>
              <a:gd name="T58" fmla="*/ 105 w 192"/>
              <a:gd name="T59" fmla="*/ 97 h 179"/>
              <a:gd name="T60" fmla="*/ 86 w 192"/>
              <a:gd name="T61" fmla="*/ 97 h 179"/>
              <a:gd name="T62" fmla="*/ 86 w 192"/>
              <a:gd name="T63" fmla="*/ 76 h 179"/>
              <a:gd name="T64" fmla="*/ 99 w 192"/>
              <a:gd name="T65" fmla="*/ 83 h 179"/>
              <a:gd name="T66" fmla="*/ 96 w 192"/>
              <a:gd name="T67" fmla="*/ 81 h 179"/>
              <a:gd name="T68" fmla="*/ 90 w 192"/>
              <a:gd name="T69" fmla="*/ 86 h 179"/>
              <a:gd name="T70" fmla="*/ 96 w 192"/>
              <a:gd name="T71" fmla="*/ 92 h 179"/>
              <a:gd name="T72" fmla="*/ 101 w 192"/>
              <a:gd name="T73" fmla="*/ 86 h 179"/>
              <a:gd name="T74" fmla="*/ 131 w 192"/>
              <a:gd name="T75" fmla="*/ 72 h 179"/>
              <a:gd name="T76" fmla="*/ 141 w 192"/>
              <a:gd name="T77" fmla="*/ 76 h 179"/>
              <a:gd name="T78" fmla="*/ 141 w 192"/>
              <a:gd name="T79" fmla="*/ 97 h 179"/>
              <a:gd name="T80" fmla="*/ 121 w 192"/>
              <a:gd name="T81" fmla="*/ 97 h 179"/>
              <a:gd name="T82" fmla="*/ 121 w 192"/>
              <a:gd name="T83" fmla="*/ 76 h 179"/>
              <a:gd name="T84" fmla="*/ 135 w 192"/>
              <a:gd name="T85" fmla="*/ 83 h 179"/>
              <a:gd name="T86" fmla="*/ 131 w 192"/>
              <a:gd name="T87" fmla="*/ 81 h 179"/>
              <a:gd name="T88" fmla="*/ 126 w 192"/>
              <a:gd name="T89" fmla="*/ 86 h 179"/>
              <a:gd name="T90" fmla="*/ 131 w 192"/>
              <a:gd name="T91" fmla="*/ 92 h 179"/>
              <a:gd name="T92" fmla="*/ 136 w 192"/>
              <a:gd name="T93" fmla="*/ 86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2" h="179">
                <a:moveTo>
                  <a:pt x="60" y="72"/>
                </a:moveTo>
                <a:cubicBezTo>
                  <a:pt x="64" y="72"/>
                  <a:pt x="67" y="74"/>
                  <a:pt x="70" y="76"/>
                </a:cubicBezTo>
                <a:cubicBezTo>
                  <a:pt x="73" y="79"/>
                  <a:pt x="74" y="82"/>
                  <a:pt x="74" y="86"/>
                </a:cubicBezTo>
                <a:cubicBezTo>
                  <a:pt x="74" y="90"/>
                  <a:pt x="73" y="94"/>
                  <a:pt x="70" y="97"/>
                </a:cubicBezTo>
                <a:cubicBezTo>
                  <a:pt x="67" y="99"/>
                  <a:pt x="64" y="101"/>
                  <a:pt x="60" y="101"/>
                </a:cubicBezTo>
                <a:cubicBezTo>
                  <a:pt x="56" y="101"/>
                  <a:pt x="53" y="99"/>
                  <a:pt x="50" y="97"/>
                </a:cubicBezTo>
                <a:cubicBezTo>
                  <a:pt x="48" y="94"/>
                  <a:pt x="46" y="90"/>
                  <a:pt x="46" y="86"/>
                </a:cubicBezTo>
                <a:cubicBezTo>
                  <a:pt x="46" y="82"/>
                  <a:pt x="48" y="79"/>
                  <a:pt x="50" y="76"/>
                </a:cubicBezTo>
                <a:cubicBezTo>
                  <a:pt x="53" y="74"/>
                  <a:pt x="56" y="72"/>
                  <a:pt x="60" y="72"/>
                </a:cubicBezTo>
                <a:close/>
                <a:moveTo>
                  <a:pt x="96" y="0"/>
                </a:moveTo>
                <a:cubicBezTo>
                  <a:pt x="96" y="0"/>
                  <a:pt x="96" y="0"/>
                  <a:pt x="96" y="0"/>
                </a:cubicBezTo>
                <a:cubicBezTo>
                  <a:pt x="122" y="0"/>
                  <a:pt x="146" y="10"/>
                  <a:pt x="163" y="25"/>
                </a:cubicBezTo>
                <a:cubicBezTo>
                  <a:pt x="181" y="41"/>
                  <a:pt x="192" y="62"/>
                  <a:pt x="192" y="86"/>
                </a:cubicBezTo>
                <a:cubicBezTo>
                  <a:pt x="192" y="110"/>
                  <a:pt x="181" y="132"/>
                  <a:pt x="163" y="148"/>
                </a:cubicBezTo>
                <a:cubicBezTo>
                  <a:pt x="146" y="163"/>
                  <a:pt x="122" y="172"/>
                  <a:pt x="96" y="172"/>
                </a:cubicBezTo>
                <a:cubicBezTo>
                  <a:pt x="88" y="172"/>
                  <a:pt x="80" y="172"/>
                  <a:pt x="73" y="170"/>
                </a:cubicBezTo>
                <a:cubicBezTo>
                  <a:pt x="66" y="169"/>
                  <a:pt x="60" y="167"/>
                  <a:pt x="54" y="164"/>
                </a:cubicBezTo>
                <a:cubicBezTo>
                  <a:pt x="31" y="177"/>
                  <a:pt x="31" y="177"/>
                  <a:pt x="31" y="177"/>
                </a:cubicBezTo>
                <a:cubicBezTo>
                  <a:pt x="29" y="178"/>
                  <a:pt x="27" y="179"/>
                  <a:pt x="24" y="179"/>
                </a:cubicBezTo>
                <a:cubicBezTo>
                  <a:pt x="24" y="179"/>
                  <a:pt x="24" y="179"/>
                  <a:pt x="24" y="179"/>
                </a:cubicBezTo>
                <a:cubicBezTo>
                  <a:pt x="22" y="178"/>
                  <a:pt x="19" y="177"/>
                  <a:pt x="17" y="176"/>
                </a:cubicBezTo>
                <a:cubicBezTo>
                  <a:pt x="15" y="174"/>
                  <a:pt x="14" y="172"/>
                  <a:pt x="13" y="170"/>
                </a:cubicBezTo>
                <a:cubicBezTo>
                  <a:pt x="13" y="170"/>
                  <a:pt x="13" y="170"/>
                  <a:pt x="13" y="170"/>
                </a:cubicBezTo>
                <a:cubicBezTo>
                  <a:pt x="12" y="167"/>
                  <a:pt x="12" y="165"/>
                  <a:pt x="13" y="162"/>
                </a:cubicBezTo>
                <a:cubicBezTo>
                  <a:pt x="18" y="137"/>
                  <a:pt x="18" y="137"/>
                  <a:pt x="18" y="137"/>
                </a:cubicBezTo>
                <a:cubicBezTo>
                  <a:pt x="13" y="131"/>
                  <a:pt x="8" y="123"/>
                  <a:pt x="5" y="115"/>
                </a:cubicBezTo>
                <a:cubicBezTo>
                  <a:pt x="2" y="106"/>
                  <a:pt x="0" y="96"/>
                  <a:pt x="0" y="86"/>
                </a:cubicBezTo>
                <a:cubicBezTo>
                  <a:pt x="0" y="62"/>
                  <a:pt x="10" y="41"/>
                  <a:pt x="28" y="25"/>
                </a:cubicBezTo>
                <a:cubicBezTo>
                  <a:pt x="45" y="10"/>
                  <a:pt x="69" y="0"/>
                  <a:pt x="96" y="0"/>
                </a:cubicBezTo>
                <a:close/>
                <a:moveTo>
                  <a:pt x="153" y="37"/>
                </a:moveTo>
                <a:cubicBezTo>
                  <a:pt x="153" y="37"/>
                  <a:pt x="153" y="37"/>
                  <a:pt x="153" y="37"/>
                </a:cubicBezTo>
                <a:cubicBezTo>
                  <a:pt x="139" y="24"/>
                  <a:pt x="118" y="16"/>
                  <a:pt x="96" y="16"/>
                </a:cubicBezTo>
                <a:cubicBezTo>
                  <a:pt x="73" y="16"/>
                  <a:pt x="52" y="24"/>
                  <a:pt x="38" y="37"/>
                </a:cubicBezTo>
                <a:cubicBezTo>
                  <a:pt x="23" y="49"/>
                  <a:pt x="14" y="67"/>
                  <a:pt x="14" y="86"/>
                </a:cubicBezTo>
                <a:cubicBezTo>
                  <a:pt x="14" y="94"/>
                  <a:pt x="16" y="102"/>
                  <a:pt x="19" y="109"/>
                </a:cubicBezTo>
                <a:cubicBezTo>
                  <a:pt x="22" y="117"/>
                  <a:pt x="26" y="124"/>
                  <a:pt x="31" y="130"/>
                </a:cubicBezTo>
                <a:cubicBezTo>
                  <a:pt x="33" y="131"/>
                  <a:pt x="34" y="134"/>
                  <a:pt x="33" y="137"/>
                </a:cubicBezTo>
                <a:cubicBezTo>
                  <a:pt x="28" y="162"/>
                  <a:pt x="28" y="162"/>
                  <a:pt x="28" y="162"/>
                </a:cubicBezTo>
                <a:cubicBezTo>
                  <a:pt x="51" y="149"/>
                  <a:pt x="51" y="149"/>
                  <a:pt x="51" y="149"/>
                </a:cubicBezTo>
                <a:cubicBezTo>
                  <a:pt x="53" y="148"/>
                  <a:pt x="55" y="148"/>
                  <a:pt x="57" y="149"/>
                </a:cubicBezTo>
                <a:cubicBezTo>
                  <a:pt x="63" y="152"/>
                  <a:pt x="69" y="154"/>
                  <a:pt x="76" y="155"/>
                </a:cubicBezTo>
                <a:cubicBezTo>
                  <a:pt x="82" y="157"/>
                  <a:pt x="89" y="157"/>
                  <a:pt x="96" y="157"/>
                </a:cubicBezTo>
                <a:cubicBezTo>
                  <a:pt x="118" y="157"/>
                  <a:pt x="139" y="149"/>
                  <a:pt x="153" y="136"/>
                </a:cubicBezTo>
                <a:cubicBezTo>
                  <a:pt x="168" y="123"/>
                  <a:pt x="177" y="106"/>
                  <a:pt x="177" y="86"/>
                </a:cubicBezTo>
                <a:cubicBezTo>
                  <a:pt x="177" y="67"/>
                  <a:pt x="168" y="49"/>
                  <a:pt x="153" y="37"/>
                </a:cubicBezTo>
                <a:close/>
                <a:moveTo>
                  <a:pt x="64" y="83"/>
                </a:moveTo>
                <a:cubicBezTo>
                  <a:pt x="64" y="83"/>
                  <a:pt x="64" y="83"/>
                  <a:pt x="64" y="83"/>
                </a:cubicBezTo>
                <a:cubicBezTo>
                  <a:pt x="63" y="82"/>
                  <a:pt x="62" y="81"/>
                  <a:pt x="60" y="81"/>
                </a:cubicBezTo>
                <a:cubicBezTo>
                  <a:pt x="59" y="81"/>
                  <a:pt x="57" y="82"/>
                  <a:pt x="56" y="83"/>
                </a:cubicBezTo>
                <a:cubicBezTo>
                  <a:pt x="56" y="84"/>
                  <a:pt x="55" y="85"/>
                  <a:pt x="55" y="86"/>
                </a:cubicBezTo>
                <a:cubicBezTo>
                  <a:pt x="55" y="88"/>
                  <a:pt x="56" y="89"/>
                  <a:pt x="56" y="90"/>
                </a:cubicBezTo>
                <a:cubicBezTo>
                  <a:pt x="57" y="91"/>
                  <a:pt x="59" y="92"/>
                  <a:pt x="60" y="92"/>
                </a:cubicBezTo>
                <a:cubicBezTo>
                  <a:pt x="62" y="92"/>
                  <a:pt x="63" y="91"/>
                  <a:pt x="64" y="90"/>
                </a:cubicBezTo>
                <a:cubicBezTo>
                  <a:pt x="65" y="89"/>
                  <a:pt x="65" y="88"/>
                  <a:pt x="65" y="86"/>
                </a:cubicBezTo>
                <a:cubicBezTo>
                  <a:pt x="65" y="85"/>
                  <a:pt x="65" y="84"/>
                  <a:pt x="64" y="83"/>
                </a:cubicBezTo>
                <a:close/>
                <a:moveTo>
                  <a:pt x="96" y="72"/>
                </a:moveTo>
                <a:cubicBezTo>
                  <a:pt x="96" y="72"/>
                  <a:pt x="96" y="72"/>
                  <a:pt x="96" y="72"/>
                </a:cubicBezTo>
                <a:cubicBezTo>
                  <a:pt x="99" y="72"/>
                  <a:pt x="103" y="74"/>
                  <a:pt x="105" y="76"/>
                </a:cubicBezTo>
                <a:cubicBezTo>
                  <a:pt x="108" y="79"/>
                  <a:pt x="110" y="82"/>
                  <a:pt x="110" y="86"/>
                </a:cubicBezTo>
                <a:cubicBezTo>
                  <a:pt x="110" y="90"/>
                  <a:pt x="108" y="94"/>
                  <a:pt x="105" y="97"/>
                </a:cubicBezTo>
                <a:cubicBezTo>
                  <a:pt x="103" y="99"/>
                  <a:pt x="99" y="101"/>
                  <a:pt x="96" y="101"/>
                </a:cubicBezTo>
                <a:cubicBezTo>
                  <a:pt x="92" y="101"/>
                  <a:pt x="88" y="99"/>
                  <a:pt x="86" y="97"/>
                </a:cubicBezTo>
                <a:cubicBezTo>
                  <a:pt x="83" y="94"/>
                  <a:pt x="82" y="90"/>
                  <a:pt x="82" y="86"/>
                </a:cubicBezTo>
                <a:cubicBezTo>
                  <a:pt x="82" y="82"/>
                  <a:pt x="83" y="79"/>
                  <a:pt x="86" y="76"/>
                </a:cubicBezTo>
                <a:cubicBezTo>
                  <a:pt x="88" y="74"/>
                  <a:pt x="92" y="72"/>
                  <a:pt x="96" y="72"/>
                </a:cubicBezTo>
                <a:close/>
                <a:moveTo>
                  <a:pt x="99" y="83"/>
                </a:moveTo>
                <a:cubicBezTo>
                  <a:pt x="99" y="83"/>
                  <a:pt x="99" y="83"/>
                  <a:pt x="99" y="83"/>
                </a:cubicBezTo>
                <a:cubicBezTo>
                  <a:pt x="98" y="82"/>
                  <a:pt x="97" y="81"/>
                  <a:pt x="96" y="81"/>
                </a:cubicBezTo>
                <a:cubicBezTo>
                  <a:pt x="94" y="81"/>
                  <a:pt x="93" y="82"/>
                  <a:pt x="92" y="83"/>
                </a:cubicBezTo>
                <a:cubicBezTo>
                  <a:pt x="91" y="84"/>
                  <a:pt x="90" y="85"/>
                  <a:pt x="90" y="86"/>
                </a:cubicBezTo>
                <a:cubicBezTo>
                  <a:pt x="90" y="88"/>
                  <a:pt x="91" y="89"/>
                  <a:pt x="92" y="90"/>
                </a:cubicBezTo>
                <a:cubicBezTo>
                  <a:pt x="93" y="91"/>
                  <a:pt x="94" y="92"/>
                  <a:pt x="96" y="92"/>
                </a:cubicBezTo>
                <a:cubicBezTo>
                  <a:pt x="97" y="92"/>
                  <a:pt x="98" y="91"/>
                  <a:pt x="99" y="90"/>
                </a:cubicBezTo>
                <a:cubicBezTo>
                  <a:pt x="100" y="89"/>
                  <a:pt x="101" y="88"/>
                  <a:pt x="101" y="86"/>
                </a:cubicBezTo>
                <a:cubicBezTo>
                  <a:pt x="101" y="85"/>
                  <a:pt x="100" y="84"/>
                  <a:pt x="99" y="83"/>
                </a:cubicBezTo>
                <a:close/>
                <a:moveTo>
                  <a:pt x="131" y="72"/>
                </a:moveTo>
                <a:cubicBezTo>
                  <a:pt x="131" y="72"/>
                  <a:pt x="131" y="72"/>
                  <a:pt x="131" y="72"/>
                </a:cubicBezTo>
                <a:cubicBezTo>
                  <a:pt x="135" y="72"/>
                  <a:pt x="138" y="74"/>
                  <a:pt x="141" y="76"/>
                </a:cubicBezTo>
                <a:cubicBezTo>
                  <a:pt x="143" y="79"/>
                  <a:pt x="145" y="82"/>
                  <a:pt x="145" y="86"/>
                </a:cubicBezTo>
                <a:cubicBezTo>
                  <a:pt x="145" y="90"/>
                  <a:pt x="143" y="94"/>
                  <a:pt x="141" y="97"/>
                </a:cubicBezTo>
                <a:cubicBezTo>
                  <a:pt x="138" y="99"/>
                  <a:pt x="135" y="101"/>
                  <a:pt x="131" y="101"/>
                </a:cubicBezTo>
                <a:cubicBezTo>
                  <a:pt x="127" y="101"/>
                  <a:pt x="124" y="99"/>
                  <a:pt x="121" y="97"/>
                </a:cubicBezTo>
                <a:cubicBezTo>
                  <a:pt x="119" y="94"/>
                  <a:pt x="117" y="90"/>
                  <a:pt x="117" y="86"/>
                </a:cubicBezTo>
                <a:cubicBezTo>
                  <a:pt x="117" y="82"/>
                  <a:pt x="119" y="79"/>
                  <a:pt x="121" y="76"/>
                </a:cubicBezTo>
                <a:cubicBezTo>
                  <a:pt x="124" y="74"/>
                  <a:pt x="127" y="72"/>
                  <a:pt x="131" y="72"/>
                </a:cubicBezTo>
                <a:close/>
                <a:moveTo>
                  <a:pt x="135" y="83"/>
                </a:moveTo>
                <a:cubicBezTo>
                  <a:pt x="135" y="83"/>
                  <a:pt x="135" y="83"/>
                  <a:pt x="135" y="83"/>
                </a:cubicBezTo>
                <a:cubicBezTo>
                  <a:pt x="134" y="82"/>
                  <a:pt x="132" y="81"/>
                  <a:pt x="131" y="81"/>
                </a:cubicBezTo>
                <a:cubicBezTo>
                  <a:pt x="130" y="81"/>
                  <a:pt x="128" y="82"/>
                  <a:pt x="127" y="83"/>
                </a:cubicBezTo>
                <a:cubicBezTo>
                  <a:pt x="126" y="84"/>
                  <a:pt x="126" y="85"/>
                  <a:pt x="126" y="86"/>
                </a:cubicBezTo>
                <a:cubicBezTo>
                  <a:pt x="126" y="88"/>
                  <a:pt x="126" y="89"/>
                  <a:pt x="127" y="90"/>
                </a:cubicBezTo>
                <a:cubicBezTo>
                  <a:pt x="128" y="91"/>
                  <a:pt x="130" y="92"/>
                  <a:pt x="131" y="92"/>
                </a:cubicBezTo>
                <a:cubicBezTo>
                  <a:pt x="132" y="92"/>
                  <a:pt x="134" y="91"/>
                  <a:pt x="135" y="90"/>
                </a:cubicBezTo>
                <a:cubicBezTo>
                  <a:pt x="136" y="89"/>
                  <a:pt x="136" y="88"/>
                  <a:pt x="136" y="86"/>
                </a:cubicBezTo>
                <a:cubicBezTo>
                  <a:pt x="136" y="85"/>
                  <a:pt x="136" y="84"/>
                  <a:pt x="13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28" name="Freeform 21"/>
          <p:cNvSpPr>
            <a:spLocks noEditPoints="1"/>
          </p:cNvSpPr>
          <p:nvPr/>
        </p:nvSpPr>
        <p:spPr bwMode="auto">
          <a:xfrm>
            <a:off x="10178013" y="4606511"/>
            <a:ext cx="315725" cy="322841"/>
          </a:xfrm>
          <a:custGeom>
            <a:avLst/>
            <a:gdLst>
              <a:gd name="T0" fmla="*/ 26 w 90"/>
              <a:gd name="T1" fmla="*/ 19 h 91"/>
              <a:gd name="T2" fmla="*/ 19 w 90"/>
              <a:gd name="T3" fmla="*/ 26 h 91"/>
              <a:gd name="T4" fmla="*/ 18 w 90"/>
              <a:gd name="T5" fmla="*/ 34 h 91"/>
              <a:gd name="T6" fmla="*/ 22 w 90"/>
              <a:gd name="T7" fmla="*/ 29 h 91"/>
              <a:gd name="T8" fmla="*/ 29 w 90"/>
              <a:gd name="T9" fmla="*/ 23 h 91"/>
              <a:gd name="T10" fmla="*/ 33 w 90"/>
              <a:gd name="T11" fmla="*/ 18 h 91"/>
              <a:gd name="T12" fmla="*/ 89 w 90"/>
              <a:gd name="T13" fmla="*/ 84 h 91"/>
              <a:gd name="T14" fmla="*/ 73 w 90"/>
              <a:gd name="T15" fmla="*/ 67 h 91"/>
              <a:gd name="T16" fmla="*/ 82 w 90"/>
              <a:gd name="T17" fmla="*/ 41 h 91"/>
              <a:gd name="T18" fmla="*/ 79 w 90"/>
              <a:gd name="T19" fmla="*/ 25 h 91"/>
              <a:gd name="T20" fmla="*/ 70 w 90"/>
              <a:gd name="T21" fmla="*/ 12 h 91"/>
              <a:gd name="T22" fmla="*/ 41 w 90"/>
              <a:gd name="T23" fmla="*/ 0 h 91"/>
              <a:gd name="T24" fmla="*/ 3 w 90"/>
              <a:gd name="T25" fmla="*/ 25 h 91"/>
              <a:gd name="T26" fmla="*/ 3 w 90"/>
              <a:gd name="T27" fmla="*/ 57 h 91"/>
              <a:gd name="T28" fmla="*/ 12 w 90"/>
              <a:gd name="T29" fmla="*/ 70 h 91"/>
              <a:gd name="T30" fmla="*/ 25 w 90"/>
              <a:gd name="T31" fmla="*/ 79 h 91"/>
              <a:gd name="T32" fmla="*/ 25 w 90"/>
              <a:gd name="T33" fmla="*/ 79 h 91"/>
              <a:gd name="T34" fmla="*/ 57 w 90"/>
              <a:gd name="T35" fmla="*/ 79 h 91"/>
              <a:gd name="T36" fmla="*/ 84 w 90"/>
              <a:gd name="T37" fmla="*/ 89 h 91"/>
              <a:gd name="T38" fmla="*/ 89 w 90"/>
              <a:gd name="T39" fmla="*/ 84 h 91"/>
              <a:gd name="T40" fmla="*/ 65 w 90"/>
              <a:gd name="T41" fmla="*/ 65 h 91"/>
              <a:gd name="T42" fmla="*/ 54 w 90"/>
              <a:gd name="T43" fmla="*/ 72 h 91"/>
              <a:gd name="T44" fmla="*/ 28 w 90"/>
              <a:gd name="T45" fmla="*/ 72 h 91"/>
              <a:gd name="T46" fmla="*/ 17 w 90"/>
              <a:gd name="T47" fmla="*/ 65 h 91"/>
              <a:gd name="T48" fmla="*/ 17 w 90"/>
              <a:gd name="T49" fmla="*/ 65 h 91"/>
              <a:gd name="T50" fmla="*/ 10 w 90"/>
              <a:gd name="T51" fmla="*/ 54 h 91"/>
              <a:gd name="T52" fmla="*/ 10 w 90"/>
              <a:gd name="T53" fmla="*/ 28 h 91"/>
              <a:gd name="T54" fmla="*/ 41 w 90"/>
              <a:gd name="T55" fmla="*/ 7 h 91"/>
              <a:gd name="T56" fmla="*/ 65 w 90"/>
              <a:gd name="T57" fmla="*/ 17 h 91"/>
              <a:gd name="T58" fmla="*/ 72 w 90"/>
              <a:gd name="T59" fmla="*/ 28 h 91"/>
              <a:gd name="T60" fmla="*/ 75 w 90"/>
              <a:gd name="T61" fmla="*/ 41 h 91"/>
              <a:gd name="T62" fmla="*/ 65 w 90"/>
              <a:gd name="T63" fmla="*/ 65 h 91"/>
              <a:gd name="T64" fmla="*/ 65 w 90"/>
              <a:gd name="T65" fmla="*/ 39 h 91"/>
              <a:gd name="T66" fmla="*/ 61 w 90"/>
              <a:gd name="T67" fmla="*/ 50 h 91"/>
              <a:gd name="T68" fmla="*/ 57 w 90"/>
              <a:gd name="T69" fmla="*/ 57 h 91"/>
              <a:gd name="T70" fmla="*/ 41 w 90"/>
              <a:gd name="T71" fmla="*/ 63 h 91"/>
              <a:gd name="T72" fmla="*/ 41 w 90"/>
              <a:gd name="T73" fmla="*/ 68 h 91"/>
              <a:gd name="T74" fmla="*/ 60 w 90"/>
              <a:gd name="T75" fmla="*/ 60 h 91"/>
              <a:gd name="T76" fmla="*/ 66 w 90"/>
              <a:gd name="T77" fmla="*/ 51 h 91"/>
              <a:gd name="T78" fmla="*/ 65 w 90"/>
              <a:gd name="T79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" h="91">
                <a:moveTo>
                  <a:pt x="30" y="16"/>
                </a:moveTo>
                <a:cubicBezTo>
                  <a:pt x="29" y="17"/>
                  <a:pt x="27" y="18"/>
                  <a:pt x="26" y="19"/>
                </a:cubicBezTo>
                <a:cubicBezTo>
                  <a:pt x="25" y="20"/>
                  <a:pt x="23" y="21"/>
                  <a:pt x="22" y="22"/>
                </a:cubicBezTo>
                <a:cubicBezTo>
                  <a:pt x="21" y="23"/>
                  <a:pt x="20" y="25"/>
                  <a:pt x="19" y="26"/>
                </a:cubicBezTo>
                <a:cubicBezTo>
                  <a:pt x="18" y="28"/>
                  <a:pt x="17" y="29"/>
                  <a:pt x="16" y="31"/>
                </a:cubicBezTo>
                <a:cubicBezTo>
                  <a:pt x="16" y="32"/>
                  <a:pt x="16" y="33"/>
                  <a:pt x="18" y="34"/>
                </a:cubicBezTo>
                <a:cubicBezTo>
                  <a:pt x="19" y="34"/>
                  <a:pt x="20" y="34"/>
                  <a:pt x="20" y="32"/>
                </a:cubicBezTo>
                <a:cubicBezTo>
                  <a:pt x="21" y="31"/>
                  <a:pt x="22" y="30"/>
                  <a:pt x="22" y="29"/>
                </a:cubicBezTo>
                <a:cubicBezTo>
                  <a:pt x="23" y="28"/>
                  <a:pt x="24" y="26"/>
                  <a:pt x="25" y="25"/>
                </a:cubicBezTo>
                <a:cubicBezTo>
                  <a:pt x="26" y="24"/>
                  <a:pt x="27" y="23"/>
                  <a:pt x="29" y="23"/>
                </a:cubicBezTo>
                <a:cubicBezTo>
                  <a:pt x="30" y="22"/>
                  <a:pt x="31" y="21"/>
                  <a:pt x="32" y="21"/>
                </a:cubicBezTo>
                <a:cubicBezTo>
                  <a:pt x="33" y="20"/>
                  <a:pt x="34" y="19"/>
                  <a:pt x="33" y="18"/>
                </a:cubicBezTo>
                <a:cubicBezTo>
                  <a:pt x="33" y="17"/>
                  <a:pt x="32" y="16"/>
                  <a:pt x="30" y="16"/>
                </a:cubicBezTo>
                <a:close/>
                <a:moveTo>
                  <a:pt x="89" y="84"/>
                </a:moveTo>
                <a:cubicBezTo>
                  <a:pt x="89" y="84"/>
                  <a:pt x="89" y="84"/>
                  <a:pt x="89" y="84"/>
                </a:cubicBezTo>
                <a:cubicBezTo>
                  <a:pt x="73" y="67"/>
                  <a:pt x="73" y="67"/>
                  <a:pt x="73" y="67"/>
                </a:cubicBezTo>
                <a:cubicBezTo>
                  <a:pt x="75" y="64"/>
                  <a:pt x="77" y="61"/>
                  <a:pt x="79" y="57"/>
                </a:cubicBezTo>
                <a:cubicBezTo>
                  <a:pt x="81" y="52"/>
                  <a:pt x="82" y="47"/>
                  <a:pt x="82" y="41"/>
                </a:cubicBezTo>
                <a:cubicBezTo>
                  <a:pt x="82" y="36"/>
                  <a:pt x="81" y="30"/>
                  <a:pt x="79" y="26"/>
                </a:cubicBezTo>
                <a:cubicBezTo>
                  <a:pt x="79" y="25"/>
                  <a:pt x="79" y="25"/>
                  <a:pt x="79" y="25"/>
                </a:cubicBezTo>
                <a:cubicBezTo>
                  <a:pt x="77" y="20"/>
                  <a:pt x="74" y="16"/>
                  <a:pt x="70" y="12"/>
                </a:cubicBezTo>
                <a:cubicBezTo>
                  <a:pt x="70" y="12"/>
                  <a:pt x="70" y="12"/>
                  <a:pt x="70" y="12"/>
                </a:cubicBezTo>
                <a:cubicBezTo>
                  <a:pt x="66" y="8"/>
                  <a:pt x="62" y="5"/>
                  <a:pt x="57" y="3"/>
                </a:cubicBezTo>
                <a:cubicBezTo>
                  <a:pt x="52" y="1"/>
                  <a:pt x="46" y="0"/>
                  <a:pt x="41" y="0"/>
                </a:cubicBezTo>
                <a:cubicBezTo>
                  <a:pt x="29" y="0"/>
                  <a:pt x="19" y="4"/>
                  <a:pt x="12" y="12"/>
                </a:cubicBezTo>
                <a:cubicBezTo>
                  <a:pt x="8" y="16"/>
                  <a:pt x="5" y="20"/>
                  <a:pt x="3" y="25"/>
                </a:cubicBezTo>
                <a:cubicBezTo>
                  <a:pt x="1" y="30"/>
                  <a:pt x="0" y="36"/>
                  <a:pt x="0" y="41"/>
                </a:cubicBezTo>
                <a:cubicBezTo>
                  <a:pt x="0" y="47"/>
                  <a:pt x="1" y="52"/>
                  <a:pt x="3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5" y="62"/>
                  <a:pt x="8" y="66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6" y="74"/>
                  <a:pt x="20" y="77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25" y="79"/>
                  <a:pt x="25" y="79"/>
                  <a:pt x="25" y="79"/>
                </a:cubicBezTo>
                <a:cubicBezTo>
                  <a:pt x="30" y="81"/>
                  <a:pt x="35" y="82"/>
                  <a:pt x="41" y="82"/>
                </a:cubicBezTo>
                <a:cubicBezTo>
                  <a:pt x="46" y="82"/>
                  <a:pt x="52" y="81"/>
                  <a:pt x="57" y="79"/>
                </a:cubicBezTo>
                <a:cubicBezTo>
                  <a:pt x="61" y="78"/>
                  <a:pt x="64" y="75"/>
                  <a:pt x="67" y="73"/>
                </a:cubicBezTo>
                <a:cubicBezTo>
                  <a:pt x="84" y="89"/>
                  <a:pt x="84" y="89"/>
                  <a:pt x="84" y="89"/>
                </a:cubicBezTo>
                <a:cubicBezTo>
                  <a:pt x="85" y="91"/>
                  <a:pt x="88" y="91"/>
                  <a:pt x="89" y="89"/>
                </a:cubicBezTo>
                <a:cubicBezTo>
                  <a:pt x="90" y="88"/>
                  <a:pt x="90" y="85"/>
                  <a:pt x="89" y="84"/>
                </a:cubicBezTo>
                <a:close/>
                <a:moveTo>
                  <a:pt x="65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62" y="68"/>
                  <a:pt x="58" y="71"/>
                  <a:pt x="54" y="72"/>
                </a:cubicBezTo>
                <a:cubicBezTo>
                  <a:pt x="50" y="74"/>
                  <a:pt x="45" y="75"/>
                  <a:pt x="41" y="75"/>
                </a:cubicBezTo>
                <a:cubicBezTo>
                  <a:pt x="36" y="75"/>
                  <a:pt x="32" y="74"/>
                  <a:pt x="28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4" y="71"/>
                  <a:pt x="20" y="68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4" y="62"/>
                  <a:pt x="11" y="58"/>
                  <a:pt x="10" y="54"/>
                </a:cubicBezTo>
                <a:cubicBezTo>
                  <a:pt x="10" y="54"/>
                  <a:pt x="10" y="54"/>
                  <a:pt x="10" y="54"/>
                </a:cubicBezTo>
                <a:cubicBezTo>
                  <a:pt x="8" y="50"/>
                  <a:pt x="7" y="46"/>
                  <a:pt x="7" y="41"/>
                </a:cubicBezTo>
                <a:cubicBezTo>
                  <a:pt x="7" y="37"/>
                  <a:pt x="8" y="32"/>
                  <a:pt x="10" y="28"/>
                </a:cubicBezTo>
                <a:cubicBezTo>
                  <a:pt x="11" y="24"/>
                  <a:pt x="14" y="20"/>
                  <a:pt x="17" y="17"/>
                </a:cubicBezTo>
                <a:cubicBezTo>
                  <a:pt x="23" y="11"/>
                  <a:pt x="32" y="7"/>
                  <a:pt x="41" y="7"/>
                </a:cubicBezTo>
                <a:cubicBezTo>
                  <a:pt x="45" y="7"/>
                  <a:pt x="50" y="8"/>
                  <a:pt x="54" y="10"/>
                </a:cubicBezTo>
                <a:cubicBezTo>
                  <a:pt x="58" y="12"/>
                  <a:pt x="62" y="14"/>
                  <a:pt x="65" y="17"/>
                </a:cubicBezTo>
                <a:cubicBezTo>
                  <a:pt x="65" y="17"/>
                  <a:pt x="65" y="17"/>
                  <a:pt x="65" y="17"/>
                </a:cubicBezTo>
                <a:cubicBezTo>
                  <a:pt x="68" y="21"/>
                  <a:pt x="70" y="24"/>
                  <a:pt x="72" y="28"/>
                </a:cubicBezTo>
                <a:cubicBezTo>
                  <a:pt x="72" y="28"/>
                  <a:pt x="72" y="28"/>
                  <a:pt x="72" y="28"/>
                </a:cubicBezTo>
                <a:cubicBezTo>
                  <a:pt x="74" y="32"/>
                  <a:pt x="75" y="37"/>
                  <a:pt x="75" y="41"/>
                </a:cubicBezTo>
                <a:cubicBezTo>
                  <a:pt x="75" y="46"/>
                  <a:pt x="74" y="50"/>
                  <a:pt x="72" y="54"/>
                </a:cubicBezTo>
                <a:cubicBezTo>
                  <a:pt x="70" y="58"/>
                  <a:pt x="68" y="62"/>
                  <a:pt x="65" y="65"/>
                </a:cubicBezTo>
                <a:close/>
                <a:moveTo>
                  <a:pt x="65" y="39"/>
                </a:moveTo>
                <a:cubicBezTo>
                  <a:pt x="65" y="39"/>
                  <a:pt x="65" y="39"/>
                  <a:pt x="65" y="39"/>
                </a:cubicBezTo>
                <a:cubicBezTo>
                  <a:pt x="64" y="39"/>
                  <a:pt x="63" y="40"/>
                  <a:pt x="63" y="41"/>
                </a:cubicBezTo>
                <a:cubicBezTo>
                  <a:pt x="63" y="44"/>
                  <a:pt x="62" y="47"/>
                  <a:pt x="61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0" y="52"/>
                  <a:pt x="59" y="55"/>
                  <a:pt x="57" y="57"/>
                </a:cubicBezTo>
                <a:cubicBezTo>
                  <a:pt x="54" y="59"/>
                  <a:pt x="52" y="60"/>
                  <a:pt x="49" y="62"/>
                </a:cubicBezTo>
                <a:cubicBezTo>
                  <a:pt x="47" y="63"/>
                  <a:pt x="44" y="63"/>
                  <a:pt x="41" y="63"/>
                </a:cubicBezTo>
                <a:cubicBezTo>
                  <a:pt x="40" y="63"/>
                  <a:pt x="39" y="64"/>
                  <a:pt x="39" y="66"/>
                </a:cubicBezTo>
                <a:cubicBezTo>
                  <a:pt x="39" y="67"/>
                  <a:pt x="40" y="68"/>
                  <a:pt x="41" y="68"/>
                </a:cubicBezTo>
                <a:cubicBezTo>
                  <a:pt x="44" y="68"/>
                  <a:pt x="48" y="67"/>
                  <a:pt x="51" y="66"/>
                </a:cubicBezTo>
                <a:cubicBezTo>
                  <a:pt x="54" y="64"/>
                  <a:pt x="57" y="63"/>
                  <a:pt x="60" y="60"/>
                </a:cubicBezTo>
                <a:cubicBezTo>
                  <a:pt x="62" y="58"/>
                  <a:pt x="64" y="55"/>
                  <a:pt x="66" y="51"/>
                </a:cubicBezTo>
                <a:cubicBezTo>
                  <a:pt x="66" y="51"/>
                  <a:pt x="66" y="51"/>
                  <a:pt x="66" y="51"/>
                </a:cubicBezTo>
                <a:cubicBezTo>
                  <a:pt x="67" y="48"/>
                  <a:pt x="68" y="45"/>
                  <a:pt x="68" y="41"/>
                </a:cubicBezTo>
                <a:cubicBezTo>
                  <a:pt x="68" y="40"/>
                  <a:pt x="67" y="39"/>
                  <a:pt x="65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29" name="Freeform 24"/>
          <p:cNvSpPr>
            <a:spLocks noEditPoints="1"/>
          </p:cNvSpPr>
          <p:nvPr/>
        </p:nvSpPr>
        <p:spPr bwMode="auto">
          <a:xfrm>
            <a:off x="8571091" y="2489587"/>
            <a:ext cx="312865" cy="295488"/>
          </a:xfrm>
          <a:custGeom>
            <a:avLst/>
            <a:gdLst>
              <a:gd name="T0" fmla="*/ 48 w 98"/>
              <a:gd name="T1" fmla="*/ 24 h 92"/>
              <a:gd name="T2" fmla="*/ 50 w 98"/>
              <a:gd name="T3" fmla="*/ 53 h 92"/>
              <a:gd name="T4" fmla="*/ 52 w 98"/>
              <a:gd name="T5" fmla="*/ 17 h 92"/>
              <a:gd name="T6" fmla="*/ 48 w 98"/>
              <a:gd name="T7" fmla="*/ 16 h 92"/>
              <a:gd name="T8" fmla="*/ 41 w 98"/>
              <a:gd name="T9" fmla="*/ 28 h 92"/>
              <a:gd name="T10" fmla="*/ 94 w 98"/>
              <a:gd name="T11" fmla="*/ 12 h 92"/>
              <a:gd name="T12" fmla="*/ 84 w 98"/>
              <a:gd name="T13" fmla="*/ 12 h 92"/>
              <a:gd name="T14" fmla="*/ 80 w 98"/>
              <a:gd name="T15" fmla="*/ 0 h 92"/>
              <a:gd name="T16" fmla="*/ 14 w 98"/>
              <a:gd name="T17" fmla="*/ 4 h 92"/>
              <a:gd name="T18" fmla="*/ 3 w 98"/>
              <a:gd name="T19" fmla="*/ 12 h 92"/>
              <a:gd name="T20" fmla="*/ 0 w 98"/>
              <a:gd name="T21" fmla="*/ 37 h 92"/>
              <a:gd name="T22" fmla="*/ 6 w 98"/>
              <a:gd name="T23" fmla="*/ 52 h 92"/>
              <a:gd name="T24" fmla="*/ 45 w 98"/>
              <a:gd name="T25" fmla="*/ 75 h 92"/>
              <a:gd name="T26" fmla="*/ 29 w 98"/>
              <a:gd name="T27" fmla="*/ 84 h 92"/>
              <a:gd name="T28" fmla="*/ 29 w 98"/>
              <a:gd name="T29" fmla="*/ 92 h 92"/>
              <a:gd name="T30" fmla="*/ 73 w 98"/>
              <a:gd name="T31" fmla="*/ 88 h 92"/>
              <a:gd name="T32" fmla="*/ 53 w 98"/>
              <a:gd name="T33" fmla="*/ 84 h 92"/>
              <a:gd name="T34" fmla="*/ 78 w 98"/>
              <a:gd name="T35" fmla="*/ 59 h 92"/>
              <a:gd name="T36" fmla="*/ 92 w 98"/>
              <a:gd name="T37" fmla="*/ 52 h 92"/>
              <a:gd name="T38" fmla="*/ 98 w 98"/>
              <a:gd name="T39" fmla="*/ 16 h 92"/>
              <a:gd name="T40" fmla="*/ 11 w 98"/>
              <a:gd name="T41" fmla="*/ 47 h 92"/>
              <a:gd name="T42" fmla="*/ 7 w 98"/>
              <a:gd name="T43" fmla="*/ 37 h 92"/>
              <a:gd name="T44" fmla="*/ 14 w 98"/>
              <a:gd name="T45" fmla="*/ 20 h 92"/>
              <a:gd name="T46" fmla="*/ 15 w 98"/>
              <a:gd name="T47" fmla="*/ 50 h 92"/>
              <a:gd name="T48" fmla="*/ 76 w 98"/>
              <a:gd name="T49" fmla="*/ 40 h 92"/>
              <a:gd name="T50" fmla="*/ 73 w 98"/>
              <a:gd name="T51" fmla="*/ 53 h 92"/>
              <a:gd name="T52" fmla="*/ 49 w 98"/>
              <a:gd name="T53" fmla="*/ 67 h 92"/>
              <a:gd name="T54" fmla="*/ 24 w 98"/>
              <a:gd name="T55" fmla="*/ 53 h 92"/>
              <a:gd name="T56" fmla="*/ 21 w 98"/>
              <a:gd name="T57" fmla="*/ 40 h 92"/>
              <a:gd name="T58" fmla="*/ 76 w 98"/>
              <a:gd name="T59" fmla="*/ 8 h 92"/>
              <a:gd name="T60" fmla="*/ 91 w 98"/>
              <a:gd name="T61" fmla="*/ 37 h 92"/>
              <a:gd name="T62" fmla="*/ 86 w 98"/>
              <a:gd name="T63" fmla="*/ 47 h 92"/>
              <a:gd name="T64" fmla="*/ 83 w 98"/>
              <a:gd name="T65" fmla="*/ 50 h 92"/>
              <a:gd name="T66" fmla="*/ 84 w 98"/>
              <a:gd name="T67" fmla="*/ 40 h 92"/>
              <a:gd name="T68" fmla="*/ 91 w 98"/>
              <a:gd name="T69" fmla="*/ 2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8" h="92">
                <a:moveTo>
                  <a:pt x="44" y="28"/>
                </a:moveTo>
                <a:cubicBezTo>
                  <a:pt x="48" y="24"/>
                  <a:pt x="48" y="24"/>
                  <a:pt x="48" y="24"/>
                </a:cubicBezTo>
                <a:cubicBezTo>
                  <a:pt x="48" y="51"/>
                  <a:pt x="48" y="51"/>
                  <a:pt x="48" y="51"/>
                </a:cubicBezTo>
                <a:cubicBezTo>
                  <a:pt x="48" y="52"/>
                  <a:pt x="49" y="53"/>
                  <a:pt x="50" y="53"/>
                </a:cubicBezTo>
                <a:cubicBezTo>
                  <a:pt x="51" y="53"/>
                  <a:pt x="52" y="52"/>
                  <a:pt x="52" y="51"/>
                </a:cubicBezTo>
                <a:cubicBezTo>
                  <a:pt x="52" y="17"/>
                  <a:pt x="52" y="17"/>
                  <a:pt x="52" y="17"/>
                </a:cubicBezTo>
                <a:cubicBezTo>
                  <a:pt x="52" y="16"/>
                  <a:pt x="51" y="15"/>
                  <a:pt x="50" y="15"/>
                </a:cubicBezTo>
                <a:cubicBezTo>
                  <a:pt x="49" y="15"/>
                  <a:pt x="48" y="15"/>
                  <a:pt x="48" y="16"/>
                </a:cubicBezTo>
                <a:cubicBezTo>
                  <a:pt x="41" y="25"/>
                  <a:pt x="41" y="25"/>
                  <a:pt x="41" y="25"/>
                </a:cubicBezTo>
                <a:cubicBezTo>
                  <a:pt x="40" y="26"/>
                  <a:pt x="40" y="28"/>
                  <a:pt x="41" y="28"/>
                </a:cubicBezTo>
                <a:cubicBezTo>
                  <a:pt x="42" y="29"/>
                  <a:pt x="44" y="29"/>
                  <a:pt x="44" y="28"/>
                </a:cubicBezTo>
                <a:close/>
                <a:moveTo>
                  <a:pt x="94" y="12"/>
                </a:moveTo>
                <a:cubicBezTo>
                  <a:pt x="94" y="12"/>
                  <a:pt x="94" y="12"/>
                  <a:pt x="94" y="12"/>
                </a:cubicBezTo>
                <a:cubicBezTo>
                  <a:pt x="84" y="12"/>
                  <a:pt x="84" y="12"/>
                  <a:pt x="84" y="12"/>
                </a:cubicBezTo>
                <a:cubicBezTo>
                  <a:pt x="84" y="4"/>
                  <a:pt x="84" y="4"/>
                  <a:pt x="84" y="4"/>
                </a:cubicBezTo>
                <a:cubicBezTo>
                  <a:pt x="84" y="2"/>
                  <a:pt x="82" y="0"/>
                  <a:pt x="8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0"/>
                  <a:pt x="14" y="2"/>
                  <a:pt x="14" y="4"/>
                </a:cubicBezTo>
                <a:cubicBezTo>
                  <a:pt x="14" y="12"/>
                  <a:pt x="14" y="12"/>
                  <a:pt x="14" y="12"/>
                </a:cubicBezTo>
                <a:cubicBezTo>
                  <a:pt x="3" y="12"/>
                  <a:pt x="3" y="12"/>
                  <a:pt x="3" y="12"/>
                </a:cubicBezTo>
                <a:cubicBezTo>
                  <a:pt x="1" y="12"/>
                  <a:pt x="0" y="14"/>
                  <a:pt x="0" y="1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3"/>
                  <a:pt x="2" y="48"/>
                  <a:pt x="6" y="52"/>
                </a:cubicBezTo>
                <a:cubicBezTo>
                  <a:pt x="6" y="52"/>
                  <a:pt x="6" y="52"/>
                  <a:pt x="6" y="52"/>
                </a:cubicBezTo>
                <a:cubicBezTo>
                  <a:pt x="9" y="56"/>
                  <a:pt x="14" y="58"/>
                  <a:pt x="19" y="59"/>
                </a:cubicBezTo>
                <a:cubicBezTo>
                  <a:pt x="25" y="68"/>
                  <a:pt x="35" y="74"/>
                  <a:pt x="45" y="75"/>
                </a:cubicBezTo>
                <a:cubicBezTo>
                  <a:pt x="45" y="84"/>
                  <a:pt x="45" y="84"/>
                  <a:pt x="45" y="84"/>
                </a:cubicBezTo>
                <a:cubicBezTo>
                  <a:pt x="29" y="84"/>
                  <a:pt x="29" y="84"/>
                  <a:pt x="29" y="84"/>
                </a:cubicBezTo>
                <a:cubicBezTo>
                  <a:pt x="27" y="84"/>
                  <a:pt x="25" y="86"/>
                  <a:pt x="25" y="88"/>
                </a:cubicBezTo>
                <a:cubicBezTo>
                  <a:pt x="25" y="90"/>
                  <a:pt x="27" y="92"/>
                  <a:pt x="29" y="92"/>
                </a:cubicBezTo>
                <a:cubicBezTo>
                  <a:pt x="69" y="92"/>
                  <a:pt x="69" y="92"/>
                  <a:pt x="69" y="92"/>
                </a:cubicBezTo>
                <a:cubicBezTo>
                  <a:pt x="71" y="92"/>
                  <a:pt x="73" y="90"/>
                  <a:pt x="73" y="88"/>
                </a:cubicBezTo>
                <a:cubicBezTo>
                  <a:pt x="73" y="86"/>
                  <a:pt x="71" y="84"/>
                  <a:pt x="69" y="84"/>
                </a:cubicBezTo>
                <a:cubicBezTo>
                  <a:pt x="53" y="84"/>
                  <a:pt x="53" y="84"/>
                  <a:pt x="53" y="84"/>
                </a:cubicBezTo>
                <a:cubicBezTo>
                  <a:pt x="53" y="75"/>
                  <a:pt x="53" y="75"/>
                  <a:pt x="53" y="75"/>
                </a:cubicBezTo>
                <a:cubicBezTo>
                  <a:pt x="63" y="74"/>
                  <a:pt x="73" y="68"/>
                  <a:pt x="78" y="59"/>
                </a:cubicBezTo>
                <a:cubicBezTo>
                  <a:pt x="84" y="58"/>
                  <a:pt x="88" y="56"/>
                  <a:pt x="92" y="53"/>
                </a:cubicBezTo>
                <a:cubicBezTo>
                  <a:pt x="92" y="52"/>
                  <a:pt x="92" y="52"/>
                  <a:pt x="92" y="52"/>
                </a:cubicBezTo>
                <a:cubicBezTo>
                  <a:pt x="96" y="48"/>
                  <a:pt x="98" y="43"/>
                  <a:pt x="98" y="37"/>
                </a:cubicBezTo>
                <a:cubicBezTo>
                  <a:pt x="98" y="16"/>
                  <a:pt x="98" y="16"/>
                  <a:pt x="98" y="16"/>
                </a:cubicBezTo>
                <a:cubicBezTo>
                  <a:pt x="98" y="14"/>
                  <a:pt x="96" y="12"/>
                  <a:pt x="94" y="12"/>
                </a:cubicBezTo>
                <a:close/>
                <a:moveTo>
                  <a:pt x="11" y="47"/>
                </a:moveTo>
                <a:cubicBezTo>
                  <a:pt x="11" y="47"/>
                  <a:pt x="11" y="47"/>
                  <a:pt x="11" y="47"/>
                </a:cubicBezTo>
                <a:cubicBezTo>
                  <a:pt x="9" y="44"/>
                  <a:pt x="7" y="41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44"/>
                  <a:pt x="14" y="47"/>
                  <a:pt x="15" y="50"/>
                </a:cubicBezTo>
                <a:cubicBezTo>
                  <a:pt x="14" y="49"/>
                  <a:pt x="12" y="48"/>
                  <a:pt x="11" y="47"/>
                </a:cubicBezTo>
                <a:close/>
                <a:moveTo>
                  <a:pt x="76" y="40"/>
                </a:moveTo>
                <a:cubicBezTo>
                  <a:pt x="76" y="40"/>
                  <a:pt x="76" y="40"/>
                  <a:pt x="76" y="40"/>
                </a:cubicBezTo>
                <a:cubicBezTo>
                  <a:pt x="76" y="45"/>
                  <a:pt x="75" y="49"/>
                  <a:pt x="73" y="53"/>
                </a:cubicBezTo>
                <a:cubicBezTo>
                  <a:pt x="73" y="53"/>
                  <a:pt x="73" y="53"/>
                  <a:pt x="73" y="53"/>
                </a:cubicBezTo>
                <a:cubicBezTo>
                  <a:pt x="69" y="62"/>
                  <a:pt x="59" y="67"/>
                  <a:pt x="49" y="67"/>
                </a:cubicBezTo>
                <a:cubicBezTo>
                  <a:pt x="39" y="67"/>
                  <a:pt x="29" y="62"/>
                  <a:pt x="24" y="53"/>
                </a:cubicBezTo>
                <a:cubicBezTo>
                  <a:pt x="24" y="53"/>
                  <a:pt x="24" y="53"/>
                  <a:pt x="24" y="53"/>
                </a:cubicBezTo>
                <a:cubicBezTo>
                  <a:pt x="22" y="49"/>
                  <a:pt x="21" y="45"/>
                  <a:pt x="21" y="40"/>
                </a:cubicBezTo>
                <a:cubicBezTo>
                  <a:pt x="21" y="40"/>
                  <a:pt x="21" y="40"/>
                  <a:pt x="21" y="40"/>
                </a:cubicBezTo>
                <a:cubicBezTo>
                  <a:pt x="21" y="8"/>
                  <a:pt x="21" y="8"/>
                  <a:pt x="21" y="8"/>
                </a:cubicBezTo>
                <a:cubicBezTo>
                  <a:pt x="76" y="8"/>
                  <a:pt x="76" y="8"/>
                  <a:pt x="76" y="8"/>
                </a:cubicBezTo>
                <a:cubicBezTo>
                  <a:pt x="76" y="40"/>
                  <a:pt x="76" y="40"/>
                  <a:pt x="76" y="40"/>
                </a:cubicBezTo>
                <a:close/>
                <a:moveTo>
                  <a:pt x="91" y="37"/>
                </a:moveTo>
                <a:cubicBezTo>
                  <a:pt x="91" y="37"/>
                  <a:pt x="91" y="37"/>
                  <a:pt x="91" y="37"/>
                </a:cubicBezTo>
                <a:cubicBezTo>
                  <a:pt x="91" y="41"/>
                  <a:pt x="89" y="44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5" y="48"/>
                  <a:pt x="84" y="49"/>
                  <a:pt x="83" y="50"/>
                </a:cubicBezTo>
                <a:cubicBezTo>
                  <a:pt x="84" y="47"/>
                  <a:pt x="84" y="44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20"/>
                  <a:pt x="84" y="20"/>
                  <a:pt x="84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37"/>
                  <a:pt x="91" y="37"/>
                  <a:pt x="91" y="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0140" tIns="60070" rIns="120140" bIns="60070" numCol="1" anchor="t" anchorCtr="0" compatLnSpc="1"/>
          <a:lstStyle/>
          <a:p>
            <a:endParaRPr lang="zh-CN" altLang="en-US" sz="2365">
              <a:cs typeface="+mn-ea"/>
              <a:sym typeface="+mn-lt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1622781" y="3554138"/>
            <a:ext cx="932011" cy="2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STEP 01</a:t>
            </a:r>
            <a:endParaRPr lang="en-US" altLang="zh-CN" sz="144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Rectangle 24"/>
          <p:cNvSpPr>
            <a:spLocks noChangeArrowheads="1"/>
          </p:cNvSpPr>
          <p:nvPr/>
        </p:nvSpPr>
        <p:spPr bwMode="auto">
          <a:xfrm>
            <a:off x="3436453" y="3554138"/>
            <a:ext cx="932011" cy="2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STEP 02</a:t>
            </a:r>
            <a:endParaRPr lang="en-US" altLang="zh-CN" sz="144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Rectangle 24"/>
          <p:cNvSpPr>
            <a:spLocks noChangeArrowheads="1"/>
          </p:cNvSpPr>
          <p:nvPr/>
        </p:nvSpPr>
        <p:spPr bwMode="auto">
          <a:xfrm>
            <a:off x="5044807" y="3554138"/>
            <a:ext cx="932011" cy="2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STEP 03</a:t>
            </a:r>
            <a:endParaRPr lang="en-US" altLang="zh-CN" sz="144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3" name="Rectangle 24"/>
          <p:cNvSpPr>
            <a:spLocks noChangeArrowheads="1"/>
          </p:cNvSpPr>
          <p:nvPr/>
        </p:nvSpPr>
        <p:spPr bwMode="auto">
          <a:xfrm>
            <a:off x="6651074" y="3554138"/>
            <a:ext cx="932011" cy="2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STEP 04</a:t>
            </a:r>
            <a:endParaRPr lang="en-US" altLang="zh-CN" sz="144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8259429" y="3554138"/>
            <a:ext cx="932011" cy="2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STEP 05</a:t>
            </a:r>
            <a:endParaRPr lang="en-US" altLang="zh-CN" sz="144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9869870" y="3554138"/>
            <a:ext cx="932011" cy="2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bg1"/>
                </a:solidFill>
                <a:cs typeface="+mn-ea"/>
                <a:sym typeface="+mn-lt"/>
              </a:rPr>
              <a:t>STEP 06</a:t>
            </a:r>
            <a:endParaRPr lang="en-US" altLang="zh-CN" sz="1445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2436" y="4711233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Rectangle 24"/>
          <p:cNvSpPr>
            <a:spLocks noChangeArrowheads="1"/>
          </p:cNvSpPr>
          <p:nvPr/>
        </p:nvSpPr>
        <p:spPr bwMode="auto">
          <a:xfrm>
            <a:off x="1203853" y="4440131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595628" y="2489587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Rectangle 24"/>
          <p:cNvSpPr>
            <a:spLocks noChangeArrowheads="1"/>
          </p:cNvSpPr>
          <p:nvPr/>
        </p:nvSpPr>
        <p:spPr bwMode="auto">
          <a:xfrm>
            <a:off x="2937046" y="2218486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78124" y="4711233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Rectangle 24"/>
          <p:cNvSpPr>
            <a:spLocks noChangeArrowheads="1"/>
          </p:cNvSpPr>
          <p:nvPr/>
        </p:nvSpPr>
        <p:spPr bwMode="auto">
          <a:xfrm>
            <a:off x="4519541" y="4440131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22488" y="2489587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6163906" y="2218486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603248" y="4711233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7944665" y="4440131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9064229" y="2489587"/>
            <a:ext cx="2580233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9405647" y="2218486"/>
            <a:ext cx="1647928" cy="27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395"/>
              </a:spcBef>
            </a:pPr>
            <a:r>
              <a:rPr lang="en-US" altLang="zh-CN" sz="157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57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97" name="Picture 196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4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6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8" fill="hold" grpId="0" nodeType="withEffect">
                                  <p:stCondLst>
                                    <p:cond delay="68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73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78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8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88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16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16" fill="hold" grpId="0" nodeType="withEffect">
                                  <p:stCondLst>
                                    <p:cond delay="93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等腰三角形 21"/>
          <p:cNvSpPr/>
          <p:nvPr/>
        </p:nvSpPr>
        <p:spPr bwMode="auto">
          <a:xfrm rot="16200000" flipH="1">
            <a:off x="6108267" y="2148560"/>
            <a:ext cx="2837196" cy="2889965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89442" tIns="44720" rIns="89442" bIns="44720" anchor="ctr"/>
          <a:lstStyle/>
          <a:p>
            <a:pPr>
              <a:defRPr/>
            </a:pPr>
            <a:endParaRPr lang="zh-CN" altLang="en-US" sz="1465" kern="0" dirty="0">
              <a:solidFill>
                <a:sysClr val="window" lastClr="FFFFFF"/>
              </a:solidFill>
              <a:latin typeface="+mn-ea"/>
              <a:cs typeface="+mn-ea"/>
            </a:endParaRPr>
          </a:p>
        </p:txBody>
      </p:sp>
      <p:sp>
        <p:nvSpPr>
          <p:cNvPr id="74" name="等腰三角形 21"/>
          <p:cNvSpPr/>
          <p:nvPr/>
        </p:nvSpPr>
        <p:spPr bwMode="auto">
          <a:xfrm rot="5400000">
            <a:off x="3309884" y="2148560"/>
            <a:ext cx="2837196" cy="2889965"/>
          </a:xfrm>
          <a:custGeom>
            <a:avLst/>
            <a:gdLst>
              <a:gd name="connsiteX0" fmla="*/ 0 w 3169466"/>
              <a:gd name="connsiteY0" fmla="*/ 3096344 h 3096344"/>
              <a:gd name="connsiteX1" fmla="*/ 1508539 w 3169466"/>
              <a:gd name="connsiteY1" fmla="*/ 0 h 3096344"/>
              <a:gd name="connsiteX2" fmla="*/ 3169466 w 3169466"/>
              <a:gd name="connsiteY2" fmla="*/ 3096344 h 3096344"/>
              <a:gd name="connsiteX3" fmla="*/ 0 w 3169466"/>
              <a:gd name="connsiteY3" fmla="*/ 3096344 h 3096344"/>
              <a:gd name="connsiteX0-1" fmla="*/ 0 w 3017066"/>
              <a:gd name="connsiteY0-2" fmla="*/ 3083644 h 3096344"/>
              <a:gd name="connsiteX1-3" fmla="*/ 1356139 w 3017066"/>
              <a:gd name="connsiteY1-4" fmla="*/ 0 h 3096344"/>
              <a:gd name="connsiteX2-5" fmla="*/ 3017066 w 3017066"/>
              <a:gd name="connsiteY2-6" fmla="*/ 3096344 h 3096344"/>
              <a:gd name="connsiteX3-7" fmla="*/ 0 w 3017066"/>
              <a:gd name="connsiteY3-8" fmla="*/ 3083644 h 3096344"/>
              <a:gd name="connsiteX0-9" fmla="*/ 0 w 3017066"/>
              <a:gd name="connsiteY0-10" fmla="*/ 3083644 h 3096344"/>
              <a:gd name="connsiteX1-11" fmla="*/ 181393 w 3017066"/>
              <a:gd name="connsiteY1-12" fmla="*/ 2273423 h 3096344"/>
              <a:gd name="connsiteX2-13" fmla="*/ 1356139 w 3017066"/>
              <a:gd name="connsiteY2-14" fmla="*/ 0 h 3096344"/>
              <a:gd name="connsiteX3-15" fmla="*/ 3017066 w 3017066"/>
              <a:gd name="connsiteY3-16" fmla="*/ 3096344 h 3096344"/>
              <a:gd name="connsiteX4" fmla="*/ 0 w 3017066"/>
              <a:gd name="connsiteY4" fmla="*/ 3083644 h 3096344"/>
              <a:gd name="connsiteX0-17" fmla="*/ 0 w 3017066"/>
              <a:gd name="connsiteY0-18" fmla="*/ 3083644 h 3096344"/>
              <a:gd name="connsiteX1-19" fmla="*/ 181393 w 3017066"/>
              <a:gd name="connsiteY1-20" fmla="*/ 2222623 h 3096344"/>
              <a:gd name="connsiteX2-21" fmla="*/ 1356139 w 3017066"/>
              <a:gd name="connsiteY2-22" fmla="*/ 0 h 3096344"/>
              <a:gd name="connsiteX3-23" fmla="*/ 3017066 w 3017066"/>
              <a:gd name="connsiteY3-24" fmla="*/ 3096344 h 3096344"/>
              <a:gd name="connsiteX4-25" fmla="*/ 0 w 3017066"/>
              <a:gd name="connsiteY4-26" fmla="*/ 3083644 h 3096344"/>
              <a:gd name="connsiteX0-27" fmla="*/ 0 w 3017066"/>
              <a:gd name="connsiteY0-28" fmla="*/ 3083644 h 3096344"/>
              <a:gd name="connsiteX1-29" fmla="*/ 105193 w 3017066"/>
              <a:gd name="connsiteY1-30" fmla="*/ 2425823 h 3096344"/>
              <a:gd name="connsiteX2-31" fmla="*/ 1356139 w 3017066"/>
              <a:gd name="connsiteY2-32" fmla="*/ 0 h 3096344"/>
              <a:gd name="connsiteX3-33" fmla="*/ 3017066 w 3017066"/>
              <a:gd name="connsiteY3-34" fmla="*/ 3096344 h 3096344"/>
              <a:gd name="connsiteX4-35" fmla="*/ 0 w 3017066"/>
              <a:gd name="connsiteY4-36" fmla="*/ 3083644 h 3096344"/>
              <a:gd name="connsiteX0-37" fmla="*/ 0 w 3017066"/>
              <a:gd name="connsiteY0-38" fmla="*/ 2601044 h 2613744"/>
              <a:gd name="connsiteX1-39" fmla="*/ 105193 w 3017066"/>
              <a:gd name="connsiteY1-40" fmla="*/ 1943223 h 2613744"/>
              <a:gd name="connsiteX2-41" fmla="*/ 1368839 w 3017066"/>
              <a:gd name="connsiteY2-42" fmla="*/ 0 h 2613744"/>
              <a:gd name="connsiteX3-43" fmla="*/ 3017066 w 3017066"/>
              <a:gd name="connsiteY3-44" fmla="*/ 2613744 h 2613744"/>
              <a:gd name="connsiteX4-45" fmla="*/ 0 w 3017066"/>
              <a:gd name="connsiteY4-46" fmla="*/ 2601044 h 2613744"/>
              <a:gd name="connsiteX0-47" fmla="*/ 537730 w 2919796"/>
              <a:gd name="connsiteY0-48" fmla="*/ 2702644 h 2702644"/>
              <a:gd name="connsiteX1-49" fmla="*/ 7923 w 2919796"/>
              <a:gd name="connsiteY1-50" fmla="*/ 1943223 h 2702644"/>
              <a:gd name="connsiteX2-51" fmla="*/ 1271569 w 2919796"/>
              <a:gd name="connsiteY2-52" fmla="*/ 0 h 2702644"/>
              <a:gd name="connsiteX3-53" fmla="*/ 2919796 w 2919796"/>
              <a:gd name="connsiteY3-54" fmla="*/ 2613744 h 2702644"/>
              <a:gd name="connsiteX4-55" fmla="*/ 537730 w 2919796"/>
              <a:gd name="connsiteY4-56" fmla="*/ 2702644 h 2702644"/>
              <a:gd name="connsiteX0-57" fmla="*/ 552634 w 2934700"/>
              <a:gd name="connsiteY0-58" fmla="*/ 2702644 h 2702644"/>
              <a:gd name="connsiteX1-59" fmla="*/ 22827 w 2934700"/>
              <a:gd name="connsiteY1-60" fmla="*/ 1943223 h 2702644"/>
              <a:gd name="connsiteX2-61" fmla="*/ 1286473 w 2934700"/>
              <a:gd name="connsiteY2-62" fmla="*/ 0 h 2702644"/>
              <a:gd name="connsiteX3-63" fmla="*/ 2934700 w 2934700"/>
              <a:gd name="connsiteY3-64" fmla="*/ 2613744 h 2702644"/>
              <a:gd name="connsiteX4-65" fmla="*/ 552634 w 2934700"/>
              <a:gd name="connsiteY4-66" fmla="*/ 2702644 h 2702644"/>
              <a:gd name="connsiteX0-67" fmla="*/ 529807 w 2911873"/>
              <a:gd name="connsiteY0-68" fmla="*/ 2702644 h 2702644"/>
              <a:gd name="connsiteX1-69" fmla="*/ 0 w 2911873"/>
              <a:gd name="connsiteY1-70" fmla="*/ 1943223 h 2702644"/>
              <a:gd name="connsiteX2-71" fmla="*/ 1263646 w 2911873"/>
              <a:gd name="connsiteY2-72" fmla="*/ 0 h 2702644"/>
              <a:gd name="connsiteX3-73" fmla="*/ 2911873 w 2911873"/>
              <a:gd name="connsiteY3-74" fmla="*/ 2613744 h 2702644"/>
              <a:gd name="connsiteX4-75" fmla="*/ 529807 w 2911873"/>
              <a:gd name="connsiteY4-76" fmla="*/ 2702644 h 2702644"/>
              <a:gd name="connsiteX0-77" fmla="*/ 529807 w 2911873"/>
              <a:gd name="connsiteY0-78" fmla="*/ 2702644 h 2702644"/>
              <a:gd name="connsiteX1-79" fmla="*/ 0 w 2911873"/>
              <a:gd name="connsiteY1-80" fmla="*/ 1943223 h 2702644"/>
              <a:gd name="connsiteX2-81" fmla="*/ 1263646 w 2911873"/>
              <a:gd name="connsiteY2-82" fmla="*/ 0 h 2702644"/>
              <a:gd name="connsiteX3-83" fmla="*/ 2911873 w 2911873"/>
              <a:gd name="connsiteY3-84" fmla="*/ 2613744 h 2702644"/>
              <a:gd name="connsiteX4-85" fmla="*/ 529807 w 2911873"/>
              <a:gd name="connsiteY4-86" fmla="*/ 2702644 h 2702644"/>
              <a:gd name="connsiteX0-87" fmla="*/ 529807 w 2911873"/>
              <a:gd name="connsiteY0-88" fmla="*/ 2702644 h 2844923"/>
              <a:gd name="connsiteX1-89" fmla="*/ 0 w 2911873"/>
              <a:gd name="connsiteY1-90" fmla="*/ 1943223 h 2844923"/>
              <a:gd name="connsiteX2-91" fmla="*/ 1263646 w 2911873"/>
              <a:gd name="connsiteY2-92" fmla="*/ 0 h 2844923"/>
              <a:gd name="connsiteX3-93" fmla="*/ 2911873 w 2911873"/>
              <a:gd name="connsiteY3-94" fmla="*/ 2613744 h 2844923"/>
              <a:gd name="connsiteX4-95" fmla="*/ 1241478 w 2911873"/>
              <a:gd name="connsiteY4-96" fmla="*/ 2844923 h 2844923"/>
              <a:gd name="connsiteX5" fmla="*/ 529807 w 2911873"/>
              <a:gd name="connsiteY5" fmla="*/ 2702644 h 2844923"/>
              <a:gd name="connsiteX0-97" fmla="*/ 529807 w 2619773"/>
              <a:gd name="connsiteY0-98" fmla="*/ 2702644 h 2844923"/>
              <a:gd name="connsiteX1-99" fmla="*/ 0 w 2619773"/>
              <a:gd name="connsiteY1-100" fmla="*/ 1943223 h 2844923"/>
              <a:gd name="connsiteX2-101" fmla="*/ 1263646 w 2619773"/>
              <a:gd name="connsiteY2-102" fmla="*/ 0 h 2844923"/>
              <a:gd name="connsiteX3-103" fmla="*/ 2619773 w 2619773"/>
              <a:gd name="connsiteY3-104" fmla="*/ 2143844 h 2844923"/>
              <a:gd name="connsiteX4-105" fmla="*/ 1241478 w 2619773"/>
              <a:gd name="connsiteY4-106" fmla="*/ 2844923 h 2844923"/>
              <a:gd name="connsiteX5-107" fmla="*/ 529807 w 2619773"/>
              <a:gd name="connsiteY5-108" fmla="*/ 2702644 h 2844923"/>
              <a:gd name="connsiteX0-109" fmla="*/ 529807 w 2619773"/>
              <a:gd name="connsiteY0-110" fmla="*/ 2702644 h 2959223"/>
              <a:gd name="connsiteX1-111" fmla="*/ 0 w 2619773"/>
              <a:gd name="connsiteY1-112" fmla="*/ 1943223 h 2959223"/>
              <a:gd name="connsiteX2-113" fmla="*/ 1263646 w 2619773"/>
              <a:gd name="connsiteY2-114" fmla="*/ 0 h 2959223"/>
              <a:gd name="connsiteX3-115" fmla="*/ 2619773 w 2619773"/>
              <a:gd name="connsiteY3-116" fmla="*/ 2143844 h 2959223"/>
              <a:gd name="connsiteX4-117" fmla="*/ 1216078 w 2619773"/>
              <a:gd name="connsiteY4-118" fmla="*/ 2959223 h 2959223"/>
              <a:gd name="connsiteX5-119" fmla="*/ 529807 w 2619773"/>
              <a:gd name="connsiteY5-120" fmla="*/ 2702644 h 2959223"/>
              <a:gd name="connsiteX0-121" fmla="*/ 529807 w 2619773"/>
              <a:gd name="connsiteY0-122" fmla="*/ 2702644 h 2959223"/>
              <a:gd name="connsiteX1-123" fmla="*/ 0 w 2619773"/>
              <a:gd name="connsiteY1-124" fmla="*/ 1943223 h 2959223"/>
              <a:gd name="connsiteX2-125" fmla="*/ 1263646 w 2619773"/>
              <a:gd name="connsiteY2-126" fmla="*/ 0 h 2959223"/>
              <a:gd name="connsiteX3-127" fmla="*/ 2619773 w 2619773"/>
              <a:gd name="connsiteY3-128" fmla="*/ 2143844 h 2959223"/>
              <a:gd name="connsiteX4-129" fmla="*/ 1216078 w 2619773"/>
              <a:gd name="connsiteY4-130" fmla="*/ 2959223 h 2959223"/>
              <a:gd name="connsiteX5-131" fmla="*/ 529807 w 2619773"/>
              <a:gd name="connsiteY5-132" fmla="*/ 2702644 h 2959223"/>
              <a:gd name="connsiteX0-133" fmla="*/ 529807 w 2619773"/>
              <a:gd name="connsiteY0-134" fmla="*/ 2702644 h 2959223"/>
              <a:gd name="connsiteX1-135" fmla="*/ 0 w 2619773"/>
              <a:gd name="connsiteY1-136" fmla="*/ 1943223 h 2959223"/>
              <a:gd name="connsiteX2-137" fmla="*/ 1263646 w 2619773"/>
              <a:gd name="connsiteY2-138" fmla="*/ 0 h 2959223"/>
              <a:gd name="connsiteX3-139" fmla="*/ 2619773 w 2619773"/>
              <a:gd name="connsiteY3-140" fmla="*/ 2143844 h 2959223"/>
              <a:gd name="connsiteX4-141" fmla="*/ 1216078 w 2619773"/>
              <a:gd name="connsiteY4-142" fmla="*/ 2959223 h 2959223"/>
              <a:gd name="connsiteX5-143" fmla="*/ 529807 w 2619773"/>
              <a:gd name="connsiteY5-144" fmla="*/ 2702644 h 2959223"/>
              <a:gd name="connsiteX0-145" fmla="*/ 529807 w 2708673"/>
              <a:gd name="connsiteY0-146" fmla="*/ 2702644 h 2959223"/>
              <a:gd name="connsiteX1-147" fmla="*/ 0 w 2708673"/>
              <a:gd name="connsiteY1-148" fmla="*/ 1943223 h 2959223"/>
              <a:gd name="connsiteX2-149" fmla="*/ 1263646 w 2708673"/>
              <a:gd name="connsiteY2-150" fmla="*/ 0 h 2959223"/>
              <a:gd name="connsiteX3-151" fmla="*/ 2708673 w 2708673"/>
              <a:gd name="connsiteY3-152" fmla="*/ 2258144 h 2959223"/>
              <a:gd name="connsiteX4-153" fmla="*/ 1216078 w 2708673"/>
              <a:gd name="connsiteY4-154" fmla="*/ 2959223 h 2959223"/>
              <a:gd name="connsiteX5-155" fmla="*/ 529807 w 2708673"/>
              <a:gd name="connsiteY5-156" fmla="*/ 2702644 h 2959223"/>
              <a:gd name="connsiteX0-157" fmla="*/ 529807 w 2708673"/>
              <a:gd name="connsiteY0-158" fmla="*/ 2702644 h 3035423"/>
              <a:gd name="connsiteX1-159" fmla="*/ 0 w 2708673"/>
              <a:gd name="connsiteY1-160" fmla="*/ 1943223 h 3035423"/>
              <a:gd name="connsiteX2-161" fmla="*/ 1263646 w 2708673"/>
              <a:gd name="connsiteY2-162" fmla="*/ 0 h 3035423"/>
              <a:gd name="connsiteX3-163" fmla="*/ 2708673 w 2708673"/>
              <a:gd name="connsiteY3-164" fmla="*/ 2258144 h 3035423"/>
              <a:gd name="connsiteX4-165" fmla="*/ 1216078 w 2708673"/>
              <a:gd name="connsiteY4-166" fmla="*/ 3035423 h 3035423"/>
              <a:gd name="connsiteX5-167" fmla="*/ 529807 w 2708673"/>
              <a:gd name="connsiteY5-168" fmla="*/ 2702644 h 3035423"/>
              <a:gd name="connsiteX0-169" fmla="*/ 631407 w 2810273"/>
              <a:gd name="connsiteY0-170" fmla="*/ 2702644 h 3035423"/>
              <a:gd name="connsiteX1-171" fmla="*/ 0 w 2810273"/>
              <a:gd name="connsiteY1-172" fmla="*/ 1994023 h 3035423"/>
              <a:gd name="connsiteX2-173" fmla="*/ 1365246 w 2810273"/>
              <a:gd name="connsiteY2-174" fmla="*/ 0 h 3035423"/>
              <a:gd name="connsiteX3-175" fmla="*/ 2810273 w 2810273"/>
              <a:gd name="connsiteY3-176" fmla="*/ 2258144 h 3035423"/>
              <a:gd name="connsiteX4-177" fmla="*/ 1317678 w 2810273"/>
              <a:gd name="connsiteY4-178" fmla="*/ 3035423 h 3035423"/>
              <a:gd name="connsiteX5-179" fmla="*/ 631407 w 2810273"/>
              <a:gd name="connsiteY5-180" fmla="*/ 2702644 h 3035423"/>
              <a:gd name="connsiteX0-181" fmla="*/ 631407 w 2899173"/>
              <a:gd name="connsiteY0-182" fmla="*/ 2702644 h 3035423"/>
              <a:gd name="connsiteX1-183" fmla="*/ 0 w 2899173"/>
              <a:gd name="connsiteY1-184" fmla="*/ 1994023 h 3035423"/>
              <a:gd name="connsiteX2-185" fmla="*/ 1365246 w 2899173"/>
              <a:gd name="connsiteY2-186" fmla="*/ 0 h 3035423"/>
              <a:gd name="connsiteX3-187" fmla="*/ 2899173 w 2899173"/>
              <a:gd name="connsiteY3-188" fmla="*/ 2461344 h 3035423"/>
              <a:gd name="connsiteX4-189" fmla="*/ 1317678 w 2899173"/>
              <a:gd name="connsiteY4-190" fmla="*/ 3035423 h 3035423"/>
              <a:gd name="connsiteX5-191" fmla="*/ 631407 w 2899173"/>
              <a:gd name="connsiteY5-192" fmla="*/ 2702644 h 3035423"/>
              <a:gd name="connsiteX0-193" fmla="*/ 631407 w 2899173"/>
              <a:gd name="connsiteY0-194" fmla="*/ 2702644 h 3035423"/>
              <a:gd name="connsiteX1-195" fmla="*/ 0 w 2899173"/>
              <a:gd name="connsiteY1-196" fmla="*/ 1994023 h 3035423"/>
              <a:gd name="connsiteX2-197" fmla="*/ 1365246 w 2899173"/>
              <a:gd name="connsiteY2-198" fmla="*/ 0 h 3035423"/>
              <a:gd name="connsiteX3-199" fmla="*/ 2899173 w 2899173"/>
              <a:gd name="connsiteY3-200" fmla="*/ 2461344 h 3035423"/>
              <a:gd name="connsiteX4-201" fmla="*/ 1317678 w 2899173"/>
              <a:gd name="connsiteY4-202" fmla="*/ 3035423 h 3035423"/>
              <a:gd name="connsiteX5-203" fmla="*/ 631407 w 2899173"/>
              <a:gd name="connsiteY5-204" fmla="*/ 2702644 h 3035423"/>
              <a:gd name="connsiteX0-205" fmla="*/ 631407 w 2899173"/>
              <a:gd name="connsiteY0-206" fmla="*/ 2702644 h 3086223"/>
              <a:gd name="connsiteX1-207" fmla="*/ 0 w 2899173"/>
              <a:gd name="connsiteY1-208" fmla="*/ 1994023 h 3086223"/>
              <a:gd name="connsiteX2-209" fmla="*/ 1365246 w 2899173"/>
              <a:gd name="connsiteY2-210" fmla="*/ 0 h 3086223"/>
              <a:gd name="connsiteX3-211" fmla="*/ 2899173 w 2899173"/>
              <a:gd name="connsiteY3-212" fmla="*/ 2461344 h 3086223"/>
              <a:gd name="connsiteX4-213" fmla="*/ 1330378 w 2899173"/>
              <a:gd name="connsiteY4-214" fmla="*/ 3086223 h 3086223"/>
              <a:gd name="connsiteX5-215" fmla="*/ 631407 w 2899173"/>
              <a:gd name="connsiteY5-216" fmla="*/ 2702644 h 3086223"/>
              <a:gd name="connsiteX0-217" fmla="*/ 631407 w 2899173"/>
              <a:gd name="connsiteY0-218" fmla="*/ 2702644 h 3060823"/>
              <a:gd name="connsiteX1-219" fmla="*/ 0 w 2899173"/>
              <a:gd name="connsiteY1-220" fmla="*/ 1994023 h 3060823"/>
              <a:gd name="connsiteX2-221" fmla="*/ 1365246 w 2899173"/>
              <a:gd name="connsiteY2-222" fmla="*/ 0 h 3060823"/>
              <a:gd name="connsiteX3-223" fmla="*/ 2899173 w 2899173"/>
              <a:gd name="connsiteY3-224" fmla="*/ 2461344 h 3060823"/>
              <a:gd name="connsiteX4-225" fmla="*/ 1508178 w 2899173"/>
              <a:gd name="connsiteY4-226" fmla="*/ 3060823 h 3060823"/>
              <a:gd name="connsiteX5-227" fmla="*/ 631407 w 2899173"/>
              <a:gd name="connsiteY5-228" fmla="*/ 2702644 h 3060823"/>
              <a:gd name="connsiteX0-229" fmla="*/ 631407 w 2899173"/>
              <a:gd name="connsiteY0-230" fmla="*/ 2702644 h 3060823"/>
              <a:gd name="connsiteX1-231" fmla="*/ 0 w 2899173"/>
              <a:gd name="connsiteY1-232" fmla="*/ 1994023 h 3060823"/>
              <a:gd name="connsiteX2-233" fmla="*/ 1365246 w 2899173"/>
              <a:gd name="connsiteY2-234" fmla="*/ 0 h 3060823"/>
              <a:gd name="connsiteX3-235" fmla="*/ 2899173 w 2899173"/>
              <a:gd name="connsiteY3-236" fmla="*/ 2461344 h 3060823"/>
              <a:gd name="connsiteX4-237" fmla="*/ 1508178 w 2899173"/>
              <a:gd name="connsiteY4-238" fmla="*/ 3060823 h 3060823"/>
              <a:gd name="connsiteX5-239" fmla="*/ 631407 w 2899173"/>
              <a:gd name="connsiteY5-240" fmla="*/ 2702644 h 3060823"/>
              <a:gd name="connsiteX0-241" fmla="*/ 631407 w 2899173"/>
              <a:gd name="connsiteY0-242" fmla="*/ 2702644 h 3060823"/>
              <a:gd name="connsiteX1-243" fmla="*/ 0 w 2899173"/>
              <a:gd name="connsiteY1-244" fmla="*/ 1994023 h 3060823"/>
              <a:gd name="connsiteX2-245" fmla="*/ 1365246 w 2899173"/>
              <a:gd name="connsiteY2-246" fmla="*/ 0 h 3060823"/>
              <a:gd name="connsiteX3-247" fmla="*/ 2899173 w 2899173"/>
              <a:gd name="connsiteY3-248" fmla="*/ 2461344 h 3060823"/>
              <a:gd name="connsiteX4-249" fmla="*/ 1508178 w 2899173"/>
              <a:gd name="connsiteY4-250" fmla="*/ 3060823 h 3060823"/>
              <a:gd name="connsiteX5-251" fmla="*/ 631407 w 2899173"/>
              <a:gd name="connsiteY5-252" fmla="*/ 2702644 h 3060823"/>
              <a:gd name="connsiteX0-253" fmla="*/ 663159 w 2930925"/>
              <a:gd name="connsiteY0-254" fmla="*/ 2702644 h 3060823"/>
              <a:gd name="connsiteX1-255" fmla="*/ 0 w 2930925"/>
              <a:gd name="connsiteY1-256" fmla="*/ 2032204 h 3060823"/>
              <a:gd name="connsiteX2-257" fmla="*/ 1396998 w 2930925"/>
              <a:gd name="connsiteY2-258" fmla="*/ 0 h 3060823"/>
              <a:gd name="connsiteX3-259" fmla="*/ 2930925 w 2930925"/>
              <a:gd name="connsiteY3-260" fmla="*/ 2461344 h 3060823"/>
              <a:gd name="connsiteX4-261" fmla="*/ 1539930 w 2930925"/>
              <a:gd name="connsiteY4-262" fmla="*/ 3060823 h 3060823"/>
              <a:gd name="connsiteX5-263" fmla="*/ 663159 w 2930925"/>
              <a:gd name="connsiteY5-264" fmla="*/ 2702644 h 3060823"/>
              <a:gd name="connsiteX0-265" fmla="*/ 663159 w 2930925"/>
              <a:gd name="connsiteY0-266" fmla="*/ 2702644 h 3060823"/>
              <a:gd name="connsiteX1-267" fmla="*/ 0 w 2930925"/>
              <a:gd name="connsiteY1-268" fmla="*/ 2032204 h 3060823"/>
              <a:gd name="connsiteX2-269" fmla="*/ 1396998 w 2930925"/>
              <a:gd name="connsiteY2-270" fmla="*/ 0 h 3060823"/>
              <a:gd name="connsiteX3-271" fmla="*/ 2930925 w 2930925"/>
              <a:gd name="connsiteY3-272" fmla="*/ 2461344 h 3060823"/>
              <a:gd name="connsiteX4-273" fmla="*/ 1539930 w 2930925"/>
              <a:gd name="connsiteY4-274" fmla="*/ 3060823 h 3060823"/>
              <a:gd name="connsiteX5-275" fmla="*/ 663159 w 2930925"/>
              <a:gd name="connsiteY5-276" fmla="*/ 2702644 h 3060823"/>
              <a:gd name="connsiteX0-277" fmla="*/ 663159 w 2930925"/>
              <a:gd name="connsiteY0-278" fmla="*/ 2702644 h 3060823"/>
              <a:gd name="connsiteX1-279" fmla="*/ 0 w 2930925"/>
              <a:gd name="connsiteY1-280" fmla="*/ 2032204 h 3060823"/>
              <a:gd name="connsiteX2-281" fmla="*/ 1396998 w 2930925"/>
              <a:gd name="connsiteY2-282" fmla="*/ 0 h 3060823"/>
              <a:gd name="connsiteX3-283" fmla="*/ 2930925 w 2930925"/>
              <a:gd name="connsiteY3-284" fmla="*/ 2461344 h 3060823"/>
              <a:gd name="connsiteX4-285" fmla="*/ 1539930 w 2930925"/>
              <a:gd name="connsiteY4-286" fmla="*/ 3060823 h 3060823"/>
              <a:gd name="connsiteX5-287" fmla="*/ 663159 w 2930925"/>
              <a:gd name="connsiteY5-288" fmla="*/ 2702644 h 3060823"/>
              <a:gd name="connsiteX0-289" fmla="*/ 663159 w 2930925"/>
              <a:gd name="connsiteY0-290" fmla="*/ 2702644 h 3060823"/>
              <a:gd name="connsiteX1-291" fmla="*/ 0 w 2930925"/>
              <a:gd name="connsiteY1-292" fmla="*/ 2032204 h 3060823"/>
              <a:gd name="connsiteX2-293" fmla="*/ 1396998 w 2930925"/>
              <a:gd name="connsiteY2-294" fmla="*/ 0 h 3060823"/>
              <a:gd name="connsiteX3-295" fmla="*/ 2930925 w 2930925"/>
              <a:gd name="connsiteY3-296" fmla="*/ 2461344 h 3060823"/>
              <a:gd name="connsiteX4-297" fmla="*/ 1539930 w 2930925"/>
              <a:gd name="connsiteY4-298" fmla="*/ 3060823 h 3060823"/>
              <a:gd name="connsiteX5-299" fmla="*/ 663159 w 2930925"/>
              <a:gd name="connsiteY5-300" fmla="*/ 2702644 h 3060823"/>
              <a:gd name="connsiteX0-301" fmla="*/ 663159 w 2930925"/>
              <a:gd name="connsiteY0-302" fmla="*/ 2702644 h 2908539"/>
              <a:gd name="connsiteX1-303" fmla="*/ 0 w 2930925"/>
              <a:gd name="connsiteY1-304" fmla="*/ 2032204 h 2908539"/>
              <a:gd name="connsiteX2-305" fmla="*/ 1396998 w 2930925"/>
              <a:gd name="connsiteY2-306" fmla="*/ 0 h 2908539"/>
              <a:gd name="connsiteX3-307" fmla="*/ 2930925 w 2930925"/>
              <a:gd name="connsiteY3-308" fmla="*/ 2461344 h 2908539"/>
              <a:gd name="connsiteX4-309" fmla="*/ 1559196 w 2930925"/>
              <a:gd name="connsiteY4-310" fmla="*/ 2908539 h 2908539"/>
              <a:gd name="connsiteX5-311" fmla="*/ 663159 w 2930925"/>
              <a:gd name="connsiteY5-312" fmla="*/ 2702644 h 2908539"/>
              <a:gd name="connsiteX0-313" fmla="*/ 663159 w 2930925"/>
              <a:gd name="connsiteY0-314" fmla="*/ 2702644 h 2959458"/>
              <a:gd name="connsiteX1-315" fmla="*/ 0 w 2930925"/>
              <a:gd name="connsiteY1-316" fmla="*/ 2032204 h 2959458"/>
              <a:gd name="connsiteX2-317" fmla="*/ 1396998 w 2930925"/>
              <a:gd name="connsiteY2-318" fmla="*/ 0 h 2959458"/>
              <a:gd name="connsiteX3-319" fmla="*/ 2930925 w 2930925"/>
              <a:gd name="connsiteY3-320" fmla="*/ 2461344 h 2959458"/>
              <a:gd name="connsiteX4-321" fmla="*/ 1559412 w 2930925"/>
              <a:gd name="connsiteY4-322" fmla="*/ 2959458 h 2959458"/>
              <a:gd name="connsiteX5-323" fmla="*/ 663159 w 2930925"/>
              <a:gd name="connsiteY5-324" fmla="*/ 2702644 h 2959458"/>
              <a:gd name="connsiteX0-325" fmla="*/ 663159 w 2930925"/>
              <a:gd name="connsiteY0-326" fmla="*/ 2702644 h 2959458"/>
              <a:gd name="connsiteX1-327" fmla="*/ 0 w 2930925"/>
              <a:gd name="connsiteY1-328" fmla="*/ 2032204 h 2959458"/>
              <a:gd name="connsiteX2-329" fmla="*/ 1396998 w 2930925"/>
              <a:gd name="connsiteY2-330" fmla="*/ 0 h 2959458"/>
              <a:gd name="connsiteX3-331" fmla="*/ 2930925 w 2930925"/>
              <a:gd name="connsiteY3-332" fmla="*/ 2461344 h 2959458"/>
              <a:gd name="connsiteX4-333" fmla="*/ 1559412 w 2930925"/>
              <a:gd name="connsiteY4-334" fmla="*/ 2959458 h 2959458"/>
              <a:gd name="connsiteX5-335" fmla="*/ 663159 w 2930925"/>
              <a:gd name="connsiteY5-336" fmla="*/ 2702644 h 2959458"/>
              <a:gd name="connsiteX0-337" fmla="*/ 663159 w 2893222"/>
              <a:gd name="connsiteY0-338" fmla="*/ 2702644 h 2959458"/>
              <a:gd name="connsiteX1-339" fmla="*/ 0 w 2893222"/>
              <a:gd name="connsiteY1-340" fmla="*/ 2032204 h 2959458"/>
              <a:gd name="connsiteX2-341" fmla="*/ 1396998 w 2893222"/>
              <a:gd name="connsiteY2-342" fmla="*/ 0 h 2959458"/>
              <a:gd name="connsiteX3-343" fmla="*/ 2893222 w 2893222"/>
              <a:gd name="connsiteY3-344" fmla="*/ 2404291 h 2959458"/>
              <a:gd name="connsiteX4-345" fmla="*/ 1559412 w 2893222"/>
              <a:gd name="connsiteY4-346" fmla="*/ 2959458 h 2959458"/>
              <a:gd name="connsiteX5-347" fmla="*/ 663159 w 2893222"/>
              <a:gd name="connsiteY5-348" fmla="*/ 2702644 h 2959458"/>
              <a:gd name="connsiteX0-349" fmla="*/ 663159 w 2893222"/>
              <a:gd name="connsiteY0-350" fmla="*/ 2702644 h 2959458"/>
              <a:gd name="connsiteX1-351" fmla="*/ 0 w 2893222"/>
              <a:gd name="connsiteY1-352" fmla="*/ 2032204 h 2959458"/>
              <a:gd name="connsiteX2-353" fmla="*/ 1396998 w 2893222"/>
              <a:gd name="connsiteY2-354" fmla="*/ 0 h 2959458"/>
              <a:gd name="connsiteX3-355" fmla="*/ 2893222 w 2893222"/>
              <a:gd name="connsiteY3-356" fmla="*/ 2404291 h 2959458"/>
              <a:gd name="connsiteX4-357" fmla="*/ 1559412 w 2893222"/>
              <a:gd name="connsiteY4-358" fmla="*/ 2959458 h 2959458"/>
              <a:gd name="connsiteX5-359" fmla="*/ 663159 w 2893222"/>
              <a:gd name="connsiteY5-360" fmla="*/ 2702644 h 2959458"/>
              <a:gd name="connsiteX0-361" fmla="*/ 663159 w 2893222"/>
              <a:gd name="connsiteY0-362" fmla="*/ 2702644 h 2959458"/>
              <a:gd name="connsiteX1-363" fmla="*/ 0 w 2893222"/>
              <a:gd name="connsiteY1-364" fmla="*/ 2032204 h 2959458"/>
              <a:gd name="connsiteX2-365" fmla="*/ 1396998 w 2893222"/>
              <a:gd name="connsiteY2-366" fmla="*/ 0 h 2959458"/>
              <a:gd name="connsiteX3-367" fmla="*/ 2893222 w 2893222"/>
              <a:gd name="connsiteY3-368" fmla="*/ 2404291 h 2959458"/>
              <a:gd name="connsiteX4-369" fmla="*/ 1559412 w 2893222"/>
              <a:gd name="connsiteY4-370" fmla="*/ 2959458 h 2959458"/>
              <a:gd name="connsiteX5-371" fmla="*/ 663159 w 2893222"/>
              <a:gd name="connsiteY5-372" fmla="*/ 2702644 h 295945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25" y="connsiteY4-26"/>
              </a:cxn>
              <a:cxn ang="0">
                <a:pos x="connsiteX5-107" y="connsiteY5-108"/>
              </a:cxn>
            </a:cxnLst>
            <a:rect l="l" t="t" r="r" b="b"/>
            <a:pathLst>
              <a:path w="2893222" h="2959458">
                <a:moveTo>
                  <a:pt x="663159" y="2702644"/>
                </a:moveTo>
                <a:cubicBezTo>
                  <a:pt x="270694" y="2413616"/>
                  <a:pt x="297292" y="2480177"/>
                  <a:pt x="0" y="2032204"/>
                </a:cubicBezTo>
                <a:lnTo>
                  <a:pt x="1396998" y="0"/>
                </a:lnTo>
                <a:lnTo>
                  <a:pt x="2893222" y="2404291"/>
                </a:lnTo>
                <a:cubicBezTo>
                  <a:pt x="2180089" y="2991587"/>
                  <a:pt x="1930209" y="2931200"/>
                  <a:pt x="1559412" y="2959458"/>
                </a:cubicBezTo>
                <a:cubicBezTo>
                  <a:pt x="1254627" y="2941783"/>
                  <a:pt x="930144" y="2872952"/>
                  <a:pt x="663159" y="270264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rnd">
            <a:solidFill>
              <a:srgbClr val="E6E6E6"/>
            </a:solidFill>
            <a:prstDash val="solid"/>
            <a:round/>
          </a:ln>
        </p:spPr>
        <p:txBody>
          <a:bodyPr vert="eaVert" lIns="89442" tIns="44720" rIns="89442" bIns="44720" anchor="ctr"/>
          <a:lstStyle/>
          <a:p>
            <a:pPr>
              <a:defRPr/>
            </a:pPr>
            <a:endParaRPr lang="zh-CN" altLang="en-US" sz="1465" kern="0" dirty="0">
              <a:solidFill>
                <a:sysClr val="window" lastClr="FFFFFF"/>
              </a:solidFill>
              <a:latin typeface="+mn-ea"/>
              <a:cs typeface="+mn-ea"/>
            </a:endParaRPr>
          </a:p>
        </p:txBody>
      </p:sp>
      <p:sp>
        <p:nvSpPr>
          <p:cNvPr id="77" name="椭圆 5"/>
          <p:cNvSpPr/>
          <p:nvPr/>
        </p:nvSpPr>
        <p:spPr bwMode="auto">
          <a:xfrm>
            <a:off x="3285286" y="1938284"/>
            <a:ext cx="3562555" cy="3577923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89442" tIns="44720" rIns="89442" bIns="44720" anchor="ctr"/>
          <a:lstStyle/>
          <a:p>
            <a:pPr algn="ctr"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83" name="椭圆 6"/>
          <p:cNvSpPr/>
          <p:nvPr/>
        </p:nvSpPr>
        <p:spPr bwMode="auto">
          <a:xfrm>
            <a:off x="5416929" y="1938284"/>
            <a:ext cx="3564105" cy="3577923"/>
          </a:xfrm>
          <a:prstGeom prst="ellipse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</a:ln>
          <a:effectLst/>
        </p:spPr>
        <p:txBody>
          <a:bodyPr lIns="89442" tIns="44720" rIns="89442" bIns="44720" anchor="ctr"/>
          <a:lstStyle/>
          <a:p>
            <a:pPr algn="ctr">
              <a:defRPr/>
            </a:pPr>
            <a:endParaRPr lang="zh-CN" altLang="en-US" sz="3200" kern="0" dirty="0">
              <a:solidFill>
                <a:sysClr val="window" lastClr="FFFFFF"/>
              </a:solidFill>
              <a:latin typeface="微软雅黑" panose="020B0503020204020204" pitchFamily="34" charset="-122"/>
              <a:cs typeface="+mn-ea"/>
            </a:endParaRPr>
          </a:p>
        </p:txBody>
      </p:sp>
      <p:cxnSp>
        <p:nvCxnSpPr>
          <p:cNvPr id="84" name="直接连接符 7"/>
          <p:cNvCxnSpPr>
            <a:cxnSpLocks noChangeShapeType="1"/>
          </p:cNvCxnSpPr>
          <p:nvPr/>
        </p:nvCxnSpPr>
        <p:spPr bwMode="auto">
          <a:xfrm>
            <a:off x="4263515" y="2811747"/>
            <a:ext cx="558103" cy="26312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85" name="直接连接符 8"/>
          <p:cNvCxnSpPr>
            <a:cxnSpLocks noChangeShapeType="1"/>
          </p:cNvCxnSpPr>
          <p:nvPr/>
        </p:nvCxnSpPr>
        <p:spPr bwMode="auto">
          <a:xfrm>
            <a:off x="3965860" y="3619812"/>
            <a:ext cx="576704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86" name="直接连接符 9"/>
          <p:cNvCxnSpPr>
            <a:cxnSpLocks noChangeShapeType="1"/>
          </p:cNvCxnSpPr>
          <p:nvPr/>
        </p:nvCxnSpPr>
        <p:spPr bwMode="auto">
          <a:xfrm flipV="1">
            <a:off x="4263514" y="4142957"/>
            <a:ext cx="576704" cy="306724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94" name="直接连接符 10"/>
          <p:cNvCxnSpPr>
            <a:cxnSpLocks noChangeShapeType="1"/>
          </p:cNvCxnSpPr>
          <p:nvPr/>
        </p:nvCxnSpPr>
        <p:spPr bwMode="auto">
          <a:xfrm flipH="1" flipV="1">
            <a:off x="7517563" y="4130501"/>
            <a:ext cx="576704" cy="306724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97" name="直接连接符 11"/>
          <p:cNvCxnSpPr>
            <a:cxnSpLocks noChangeShapeType="1"/>
          </p:cNvCxnSpPr>
          <p:nvPr/>
        </p:nvCxnSpPr>
        <p:spPr bwMode="auto">
          <a:xfrm flipH="1">
            <a:off x="7805915" y="3616698"/>
            <a:ext cx="576704" cy="0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cxnSp>
        <p:nvCxnSpPr>
          <p:cNvPr id="100" name="直接连接符 12"/>
          <p:cNvCxnSpPr>
            <a:cxnSpLocks noChangeShapeType="1"/>
          </p:cNvCxnSpPr>
          <p:nvPr/>
        </p:nvCxnSpPr>
        <p:spPr bwMode="auto">
          <a:xfrm flipH="1">
            <a:off x="7536166" y="2811747"/>
            <a:ext cx="558103" cy="263127"/>
          </a:xfrm>
          <a:prstGeom prst="line">
            <a:avLst/>
          </a:prstGeom>
          <a:noFill/>
          <a:ln w="28575" algn="ctr">
            <a:solidFill>
              <a:schemeClr val="bg1">
                <a:lumMod val="50000"/>
              </a:schemeClr>
            </a:solidFill>
            <a:round/>
            <a:headEnd type="none" w="med" len="med"/>
            <a:tailEnd type="arrow" w="med" len="med"/>
          </a:ln>
        </p:spPr>
      </p:cxnSp>
      <p:grpSp>
        <p:nvGrpSpPr>
          <p:cNvPr id="103" name="组合 13"/>
          <p:cNvGrpSpPr/>
          <p:nvPr/>
        </p:nvGrpSpPr>
        <p:grpSpPr>
          <a:xfrm>
            <a:off x="5106871" y="2593769"/>
            <a:ext cx="2055677" cy="2064545"/>
            <a:chOff x="5014912" y="2584450"/>
            <a:chExt cx="2105025" cy="2105025"/>
          </a:xfrm>
        </p:grpSpPr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5014912" y="2584450"/>
              <a:ext cx="2105025" cy="2105025"/>
            </a:xfrm>
            <a:prstGeom prst="ellipse">
              <a:avLst/>
            </a:prstGeom>
            <a:solidFill>
              <a:srgbClr val="6B1554"/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935" kern="0" dirty="0">
                <a:solidFill>
                  <a:srgbClr val="4D4D4D"/>
                </a:solidFill>
                <a:latin typeface="+mn-ea"/>
                <a:cs typeface="+mn-ea"/>
              </a:endParaRPr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5497512" y="3066331"/>
              <a:ext cx="1139825" cy="1139825"/>
            </a:xfrm>
            <a:prstGeom prst="ellipse">
              <a:avLst/>
            </a:prstGeom>
            <a:solidFill>
              <a:schemeClr val="bg1"/>
            </a:solidFill>
            <a:ln w="3175" cap="flat" cmpd="sng" algn="ctr">
              <a:solidFill>
                <a:srgbClr val="D7D7D7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zh-CN" altLang="en-US" sz="2135" b="1" kern="0" dirty="0">
                  <a:solidFill>
                    <a:srgbClr val="4D4D4D"/>
                  </a:solidFill>
                  <a:latin typeface="微软雅黑" panose="020B0503020204020204" pitchFamily="34" charset="-122"/>
                  <a:cs typeface="+mn-ea"/>
                </a:rPr>
                <a:t>文字说明</a:t>
              </a:r>
              <a:endParaRPr lang="zh-CN" altLang="en-US" sz="2135" b="1" kern="0" dirty="0">
                <a:solidFill>
                  <a:srgbClr val="4D4D4D"/>
                </a:solidFill>
                <a:latin typeface="微软雅黑" panose="020B0503020204020204" pitchFamily="34" charset="-122"/>
                <a:cs typeface="+mn-ea"/>
              </a:endParaRPr>
            </a:p>
          </p:txBody>
        </p:sp>
      </p:grpSp>
      <p:sp>
        <p:nvSpPr>
          <p:cNvPr id="108" name="Oval 19"/>
          <p:cNvSpPr>
            <a:spLocks noChangeArrowheads="1"/>
          </p:cNvSpPr>
          <p:nvPr/>
        </p:nvSpPr>
        <p:spPr bwMode="auto">
          <a:xfrm>
            <a:off x="3302338" y="2022362"/>
            <a:ext cx="968929" cy="973107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  <a:effectLst/>
        </p:spPr>
        <p:txBody>
          <a:bodyPr lIns="89442" tIns="44720" rIns="89442" bIns="4472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65" kern="0" dirty="0">
                <a:solidFill>
                  <a:sysClr val="window" lastClr="FFFFFF"/>
                </a:solidFill>
                <a:latin typeface="Arial" panose="020B0604020202020204" pitchFamily="34" charset="0"/>
                <a:cs typeface="+mn-ea"/>
              </a:rPr>
              <a:t>XXX</a:t>
            </a:r>
            <a:endParaRPr lang="zh-CN" altLang="en-US" sz="1865" kern="0" dirty="0">
              <a:solidFill>
                <a:sysClr val="window" lastClr="FFFFFF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109" name="Oval 19"/>
          <p:cNvSpPr>
            <a:spLocks noChangeArrowheads="1"/>
          </p:cNvSpPr>
          <p:nvPr/>
        </p:nvSpPr>
        <p:spPr bwMode="auto">
          <a:xfrm>
            <a:off x="8044660" y="2037929"/>
            <a:ext cx="968928" cy="974665"/>
          </a:xfrm>
          <a:prstGeom prst="ellipse">
            <a:avLst/>
          </a:prstGeom>
          <a:solidFill>
            <a:srgbClr val="6B1554"/>
          </a:solidFill>
          <a:ln w="9525">
            <a:noFill/>
            <a:round/>
          </a:ln>
          <a:effectLst/>
        </p:spPr>
        <p:txBody>
          <a:bodyPr lIns="89442" tIns="44720" rIns="89442" bIns="4472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65" kern="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XXX</a:t>
            </a:r>
            <a:endParaRPr lang="zh-CN" altLang="en-US" sz="1865" kern="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110" name="Oval 19"/>
          <p:cNvSpPr>
            <a:spLocks noChangeArrowheads="1"/>
          </p:cNvSpPr>
          <p:nvPr/>
        </p:nvSpPr>
        <p:spPr bwMode="auto">
          <a:xfrm>
            <a:off x="8484940" y="3168292"/>
            <a:ext cx="970478" cy="974665"/>
          </a:xfrm>
          <a:prstGeom prst="ellipse">
            <a:avLst/>
          </a:prstGeom>
          <a:solidFill>
            <a:srgbClr val="6B1554"/>
          </a:solidFill>
          <a:ln w="9525">
            <a:noFill/>
            <a:round/>
          </a:ln>
          <a:effectLst/>
        </p:spPr>
        <p:txBody>
          <a:bodyPr lIns="89442" tIns="44720" rIns="89442" bIns="4472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65" kern="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XXX</a:t>
            </a:r>
            <a:endParaRPr lang="zh-CN" altLang="en-US" sz="1865" kern="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111" name="Oval 110"/>
          <p:cNvSpPr>
            <a:spLocks noChangeArrowheads="1"/>
          </p:cNvSpPr>
          <p:nvPr/>
        </p:nvSpPr>
        <p:spPr bwMode="auto">
          <a:xfrm>
            <a:off x="8092716" y="4286198"/>
            <a:ext cx="970478" cy="974665"/>
          </a:xfrm>
          <a:prstGeom prst="ellipse">
            <a:avLst/>
          </a:prstGeom>
          <a:solidFill>
            <a:srgbClr val="6B1554"/>
          </a:solidFill>
          <a:ln w="9525">
            <a:noFill/>
            <a:round/>
          </a:ln>
          <a:effectLst/>
        </p:spPr>
        <p:txBody>
          <a:bodyPr lIns="89442" tIns="44720" rIns="89442" bIns="4472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65" kern="0" dirty="0">
                <a:solidFill>
                  <a:schemeClr val="bg1"/>
                </a:solidFill>
                <a:latin typeface="Arial" panose="020B0604020202020204" pitchFamily="34" charset="0"/>
                <a:cs typeface="+mn-ea"/>
              </a:rPr>
              <a:t>XXX</a:t>
            </a:r>
            <a:endParaRPr lang="zh-CN" altLang="en-US" sz="1865" kern="0" dirty="0">
              <a:solidFill>
                <a:schemeClr val="bg1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112" name="Oval 19"/>
          <p:cNvSpPr>
            <a:spLocks noChangeArrowheads="1"/>
          </p:cNvSpPr>
          <p:nvPr/>
        </p:nvSpPr>
        <p:spPr bwMode="auto">
          <a:xfrm>
            <a:off x="2868257" y="3130925"/>
            <a:ext cx="970478" cy="97466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  <a:effectLst/>
        </p:spPr>
        <p:txBody>
          <a:bodyPr lIns="89442" tIns="44720" rIns="89442" bIns="4472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65" kern="0" dirty="0">
                <a:solidFill>
                  <a:sysClr val="window" lastClr="FFFFFF"/>
                </a:solidFill>
                <a:latin typeface="Arial" panose="020B0604020202020204" pitchFamily="34" charset="0"/>
                <a:cs typeface="+mn-ea"/>
              </a:rPr>
              <a:t>XXX</a:t>
            </a:r>
            <a:endParaRPr lang="zh-CN" altLang="en-US" sz="1865" kern="0" dirty="0">
              <a:solidFill>
                <a:sysClr val="window" lastClr="FFFFFF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113" name="Oval 19"/>
          <p:cNvSpPr>
            <a:spLocks noChangeArrowheads="1"/>
          </p:cNvSpPr>
          <p:nvPr/>
        </p:nvSpPr>
        <p:spPr bwMode="auto">
          <a:xfrm>
            <a:off x="3265131" y="4279969"/>
            <a:ext cx="970478" cy="97466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</a:ln>
          <a:effectLst/>
        </p:spPr>
        <p:txBody>
          <a:bodyPr lIns="89442" tIns="44720" rIns="89442" bIns="4472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65" kern="0" dirty="0">
                <a:solidFill>
                  <a:sysClr val="window" lastClr="FFFFFF"/>
                </a:solidFill>
                <a:latin typeface="Arial" panose="020B0604020202020204" pitchFamily="34" charset="0"/>
                <a:cs typeface="+mn-ea"/>
              </a:rPr>
              <a:t>XXX</a:t>
            </a:r>
            <a:endParaRPr lang="zh-CN" altLang="en-US" sz="1865" kern="0" dirty="0">
              <a:solidFill>
                <a:sysClr val="window" lastClr="FFFFFF"/>
              </a:solidFill>
              <a:latin typeface="Arial" panose="020B0604020202020204" pitchFamily="34" charset="0"/>
              <a:cs typeface="+mn-ea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29419" y="1905397"/>
            <a:ext cx="2123856" cy="681244"/>
          </a:xfrm>
          <a:prstGeom prst="rect">
            <a:avLst/>
          </a:prstGeom>
          <a:noFill/>
        </p:spPr>
        <p:txBody>
          <a:bodyPr wrap="square" lIns="89442" tIns="44720" rIns="89442" bIns="44720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9228630" y="1905397"/>
            <a:ext cx="2095112" cy="681244"/>
          </a:xfrm>
          <a:prstGeom prst="rect">
            <a:avLst/>
          </a:prstGeom>
          <a:noFill/>
        </p:spPr>
        <p:txBody>
          <a:bodyPr wrap="square" lIns="89442" tIns="44720" rIns="89442" bIns="44720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36245" y="3189169"/>
            <a:ext cx="2095112" cy="681244"/>
          </a:xfrm>
          <a:prstGeom prst="rect">
            <a:avLst/>
          </a:prstGeom>
          <a:noFill/>
        </p:spPr>
        <p:txBody>
          <a:bodyPr wrap="square" lIns="89442" tIns="44720" rIns="89442" bIns="44720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685080" y="3189169"/>
            <a:ext cx="2095112" cy="681244"/>
          </a:xfrm>
          <a:prstGeom prst="rect">
            <a:avLst/>
          </a:prstGeom>
          <a:noFill/>
        </p:spPr>
        <p:txBody>
          <a:bodyPr wrap="square" lIns="89442" tIns="44720" rIns="89442" bIns="44720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253830" y="4307075"/>
            <a:ext cx="2095112" cy="681244"/>
          </a:xfrm>
          <a:prstGeom prst="rect">
            <a:avLst/>
          </a:prstGeom>
          <a:noFill/>
        </p:spPr>
        <p:txBody>
          <a:bodyPr wrap="square" lIns="89442" tIns="44720" rIns="89442" bIns="44720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929418" y="4307075"/>
            <a:ext cx="2095112" cy="681244"/>
          </a:xfrm>
          <a:prstGeom prst="rect">
            <a:avLst/>
          </a:prstGeom>
          <a:noFill/>
        </p:spPr>
        <p:txBody>
          <a:bodyPr wrap="square" lIns="89442" tIns="44720" rIns="89442" bIns="44720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6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120" name="Picture 119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 animBg="1"/>
      <p:bldP spid="77" grpId="0" animBg="1"/>
      <p:bldP spid="83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/>
      <p:bldP spid="115" grpId="0"/>
      <p:bldP spid="116" grpId="0"/>
      <p:bldP spid="117" grpId="0"/>
      <p:bldP spid="118" grpId="0"/>
      <p:bldP spid="1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0" name="_14"/>
          <p:cNvSpPr txBox="1">
            <a:spLocks noChangeArrowheads="1"/>
          </p:cNvSpPr>
          <p:nvPr/>
        </p:nvSpPr>
        <p:spPr bwMode="auto">
          <a:xfrm>
            <a:off x="1536398" y="4593241"/>
            <a:ext cx="8197259" cy="8439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0140" tIns="60070" rIns="120140" bIns="6007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3680" spc="788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  <a:cs typeface="+mn-ea"/>
              </a:rPr>
              <a:t>演讲完毕，非常感谢您的观看</a:t>
            </a:r>
            <a:r>
              <a:rPr lang="en-US" altLang="zh-CN" sz="3680" spc="788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  <a:cs typeface="+mn-ea"/>
              </a:rPr>
              <a:t>!</a:t>
            </a:r>
            <a:endParaRPr lang="zh-CN" altLang="en-US" sz="3680" spc="788" dirty="0">
              <a:solidFill>
                <a:schemeClr val="bg2">
                  <a:lumMod val="10000"/>
                </a:schemeClr>
              </a:solidFill>
              <a:latin typeface="+mn-ea"/>
              <a:ea typeface="+mn-ea"/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1764" y="5407115"/>
            <a:ext cx="7289855" cy="57496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887730">
              <a:lnSpc>
                <a:spcPct val="125000"/>
              </a:lnSpc>
              <a:defRPr/>
            </a:pPr>
            <a:r>
              <a:rPr lang="en-US" altLang="zh-CN" sz="1315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The user can demonstrate on a projector or computer, or print the presentation and make it into a film to be used in a wider field</a:t>
            </a:r>
            <a:endParaRPr lang="en-US" altLang="zh-CN" sz="1315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01764" y="6095230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演讲：</a:t>
            </a:r>
            <a:r>
              <a:rPr lang="en-US" altLang="zh-CN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XXX</a:t>
            </a:r>
            <a:endParaRPr lang="zh-CN" altLang="en-US" sz="1315" spc="788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24758" y="6105691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部门：</a:t>
            </a:r>
            <a:r>
              <a:rPr lang="en-US" altLang="zh-CN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XXX</a:t>
            </a:r>
            <a:endParaRPr lang="zh-CN" altLang="en-US" sz="1315" spc="788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57816" y="6095230"/>
            <a:ext cx="3010270" cy="294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日期：</a:t>
            </a:r>
            <a:r>
              <a:rPr lang="en-US" altLang="zh-CN" sz="1315" spc="788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20XX.9.9</a:t>
            </a:r>
            <a:endParaRPr lang="zh-CN" altLang="en-US" sz="1315" spc="788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5908146" y="4102633"/>
            <a:ext cx="6804656" cy="294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defRPr>
            </a:lvl9pPr>
          </a:lstStyle>
          <a:p>
            <a:pPr>
              <a:buNone/>
            </a:pPr>
            <a:r>
              <a:rPr lang="en-US" altLang="zh-CN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|</a:t>
            </a:r>
            <a:r>
              <a:rPr lang="zh-CN" altLang="en-US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适用于毕业答辩</a:t>
            </a:r>
            <a:r>
              <a:rPr lang="en-US" altLang="zh-CN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|</a:t>
            </a:r>
            <a:r>
              <a:rPr lang="zh-CN" altLang="en-US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学术报告</a:t>
            </a:r>
            <a:r>
              <a:rPr lang="en-US" altLang="zh-CN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|</a:t>
            </a:r>
            <a:r>
              <a:rPr lang="zh-CN" altLang="en-US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开题报告</a:t>
            </a:r>
            <a:r>
              <a:rPr lang="en-US" altLang="zh-CN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|</a:t>
            </a:r>
            <a:r>
              <a:rPr lang="zh-CN" altLang="en-US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毕业答辩等</a:t>
            </a:r>
            <a:r>
              <a:rPr lang="en-US" altLang="zh-CN" sz="1315" cap="all" spc="788" dirty="0">
                <a:solidFill>
                  <a:schemeClr val="bg2">
                    <a:lumMod val="10000"/>
                  </a:schemeClr>
                </a:solidFill>
                <a:ea typeface="+mn-ea"/>
                <a:cs typeface="+mn-ea"/>
              </a:rPr>
              <a:t>|</a:t>
            </a:r>
            <a:endParaRPr lang="en-US" altLang="zh-CN" sz="1315" cap="all" spc="788" dirty="0">
              <a:solidFill>
                <a:schemeClr val="bg2">
                  <a:lumMod val="10000"/>
                </a:schemeClr>
              </a:solidFill>
              <a:ea typeface="+mn-ea"/>
              <a:cs typeface="+mn-ea"/>
            </a:endParaRPr>
          </a:p>
        </p:txBody>
      </p:sp>
      <p:pic>
        <p:nvPicPr>
          <p:cNvPr id="42" name="Picture 41" descr="59-南开大学-img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9" y="-3772575"/>
            <a:ext cx="12183691" cy="7614807"/>
          </a:xfrm>
          <a:prstGeom prst="rect">
            <a:avLst/>
          </a:prstGeom>
        </p:spPr>
      </p:pic>
      <p:pic>
        <p:nvPicPr>
          <p:cNvPr id="43" name="Picture 42" descr="59-南开大学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90" y="4726625"/>
            <a:ext cx="545569" cy="5455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6549" y="4630089"/>
            <a:ext cx="2069797" cy="6585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ctr"/>
            <a:r>
              <a:rPr lang="zh-CN" altLang="en-US" sz="368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选题背景</a:t>
            </a:r>
            <a:endParaRPr lang="en-US" altLang="zh-CN" sz="368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346549" y="5327460"/>
            <a:ext cx="6454432" cy="66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15" dirty="0" err="1">
                <a:solidFill/>
                <a:latin typeface="+mn-ea"/>
                <a:cs typeface="+mn-ea"/>
              </a:rPr>
              <a:t>Tosummarize</a:t>
            </a:r>
            <a:r>
              <a:rPr lang="en-US" altLang="zh-CN" sz="1315" dirty="0">
                <a:latin typeface="+mn-ea"/>
                <a:cs typeface="+mn-ea"/>
              </a:rPr>
              <a:t> what I have said: aim for the highest; never enter a bar room; do not touch liquor, or if at all only at meals; never speculate; </a:t>
            </a:r>
            <a:endParaRPr lang="zh-CN" altLang="en-US" sz="1315" dirty="0"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10" name="PA_文本框 7"/>
          <p:cNvSpPr txBox="1"/>
          <p:nvPr>
            <p:custDataLst>
              <p:tags r:id="rId1"/>
            </p:custDataLst>
          </p:nvPr>
        </p:nvSpPr>
        <p:spPr>
          <a:xfrm>
            <a:off x="920764" y="4902862"/>
            <a:ext cx="3300904" cy="82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0710"/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NO</a:t>
            </a:r>
            <a:r>
              <a:rPr lang="en-US" altLang="zh-CN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.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01</a:t>
            </a:r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）</a:t>
            </a:r>
            <a:endParaRPr lang="zh-CN" altLang="en-US" sz="4730" kern="0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13" name="Picture 12" descr="59-南开大学-img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" y="-3772575"/>
            <a:ext cx="12183691" cy="7614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椭圆 36"/>
          <p:cNvSpPr/>
          <p:nvPr/>
        </p:nvSpPr>
        <p:spPr>
          <a:xfrm>
            <a:off x="1373857" y="2255019"/>
            <a:ext cx="1373967" cy="13739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 sz="124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弦形 37"/>
          <p:cNvSpPr/>
          <p:nvPr/>
        </p:nvSpPr>
        <p:spPr>
          <a:xfrm>
            <a:off x="1511255" y="2392416"/>
            <a:ext cx="1099171" cy="1099171"/>
          </a:xfrm>
          <a:prstGeom prst="chord">
            <a:avLst>
              <a:gd name="adj1" fmla="val 1168272"/>
              <a:gd name="adj2" fmla="val 9631728"/>
            </a:avLst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245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5337163" y="2255019"/>
            <a:ext cx="1373967" cy="13739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 sz="124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弦形 35"/>
          <p:cNvSpPr/>
          <p:nvPr/>
        </p:nvSpPr>
        <p:spPr>
          <a:xfrm>
            <a:off x="5474561" y="2392416"/>
            <a:ext cx="1099171" cy="1099171"/>
          </a:xfrm>
          <a:prstGeom prst="chord">
            <a:avLst>
              <a:gd name="adj1" fmla="val 20431728"/>
              <a:gd name="adj2" fmla="val 11968272"/>
            </a:avLst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245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300468" y="2255019"/>
            <a:ext cx="1373967" cy="13739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 sz="124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弦形 33"/>
          <p:cNvSpPr/>
          <p:nvPr/>
        </p:nvSpPr>
        <p:spPr>
          <a:xfrm>
            <a:off x="9437866" y="2392416"/>
            <a:ext cx="1099171" cy="1099171"/>
          </a:xfrm>
          <a:prstGeom prst="chord">
            <a:avLst>
              <a:gd name="adj1" fmla="val 16200000"/>
              <a:gd name="adj2" fmla="val 16200000"/>
            </a:avLst>
          </a:prstGeom>
          <a:solidFill>
            <a:srgbClr val="6B155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sz="124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2864833" y="3010966"/>
            <a:ext cx="656358" cy="814745"/>
          </a:xfrm>
          <a:prstGeom prst="line">
            <a:avLst/>
          </a:prstGeom>
          <a:ln>
            <a:solidFill>
              <a:srgbClr val="6B155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4495682" y="2942000"/>
            <a:ext cx="724472" cy="900508"/>
          </a:xfrm>
          <a:prstGeom prst="line">
            <a:avLst/>
          </a:prstGeom>
          <a:ln>
            <a:solidFill>
              <a:srgbClr val="6B155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620652" y="3752199"/>
            <a:ext cx="775568" cy="775568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 sz="124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6828140" y="2989377"/>
            <a:ext cx="656358" cy="814746"/>
          </a:xfrm>
          <a:prstGeom prst="line">
            <a:avLst/>
          </a:prstGeom>
          <a:ln>
            <a:solidFill>
              <a:srgbClr val="6B155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458989" y="2920412"/>
            <a:ext cx="724472" cy="900509"/>
          </a:xfrm>
          <a:prstGeom prst="line">
            <a:avLst/>
          </a:prstGeom>
          <a:ln>
            <a:solidFill>
              <a:srgbClr val="6B155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7583960" y="3730613"/>
            <a:ext cx="775568" cy="775567"/>
          </a:xfrm>
          <a:prstGeom prst="ellipse">
            <a:avLst/>
          </a:prstGeom>
          <a:solidFill>
            <a:schemeClr val="accent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/>
            <a:endParaRPr sz="124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任意多边形: 形状 66"/>
          <p:cNvSpPr/>
          <p:nvPr/>
        </p:nvSpPr>
        <p:spPr bwMode="auto">
          <a:xfrm>
            <a:off x="7806872" y="3954004"/>
            <a:ext cx="329741" cy="328777"/>
          </a:xfrm>
          <a:custGeom>
            <a:avLst/>
            <a:gdLst>
              <a:gd name="connsiteX0" fmla="*/ 15478 w 330200"/>
              <a:gd name="connsiteY0" fmla="*/ 259385 h 329235"/>
              <a:gd name="connsiteX1" fmla="*/ 314722 w 330200"/>
              <a:gd name="connsiteY1" fmla="*/ 259385 h 329235"/>
              <a:gd name="connsiteX2" fmla="*/ 330200 w 330200"/>
              <a:gd name="connsiteY2" fmla="*/ 274907 h 329235"/>
              <a:gd name="connsiteX3" fmla="*/ 330200 w 330200"/>
              <a:gd name="connsiteY3" fmla="*/ 313713 h 329235"/>
              <a:gd name="connsiteX4" fmla="*/ 314722 w 330200"/>
              <a:gd name="connsiteY4" fmla="*/ 329235 h 329235"/>
              <a:gd name="connsiteX5" fmla="*/ 15478 w 330200"/>
              <a:gd name="connsiteY5" fmla="*/ 329235 h 329235"/>
              <a:gd name="connsiteX6" fmla="*/ 0 w 330200"/>
              <a:gd name="connsiteY6" fmla="*/ 313713 h 329235"/>
              <a:gd name="connsiteX7" fmla="*/ 0 w 330200"/>
              <a:gd name="connsiteY7" fmla="*/ 274907 h 329235"/>
              <a:gd name="connsiteX8" fmla="*/ 15478 w 330200"/>
              <a:gd name="connsiteY8" fmla="*/ 259385 h 329235"/>
              <a:gd name="connsiteX9" fmla="*/ 157348 w 330200"/>
              <a:gd name="connsiteY9" fmla="*/ 2893 h 329235"/>
              <a:gd name="connsiteX10" fmla="*/ 172854 w 330200"/>
              <a:gd name="connsiteY10" fmla="*/ 2893 h 329235"/>
              <a:gd name="connsiteX11" fmla="*/ 322743 w 330200"/>
              <a:gd name="connsiteY11" fmla="*/ 101912 h 329235"/>
              <a:gd name="connsiteX12" fmla="*/ 329204 w 330200"/>
              <a:gd name="connsiteY12" fmla="*/ 118630 h 329235"/>
              <a:gd name="connsiteX13" fmla="*/ 314990 w 330200"/>
              <a:gd name="connsiteY13" fmla="*/ 128917 h 329235"/>
              <a:gd name="connsiteX14" fmla="*/ 299484 w 330200"/>
              <a:gd name="connsiteY14" fmla="*/ 128917 h 329235"/>
              <a:gd name="connsiteX15" fmla="*/ 299484 w 330200"/>
              <a:gd name="connsiteY15" fmla="*/ 229223 h 329235"/>
              <a:gd name="connsiteX16" fmla="*/ 269765 w 330200"/>
              <a:gd name="connsiteY16" fmla="*/ 229223 h 329235"/>
              <a:gd name="connsiteX17" fmla="*/ 269765 w 330200"/>
              <a:gd name="connsiteY17" fmla="*/ 128917 h 329235"/>
              <a:gd name="connsiteX18" fmla="*/ 220663 w 330200"/>
              <a:gd name="connsiteY18" fmla="*/ 128917 h 329235"/>
              <a:gd name="connsiteX19" fmla="*/ 220663 w 330200"/>
              <a:gd name="connsiteY19" fmla="*/ 229223 h 329235"/>
              <a:gd name="connsiteX20" fmla="*/ 189652 w 330200"/>
              <a:gd name="connsiteY20" fmla="*/ 229223 h 329235"/>
              <a:gd name="connsiteX21" fmla="*/ 189652 w 330200"/>
              <a:gd name="connsiteY21" fmla="*/ 128917 h 329235"/>
              <a:gd name="connsiteX22" fmla="*/ 140550 w 330200"/>
              <a:gd name="connsiteY22" fmla="*/ 128917 h 329235"/>
              <a:gd name="connsiteX23" fmla="*/ 140550 w 330200"/>
              <a:gd name="connsiteY23" fmla="*/ 229223 h 329235"/>
              <a:gd name="connsiteX24" fmla="*/ 109538 w 330200"/>
              <a:gd name="connsiteY24" fmla="*/ 229223 h 329235"/>
              <a:gd name="connsiteX25" fmla="*/ 109538 w 330200"/>
              <a:gd name="connsiteY25" fmla="*/ 128917 h 329235"/>
              <a:gd name="connsiteX26" fmla="*/ 60436 w 330200"/>
              <a:gd name="connsiteY26" fmla="*/ 128917 h 329235"/>
              <a:gd name="connsiteX27" fmla="*/ 60436 w 330200"/>
              <a:gd name="connsiteY27" fmla="*/ 229223 h 329235"/>
              <a:gd name="connsiteX28" fmla="*/ 30717 w 330200"/>
              <a:gd name="connsiteY28" fmla="*/ 229223 h 329235"/>
              <a:gd name="connsiteX29" fmla="*/ 30717 w 330200"/>
              <a:gd name="connsiteY29" fmla="*/ 128917 h 329235"/>
              <a:gd name="connsiteX30" fmla="*/ 15211 w 330200"/>
              <a:gd name="connsiteY30" fmla="*/ 128917 h 329235"/>
              <a:gd name="connsiteX31" fmla="*/ 997 w 330200"/>
              <a:gd name="connsiteY31" fmla="*/ 118630 h 329235"/>
              <a:gd name="connsiteX32" fmla="*/ 7458 w 330200"/>
              <a:gd name="connsiteY32" fmla="*/ 101912 h 329235"/>
              <a:gd name="connsiteX33" fmla="*/ 157348 w 330200"/>
              <a:gd name="connsiteY33" fmla="*/ 2893 h 3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0200" h="329235">
                <a:moveTo>
                  <a:pt x="15478" y="259385"/>
                </a:moveTo>
                <a:cubicBezTo>
                  <a:pt x="15478" y="259385"/>
                  <a:pt x="15478" y="259385"/>
                  <a:pt x="314722" y="259385"/>
                </a:cubicBezTo>
                <a:cubicBezTo>
                  <a:pt x="322461" y="259385"/>
                  <a:pt x="330200" y="265853"/>
                  <a:pt x="330200" y="274907"/>
                </a:cubicBezTo>
                <a:cubicBezTo>
                  <a:pt x="330200" y="274907"/>
                  <a:pt x="330200" y="274907"/>
                  <a:pt x="330200" y="313713"/>
                </a:cubicBezTo>
                <a:cubicBezTo>
                  <a:pt x="330200" y="322768"/>
                  <a:pt x="322461" y="329235"/>
                  <a:pt x="314722" y="329235"/>
                </a:cubicBezTo>
                <a:cubicBezTo>
                  <a:pt x="314722" y="329235"/>
                  <a:pt x="314722" y="329235"/>
                  <a:pt x="15478" y="329235"/>
                </a:cubicBezTo>
                <a:cubicBezTo>
                  <a:pt x="7739" y="329235"/>
                  <a:pt x="0" y="322768"/>
                  <a:pt x="0" y="313713"/>
                </a:cubicBezTo>
                <a:cubicBezTo>
                  <a:pt x="0" y="313713"/>
                  <a:pt x="0" y="313713"/>
                  <a:pt x="0" y="274907"/>
                </a:cubicBezTo>
                <a:cubicBezTo>
                  <a:pt x="0" y="265853"/>
                  <a:pt x="7739" y="259385"/>
                  <a:pt x="15478" y="259385"/>
                </a:cubicBezTo>
                <a:close/>
                <a:moveTo>
                  <a:pt x="157348" y="2893"/>
                </a:moveTo>
                <a:cubicBezTo>
                  <a:pt x="161224" y="-965"/>
                  <a:pt x="168977" y="-965"/>
                  <a:pt x="172854" y="2893"/>
                </a:cubicBezTo>
                <a:cubicBezTo>
                  <a:pt x="172854" y="2893"/>
                  <a:pt x="172854" y="2893"/>
                  <a:pt x="322743" y="101912"/>
                </a:cubicBezTo>
                <a:cubicBezTo>
                  <a:pt x="329204" y="105770"/>
                  <a:pt x="331788" y="112200"/>
                  <a:pt x="329204" y="118630"/>
                </a:cubicBezTo>
                <a:cubicBezTo>
                  <a:pt x="327912" y="125060"/>
                  <a:pt x="321451" y="128917"/>
                  <a:pt x="314990" y="128917"/>
                </a:cubicBezTo>
                <a:cubicBezTo>
                  <a:pt x="314990" y="128917"/>
                  <a:pt x="314990" y="128917"/>
                  <a:pt x="299484" y="128917"/>
                </a:cubicBezTo>
                <a:cubicBezTo>
                  <a:pt x="299484" y="128917"/>
                  <a:pt x="299484" y="128917"/>
                  <a:pt x="299484" y="229223"/>
                </a:cubicBezTo>
                <a:cubicBezTo>
                  <a:pt x="299484" y="229223"/>
                  <a:pt x="299484" y="229223"/>
                  <a:pt x="269765" y="229223"/>
                </a:cubicBezTo>
                <a:cubicBezTo>
                  <a:pt x="269765" y="229223"/>
                  <a:pt x="269765" y="229223"/>
                  <a:pt x="269765" y="128917"/>
                </a:cubicBezTo>
                <a:cubicBezTo>
                  <a:pt x="269765" y="128917"/>
                  <a:pt x="269765" y="128917"/>
                  <a:pt x="220663" y="128917"/>
                </a:cubicBezTo>
                <a:cubicBezTo>
                  <a:pt x="220663" y="128917"/>
                  <a:pt x="220663" y="128917"/>
                  <a:pt x="220663" y="229223"/>
                </a:cubicBezTo>
                <a:cubicBezTo>
                  <a:pt x="220663" y="229223"/>
                  <a:pt x="220663" y="229223"/>
                  <a:pt x="189652" y="229223"/>
                </a:cubicBezTo>
                <a:cubicBezTo>
                  <a:pt x="189652" y="229223"/>
                  <a:pt x="189652" y="229223"/>
                  <a:pt x="189652" y="128917"/>
                </a:cubicBezTo>
                <a:cubicBezTo>
                  <a:pt x="189652" y="128917"/>
                  <a:pt x="189652" y="128917"/>
                  <a:pt x="140550" y="128917"/>
                </a:cubicBezTo>
                <a:cubicBezTo>
                  <a:pt x="140550" y="128917"/>
                  <a:pt x="140550" y="128917"/>
                  <a:pt x="140550" y="229223"/>
                </a:cubicBezTo>
                <a:cubicBezTo>
                  <a:pt x="140550" y="229223"/>
                  <a:pt x="140550" y="229223"/>
                  <a:pt x="109538" y="229223"/>
                </a:cubicBezTo>
                <a:cubicBezTo>
                  <a:pt x="109538" y="229223"/>
                  <a:pt x="109538" y="229223"/>
                  <a:pt x="109538" y="128917"/>
                </a:cubicBezTo>
                <a:cubicBezTo>
                  <a:pt x="109538" y="128917"/>
                  <a:pt x="109538" y="128917"/>
                  <a:pt x="60436" y="128917"/>
                </a:cubicBezTo>
                <a:cubicBezTo>
                  <a:pt x="60436" y="128917"/>
                  <a:pt x="60436" y="128917"/>
                  <a:pt x="60436" y="229223"/>
                </a:cubicBezTo>
                <a:cubicBezTo>
                  <a:pt x="60436" y="229223"/>
                  <a:pt x="60436" y="229223"/>
                  <a:pt x="30717" y="229223"/>
                </a:cubicBezTo>
                <a:cubicBezTo>
                  <a:pt x="30717" y="229223"/>
                  <a:pt x="30717" y="229223"/>
                  <a:pt x="30717" y="128917"/>
                </a:cubicBezTo>
                <a:cubicBezTo>
                  <a:pt x="30717" y="128917"/>
                  <a:pt x="30717" y="128917"/>
                  <a:pt x="15211" y="128917"/>
                </a:cubicBezTo>
                <a:cubicBezTo>
                  <a:pt x="8750" y="128917"/>
                  <a:pt x="2290" y="125060"/>
                  <a:pt x="997" y="118630"/>
                </a:cubicBezTo>
                <a:cubicBezTo>
                  <a:pt x="-1587" y="112200"/>
                  <a:pt x="997" y="105770"/>
                  <a:pt x="7458" y="101912"/>
                </a:cubicBezTo>
                <a:cubicBezTo>
                  <a:pt x="7458" y="101912"/>
                  <a:pt x="7458" y="101912"/>
                  <a:pt x="157348" y="28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24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任意多边形: 形状 81"/>
          <p:cNvSpPr/>
          <p:nvPr/>
        </p:nvSpPr>
        <p:spPr bwMode="auto">
          <a:xfrm>
            <a:off x="3843566" y="3954004"/>
            <a:ext cx="329741" cy="328777"/>
          </a:xfrm>
          <a:custGeom>
            <a:avLst/>
            <a:gdLst>
              <a:gd name="connsiteX0" fmla="*/ 15478 w 330200"/>
              <a:gd name="connsiteY0" fmla="*/ 259385 h 329235"/>
              <a:gd name="connsiteX1" fmla="*/ 314722 w 330200"/>
              <a:gd name="connsiteY1" fmla="*/ 259385 h 329235"/>
              <a:gd name="connsiteX2" fmla="*/ 330200 w 330200"/>
              <a:gd name="connsiteY2" fmla="*/ 274907 h 329235"/>
              <a:gd name="connsiteX3" fmla="*/ 330200 w 330200"/>
              <a:gd name="connsiteY3" fmla="*/ 313713 h 329235"/>
              <a:gd name="connsiteX4" fmla="*/ 314722 w 330200"/>
              <a:gd name="connsiteY4" fmla="*/ 329235 h 329235"/>
              <a:gd name="connsiteX5" fmla="*/ 15478 w 330200"/>
              <a:gd name="connsiteY5" fmla="*/ 329235 h 329235"/>
              <a:gd name="connsiteX6" fmla="*/ 0 w 330200"/>
              <a:gd name="connsiteY6" fmla="*/ 313713 h 329235"/>
              <a:gd name="connsiteX7" fmla="*/ 0 w 330200"/>
              <a:gd name="connsiteY7" fmla="*/ 274907 h 329235"/>
              <a:gd name="connsiteX8" fmla="*/ 15478 w 330200"/>
              <a:gd name="connsiteY8" fmla="*/ 259385 h 329235"/>
              <a:gd name="connsiteX9" fmla="*/ 157348 w 330200"/>
              <a:gd name="connsiteY9" fmla="*/ 2893 h 329235"/>
              <a:gd name="connsiteX10" fmla="*/ 172854 w 330200"/>
              <a:gd name="connsiteY10" fmla="*/ 2893 h 329235"/>
              <a:gd name="connsiteX11" fmla="*/ 322743 w 330200"/>
              <a:gd name="connsiteY11" fmla="*/ 101912 h 329235"/>
              <a:gd name="connsiteX12" fmla="*/ 329204 w 330200"/>
              <a:gd name="connsiteY12" fmla="*/ 118630 h 329235"/>
              <a:gd name="connsiteX13" fmla="*/ 314990 w 330200"/>
              <a:gd name="connsiteY13" fmla="*/ 128917 h 329235"/>
              <a:gd name="connsiteX14" fmla="*/ 299484 w 330200"/>
              <a:gd name="connsiteY14" fmla="*/ 128917 h 329235"/>
              <a:gd name="connsiteX15" fmla="*/ 299484 w 330200"/>
              <a:gd name="connsiteY15" fmla="*/ 229223 h 329235"/>
              <a:gd name="connsiteX16" fmla="*/ 269765 w 330200"/>
              <a:gd name="connsiteY16" fmla="*/ 229223 h 329235"/>
              <a:gd name="connsiteX17" fmla="*/ 269765 w 330200"/>
              <a:gd name="connsiteY17" fmla="*/ 128917 h 329235"/>
              <a:gd name="connsiteX18" fmla="*/ 220663 w 330200"/>
              <a:gd name="connsiteY18" fmla="*/ 128917 h 329235"/>
              <a:gd name="connsiteX19" fmla="*/ 220663 w 330200"/>
              <a:gd name="connsiteY19" fmla="*/ 229223 h 329235"/>
              <a:gd name="connsiteX20" fmla="*/ 189652 w 330200"/>
              <a:gd name="connsiteY20" fmla="*/ 229223 h 329235"/>
              <a:gd name="connsiteX21" fmla="*/ 189652 w 330200"/>
              <a:gd name="connsiteY21" fmla="*/ 128917 h 329235"/>
              <a:gd name="connsiteX22" fmla="*/ 140550 w 330200"/>
              <a:gd name="connsiteY22" fmla="*/ 128917 h 329235"/>
              <a:gd name="connsiteX23" fmla="*/ 140550 w 330200"/>
              <a:gd name="connsiteY23" fmla="*/ 229223 h 329235"/>
              <a:gd name="connsiteX24" fmla="*/ 109538 w 330200"/>
              <a:gd name="connsiteY24" fmla="*/ 229223 h 329235"/>
              <a:gd name="connsiteX25" fmla="*/ 109538 w 330200"/>
              <a:gd name="connsiteY25" fmla="*/ 128917 h 329235"/>
              <a:gd name="connsiteX26" fmla="*/ 60436 w 330200"/>
              <a:gd name="connsiteY26" fmla="*/ 128917 h 329235"/>
              <a:gd name="connsiteX27" fmla="*/ 60436 w 330200"/>
              <a:gd name="connsiteY27" fmla="*/ 229223 h 329235"/>
              <a:gd name="connsiteX28" fmla="*/ 30717 w 330200"/>
              <a:gd name="connsiteY28" fmla="*/ 229223 h 329235"/>
              <a:gd name="connsiteX29" fmla="*/ 30717 w 330200"/>
              <a:gd name="connsiteY29" fmla="*/ 128917 h 329235"/>
              <a:gd name="connsiteX30" fmla="*/ 15211 w 330200"/>
              <a:gd name="connsiteY30" fmla="*/ 128917 h 329235"/>
              <a:gd name="connsiteX31" fmla="*/ 997 w 330200"/>
              <a:gd name="connsiteY31" fmla="*/ 118630 h 329235"/>
              <a:gd name="connsiteX32" fmla="*/ 7458 w 330200"/>
              <a:gd name="connsiteY32" fmla="*/ 101912 h 329235"/>
              <a:gd name="connsiteX33" fmla="*/ 157348 w 330200"/>
              <a:gd name="connsiteY33" fmla="*/ 2893 h 329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0200" h="329235">
                <a:moveTo>
                  <a:pt x="15478" y="259385"/>
                </a:moveTo>
                <a:cubicBezTo>
                  <a:pt x="15478" y="259385"/>
                  <a:pt x="15478" y="259385"/>
                  <a:pt x="314722" y="259385"/>
                </a:cubicBezTo>
                <a:cubicBezTo>
                  <a:pt x="322461" y="259385"/>
                  <a:pt x="330200" y="265853"/>
                  <a:pt x="330200" y="274907"/>
                </a:cubicBezTo>
                <a:cubicBezTo>
                  <a:pt x="330200" y="274907"/>
                  <a:pt x="330200" y="274907"/>
                  <a:pt x="330200" y="313713"/>
                </a:cubicBezTo>
                <a:cubicBezTo>
                  <a:pt x="330200" y="322768"/>
                  <a:pt x="322461" y="329235"/>
                  <a:pt x="314722" y="329235"/>
                </a:cubicBezTo>
                <a:cubicBezTo>
                  <a:pt x="314722" y="329235"/>
                  <a:pt x="314722" y="329235"/>
                  <a:pt x="15478" y="329235"/>
                </a:cubicBezTo>
                <a:cubicBezTo>
                  <a:pt x="7739" y="329235"/>
                  <a:pt x="0" y="322768"/>
                  <a:pt x="0" y="313713"/>
                </a:cubicBezTo>
                <a:cubicBezTo>
                  <a:pt x="0" y="313713"/>
                  <a:pt x="0" y="313713"/>
                  <a:pt x="0" y="274907"/>
                </a:cubicBezTo>
                <a:cubicBezTo>
                  <a:pt x="0" y="265853"/>
                  <a:pt x="7739" y="259385"/>
                  <a:pt x="15478" y="259385"/>
                </a:cubicBezTo>
                <a:close/>
                <a:moveTo>
                  <a:pt x="157348" y="2893"/>
                </a:moveTo>
                <a:cubicBezTo>
                  <a:pt x="161224" y="-965"/>
                  <a:pt x="168977" y="-965"/>
                  <a:pt x="172854" y="2893"/>
                </a:cubicBezTo>
                <a:cubicBezTo>
                  <a:pt x="172854" y="2893"/>
                  <a:pt x="172854" y="2893"/>
                  <a:pt x="322743" y="101912"/>
                </a:cubicBezTo>
                <a:cubicBezTo>
                  <a:pt x="329204" y="105770"/>
                  <a:pt x="331788" y="112200"/>
                  <a:pt x="329204" y="118630"/>
                </a:cubicBezTo>
                <a:cubicBezTo>
                  <a:pt x="327912" y="125060"/>
                  <a:pt x="321451" y="128917"/>
                  <a:pt x="314990" y="128917"/>
                </a:cubicBezTo>
                <a:cubicBezTo>
                  <a:pt x="314990" y="128917"/>
                  <a:pt x="314990" y="128917"/>
                  <a:pt x="299484" y="128917"/>
                </a:cubicBezTo>
                <a:cubicBezTo>
                  <a:pt x="299484" y="128917"/>
                  <a:pt x="299484" y="128917"/>
                  <a:pt x="299484" y="229223"/>
                </a:cubicBezTo>
                <a:cubicBezTo>
                  <a:pt x="299484" y="229223"/>
                  <a:pt x="299484" y="229223"/>
                  <a:pt x="269765" y="229223"/>
                </a:cubicBezTo>
                <a:cubicBezTo>
                  <a:pt x="269765" y="229223"/>
                  <a:pt x="269765" y="229223"/>
                  <a:pt x="269765" y="128917"/>
                </a:cubicBezTo>
                <a:cubicBezTo>
                  <a:pt x="269765" y="128917"/>
                  <a:pt x="269765" y="128917"/>
                  <a:pt x="220663" y="128917"/>
                </a:cubicBezTo>
                <a:cubicBezTo>
                  <a:pt x="220663" y="128917"/>
                  <a:pt x="220663" y="128917"/>
                  <a:pt x="220663" y="229223"/>
                </a:cubicBezTo>
                <a:cubicBezTo>
                  <a:pt x="220663" y="229223"/>
                  <a:pt x="220663" y="229223"/>
                  <a:pt x="189652" y="229223"/>
                </a:cubicBezTo>
                <a:cubicBezTo>
                  <a:pt x="189652" y="229223"/>
                  <a:pt x="189652" y="229223"/>
                  <a:pt x="189652" y="128917"/>
                </a:cubicBezTo>
                <a:cubicBezTo>
                  <a:pt x="189652" y="128917"/>
                  <a:pt x="189652" y="128917"/>
                  <a:pt x="140550" y="128917"/>
                </a:cubicBezTo>
                <a:cubicBezTo>
                  <a:pt x="140550" y="128917"/>
                  <a:pt x="140550" y="128917"/>
                  <a:pt x="140550" y="229223"/>
                </a:cubicBezTo>
                <a:cubicBezTo>
                  <a:pt x="140550" y="229223"/>
                  <a:pt x="140550" y="229223"/>
                  <a:pt x="109538" y="229223"/>
                </a:cubicBezTo>
                <a:cubicBezTo>
                  <a:pt x="109538" y="229223"/>
                  <a:pt x="109538" y="229223"/>
                  <a:pt x="109538" y="128917"/>
                </a:cubicBezTo>
                <a:cubicBezTo>
                  <a:pt x="109538" y="128917"/>
                  <a:pt x="109538" y="128917"/>
                  <a:pt x="60436" y="128917"/>
                </a:cubicBezTo>
                <a:cubicBezTo>
                  <a:pt x="60436" y="128917"/>
                  <a:pt x="60436" y="128917"/>
                  <a:pt x="60436" y="229223"/>
                </a:cubicBezTo>
                <a:cubicBezTo>
                  <a:pt x="60436" y="229223"/>
                  <a:pt x="60436" y="229223"/>
                  <a:pt x="30717" y="229223"/>
                </a:cubicBezTo>
                <a:cubicBezTo>
                  <a:pt x="30717" y="229223"/>
                  <a:pt x="30717" y="229223"/>
                  <a:pt x="30717" y="128917"/>
                </a:cubicBezTo>
                <a:cubicBezTo>
                  <a:pt x="30717" y="128917"/>
                  <a:pt x="30717" y="128917"/>
                  <a:pt x="15211" y="128917"/>
                </a:cubicBezTo>
                <a:cubicBezTo>
                  <a:pt x="8750" y="128917"/>
                  <a:pt x="2290" y="125060"/>
                  <a:pt x="997" y="118630"/>
                </a:cubicBezTo>
                <a:cubicBezTo>
                  <a:pt x="-1587" y="112200"/>
                  <a:pt x="997" y="105770"/>
                  <a:pt x="7458" y="101912"/>
                </a:cubicBezTo>
                <a:cubicBezTo>
                  <a:pt x="7458" y="101912"/>
                  <a:pt x="7458" y="101912"/>
                  <a:pt x="157348" y="289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  <a:endParaRPr sz="1245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57170" y="4497290"/>
            <a:ext cx="2595843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002283" y="4166113"/>
            <a:ext cx="2105617" cy="3075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4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24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714298" y="4497290"/>
            <a:ext cx="2595843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4959411" y="4166113"/>
            <a:ext cx="2105617" cy="3075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4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24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753438" y="4497290"/>
            <a:ext cx="2595843" cy="6093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4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4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998551" y="4166113"/>
            <a:ext cx="2105617" cy="3075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45" b="1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endParaRPr lang="zh-CN" altLang="en-US" sz="1245" b="1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9" name="Picture 48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/>
          <p:nvPr/>
        </p:nvSpPr>
        <p:spPr bwMode="auto">
          <a:xfrm>
            <a:off x="5319625" y="4404802"/>
            <a:ext cx="600804" cy="721332"/>
          </a:xfrm>
          <a:custGeom>
            <a:avLst/>
            <a:gdLst>
              <a:gd name="T0" fmla="*/ 0 w 453"/>
              <a:gd name="T1" fmla="*/ 0 h 474"/>
              <a:gd name="T2" fmla="*/ 453 w 453"/>
              <a:gd name="T3" fmla="*/ 197 h 474"/>
              <a:gd name="T4" fmla="*/ 453 w 453"/>
              <a:gd name="T5" fmla="*/ 474 h 474"/>
              <a:gd name="T6" fmla="*/ 0 w 453"/>
              <a:gd name="T7" fmla="*/ 277 h 474"/>
              <a:gd name="T8" fmla="*/ 0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0" y="0"/>
                </a:moveTo>
                <a:lnTo>
                  <a:pt x="453" y="197"/>
                </a:lnTo>
                <a:lnTo>
                  <a:pt x="453" y="474"/>
                </a:lnTo>
                <a:lnTo>
                  <a:pt x="0" y="27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3200">
              <a:solidFill>
                <a:schemeClr val="bg1"/>
              </a:solidFill>
              <a:cs typeface="+mn-ea"/>
            </a:endParaRPr>
          </a:p>
        </p:txBody>
      </p:sp>
      <p:sp>
        <p:nvSpPr>
          <p:cNvPr id="12" name="Freeform 15"/>
          <p:cNvSpPr/>
          <p:nvPr/>
        </p:nvSpPr>
        <p:spPr bwMode="auto">
          <a:xfrm>
            <a:off x="5319625" y="2732346"/>
            <a:ext cx="600804" cy="721332"/>
          </a:xfrm>
          <a:custGeom>
            <a:avLst/>
            <a:gdLst>
              <a:gd name="T0" fmla="*/ 0 w 453"/>
              <a:gd name="T1" fmla="*/ 0 h 474"/>
              <a:gd name="T2" fmla="*/ 453 w 453"/>
              <a:gd name="T3" fmla="*/ 194 h 474"/>
              <a:gd name="T4" fmla="*/ 453 w 453"/>
              <a:gd name="T5" fmla="*/ 474 h 474"/>
              <a:gd name="T6" fmla="*/ 0 w 453"/>
              <a:gd name="T7" fmla="*/ 277 h 474"/>
              <a:gd name="T8" fmla="*/ 0 w 453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3" h="474">
                <a:moveTo>
                  <a:pt x="0" y="0"/>
                </a:moveTo>
                <a:lnTo>
                  <a:pt x="453" y="194"/>
                </a:lnTo>
                <a:lnTo>
                  <a:pt x="453" y="474"/>
                </a:lnTo>
                <a:lnTo>
                  <a:pt x="0" y="277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3200">
              <a:solidFill>
                <a:schemeClr val="bg1"/>
              </a:solidFill>
              <a:cs typeface="+mn-ea"/>
            </a:endParaRPr>
          </a:p>
        </p:txBody>
      </p:sp>
      <p:sp>
        <p:nvSpPr>
          <p:cNvPr id="30" name="Freeform 32"/>
          <p:cNvSpPr/>
          <p:nvPr/>
        </p:nvSpPr>
        <p:spPr bwMode="auto">
          <a:xfrm>
            <a:off x="7166449" y="3176975"/>
            <a:ext cx="3656648" cy="12189"/>
          </a:xfrm>
          <a:custGeom>
            <a:avLst/>
            <a:gdLst>
              <a:gd name="T0" fmla="*/ 78 w 78"/>
              <a:gd name="T1" fmla="*/ 0 h 14"/>
              <a:gd name="T2" fmla="*/ 0 w 78"/>
              <a:gd name="T3" fmla="*/ 0 h 14"/>
              <a:gd name="T4" fmla="*/ 1 w 78"/>
              <a:gd name="T5" fmla="*/ 7 h 14"/>
              <a:gd name="T6" fmla="*/ 0 w 78"/>
              <a:gd name="T7" fmla="*/ 14 h 14"/>
              <a:gd name="T8" fmla="*/ 78 w 78"/>
              <a:gd name="T9" fmla="*/ 14 h 14"/>
              <a:gd name="T10" fmla="*/ 78 w 78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4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1" y="5"/>
                  <a:pt x="1" y="7"/>
                </a:cubicBezTo>
                <a:cubicBezTo>
                  <a:pt x="1" y="9"/>
                  <a:pt x="0" y="12"/>
                  <a:pt x="0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0"/>
                  <a:pt x="78" y="0"/>
                  <a:pt x="7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320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319626" y="4109572"/>
            <a:ext cx="1201607" cy="1016562"/>
            <a:chOff x="3989567" y="3082312"/>
            <a:chExt cx="901440" cy="762620"/>
          </a:xfrm>
        </p:grpSpPr>
        <p:sp>
          <p:nvSpPr>
            <p:cNvPr id="3" name="Freeform 6"/>
            <p:cNvSpPr/>
            <p:nvPr/>
          </p:nvSpPr>
          <p:spPr bwMode="auto">
            <a:xfrm>
              <a:off x="4440286" y="3303792"/>
              <a:ext cx="450720" cy="541140"/>
            </a:xfrm>
            <a:custGeom>
              <a:avLst/>
              <a:gdLst>
                <a:gd name="T0" fmla="*/ 453 w 453"/>
                <a:gd name="T1" fmla="*/ 0 h 474"/>
                <a:gd name="T2" fmla="*/ 0 w 453"/>
                <a:gd name="T3" fmla="*/ 197 h 474"/>
                <a:gd name="T4" fmla="*/ 0 w 453"/>
                <a:gd name="T5" fmla="*/ 474 h 474"/>
                <a:gd name="T6" fmla="*/ 453 w 453"/>
                <a:gd name="T7" fmla="*/ 277 h 474"/>
                <a:gd name="T8" fmla="*/ 453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453" y="0"/>
                  </a:moveTo>
                  <a:lnTo>
                    <a:pt x="0" y="197"/>
                  </a:lnTo>
                  <a:lnTo>
                    <a:pt x="0" y="474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4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4" name="Freeform 7"/>
            <p:cNvSpPr/>
            <p:nvPr/>
          </p:nvSpPr>
          <p:spPr bwMode="auto">
            <a:xfrm>
              <a:off x="3989567" y="3303792"/>
              <a:ext cx="450720" cy="541140"/>
            </a:xfrm>
            <a:custGeom>
              <a:avLst/>
              <a:gdLst>
                <a:gd name="T0" fmla="*/ 0 w 453"/>
                <a:gd name="T1" fmla="*/ 0 h 474"/>
                <a:gd name="T2" fmla="*/ 453 w 453"/>
                <a:gd name="T3" fmla="*/ 197 h 474"/>
                <a:gd name="T4" fmla="*/ 453 w 453"/>
                <a:gd name="T5" fmla="*/ 474 h 474"/>
                <a:gd name="T6" fmla="*/ 0 w 453"/>
                <a:gd name="T7" fmla="*/ 277 h 474"/>
                <a:gd name="T8" fmla="*/ 0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7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6" name="Freeform 9"/>
            <p:cNvSpPr/>
            <p:nvPr/>
          </p:nvSpPr>
          <p:spPr bwMode="auto">
            <a:xfrm>
              <a:off x="3989568" y="3082312"/>
              <a:ext cx="901439" cy="446384"/>
            </a:xfrm>
            <a:custGeom>
              <a:avLst/>
              <a:gdLst>
                <a:gd name="T0" fmla="*/ 453 w 906"/>
                <a:gd name="T1" fmla="*/ 0 h 391"/>
                <a:gd name="T2" fmla="*/ 0 w 906"/>
                <a:gd name="T3" fmla="*/ 194 h 391"/>
                <a:gd name="T4" fmla="*/ 453 w 906"/>
                <a:gd name="T5" fmla="*/ 391 h 391"/>
                <a:gd name="T6" fmla="*/ 906 w 906"/>
                <a:gd name="T7" fmla="*/ 194 h 391"/>
                <a:gd name="T8" fmla="*/ 453 w 906"/>
                <a:gd name="T9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391">
                  <a:moveTo>
                    <a:pt x="453" y="0"/>
                  </a:moveTo>
                  <a:lnTo>
                    <a:pt x="0" y="194"/>
                  </a:lnTo>
                  <a:lnTo>
                    <a:pt x="453" y="391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39" name="Freeform 41"/>
            <p:cNvSpPr>
              <a:spLocks noEditPoints="1"/>
            </p:cNvSpPr>
            <p:nvPr/>
          </p:nvSpPr>
          <p:spPr bwMode="auto">
            <a:xfrm>
              <a:off x="4102994" y="3441931"/>
              <a:ext cx="182079" cy="262579"/>
            </a:xfrm>
            <a:custGeom>
              <a:avLst/>
              <a:gdLst>
                <a:gd name="T0" fmla="*/ 25 w 77"/>
                <a:gd name="T1" fmla="*/ 80 h 97"/>
                <a:gd name="T2" fmla="*/ 9 w 77"/>
                <a:gd name="T3" fmla="*/ 46 h 97"/>
                <a:gd name="T4" fmla="*/ 25 w 77"/>
                <a:gd name="T5" fmla="*/ 26 h 97"/>
                <a:gd name="T6" fmla="*/ 41 w 77"/>
                <a:gd name="T7" fmla="*/ 60 h 97"/>
                <a:gd name="T8" fmla="*/ 22 w 77"/>
                <a:gd name="T9" fmla="*/ 9 h 97"/>
                <a:gd name="T10" fmla="*/ 20 w 77"/>
                <a:gd name="T11" fmla="*/ 17 h 97"/>
                <a:gd name="T12" fmla="*/ 11 w 77"/>
                <a:gd name="T13" fmla="*/ 12 h 97"/>
                <a:gd name="T14" fmla="*/ 8 w 77"/>
                <a:gd name="T15" fmla="*/ 26 h 97"/>
                <a:gd name="T16" fmla="*/ 0 w 77"/>
                <a:gd name="T17" fmla="*/ 36 h 97"/>
                <a:gd name="T18" fmla="*/ 5 w 77"/>
                <a:gd name="T19" fmla="*/ 51 h 97"/>
                <a:gd name="T20" fmla="*/ 5 w 77"/>
                <a:gd name="T21" fmla="*/ 70 h 97"/>
                <a:gd name="T22" fmla="*/ 13 w 77"/>
                <a:gd name="T23" fmla="*/ 77 h 97"/>
                <a:gd name="T24" fmla="*/ 21 w 77"/>
                <a:gd name="T25" fmla="*/ 94 h 97"/>
                <a:gd name="T26" fmla="*/ 29 w 77"/>
                <a:gd name="T27" fmla="*/ 89 h 97"/>
                <a:gd name="T28" fmla="*/ 36 w 77"/>
                <a:gd name="T29" fmla="*/ 87 h 97"/>
                <a:gd name="T30" fmla="*/ 45 w 77"/>
                <a:gd name="T31" fmla="*/ 88 h 97"/>
                <a:gd name="T32" fmla="*/ 45 w 77"/>
                <a:gd name="T33" fmla="*/ 69 h 97"/>
                <a:gd name="T34" fmla="*/ 50 w 77"/>
                <a:gd name="T35" fmla="*/ 58 h 97"/>
                <a:gd name="T36" fmla="*/ 42 w 77"/>
                <a:gd name="T37" fmla="*/ 41 h 97"/>
                <a:gd name="T38" fmla="*/ 40 w 77"/>
                <a:gd name="T39" fmla="*/ 25 h 97"/>
                <a:gd name="T40" fmla="*/ 30 w 77"/>
                <a:gd name="T41" fmla="*/ 21 h 97"/>
                <a:gd name="T42" fmla="*/ 22 w 77"/>
                <a:gd name="T43" fmla="*/ 9 h 97"/>
                <a:gd name="T44" fmla="*/ 60 w 77"/>
                <a:gd name="T45" fmla="*/ 48 h 97"/>
                <a:gd name="T46" fmla="*/ 49 w 77"/>
                <a:gd name="T47" fmla="*/ 25 h 97"/>
                <a:gd name="T48" fmla="*/ 60 w 77"/>
                <a:gd name="T49" fmla="*/ 12 h 97"/>
                <a:gd name="T50" fmla="*/ 70 w 77"/>
                <a:gd name="T51" fmla="*/ 35 h 97"/>
                <a:gd name="T52" fmla="*/ 58 w 77"/>
                <a:gd name="T53" fmla="*/ 0 h 97"/>
                <a:gd name="T54" fmla="*/ 57 w 77"/>
                <a:gd name="T55" fmla="*/ 5 h 97"/>
                <a:gd name="T56" fmla="*/ 50 w 77"/>
                <a:gd name="T57" fmla="*/ 2 h 97"/>
                <a:gd name="T58" fmla="*/ 48 w 77"/>
                <a:gd name="T59" fmla="*/ 11 h 97"/>
                <a:gd name="T60" fmla="*/ 43 w 77"/>
                <a:gd name="T61" fmla="*/ 18 h 97"/>
                <a:gd name="T62" fmla="*/ 46 w 77"/>
                <a:gd name="T63" fmla="*/ 28 h 97"/>
                <a:gd name="T64" fmla="*/ 46 w 77"/>
                <a:gd name="T65" fmla="*/ 41 h 97"/>
                <a:gd name="T66" fmla="*/ 52 w 77"/>
                <a:gd name="T67" fmla="*/ 46 h 97"/>
                <a:gd name="T68" fmla="*/ 57 w 77"/>
                <a:gd name="T69" fmla="*/ 57 h 97"/>
                <a:gd name="T70" fmla="*/ 62 w 77"/>
                <a:gd name="T71" fmla="*/ 55 h 97"/>
                <a:gd name="T72" fmla="*/ 67 w 77"/>
                <a:gd name="T73" fmla="*/ 53 h 97"/>
                <a:gd name="T74" fmla="*/ 73 w 77"/>
                <a:gd name="T75" fmla="*/ 53 h 97"/>
                <a:gd name="T76" fmla="*/ 73 w 77"/>
                <a:gd name="T77" fmla="*/ 41 h 97"/>
                <a:gd name="T78" fmla="*/ 77 w 77"/>
                <a:gd name="T79" fmla="*/ 33 h 97"/>
                <a:gd name="T80" fmla="*/ 72 w 77"/>
                <a:gd name="T81" fmla="*/ 22 h 97"/>
                <a:gd name="T82" fmla="*/ 70 w 77"/>
                <a:gd name="T83" fmla="*/ 11 h 97"/>
                <a:gd name="T84" fmla="*/ 63 w 77"/>
                <a:gd name="T85" fmla="*/ 8 h 97"/>
                <a:gd name="T86" fmla="*/ 58 w 77"/>
                <a:gd name="T8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7" h="97">
                  <a:moveTo>
                    <a:pt x="29" y="81"/>
                  </a:moveTo>
                  <a:cubicBezTo>
                    <a:pt x="28" y="81"/>
                    <a:pt x="26" y="81"/>
                    <a:pt x="25" y="80"/>
                  </a:cubicBezTo>
                  <a:cubicBezTo>
                    <a:pt x="25" y="80"/>
                    <a:pt x="25" y="80"/>
                    <a:pt x="25" y="80"/>
                  </a:cubicBezTo>
                  <a:cubicBezTo>
                    <a:pt x="16" y="76"/>
                    <a:pt x="9" y="61"/>
                    <a:pt x="9" y="46"/>
                  </a:cubicBezTo>
                  <a:cubicBezTo>
                    <a:pt x="10" y="34"/>
                    <a:pt x="15" y="26"/>
                    <a:pt x="22" y="26"/>
                  </a:cubicBezTo>
                  <a:cubicBezTo>
                    <a:pt x="23" y="26"/>
                    <a:pt x="24" y="26"/>
                    <a:pt x="25" y="26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34" y="30"/>
                    <a:pt x="41" y="46"/>
                    <a:pt x="41" y="60"/>
                  </a:cubicBezTo>
                  <a:cubicBezTo>
                    <a:pt x="41" y="73"/>
                    <a:pt x="36" y="81"/>
                    <a:pt x="29" y="81"/>
                  </a:cubicBezTo>
                  <a:moveTo>
                    <a:pt x="22" y="9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18" y="17"/>
                    <a:pt x="16" y="18"/>
                    <a:pt x="14" y="19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7" y="29"/>
                    <a:pt x="6" y="33"/>
                    <a:pt x="5" y="3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5" y="51"/>
                    <a:pt x="5" y="51"/>
                    <a:pt x="5" y="51"/>
                  </a:cubicBezTo>
                  <a:cubicBezTo>
                    <a:pt x="5" y="56"/>
                    <a:pt x="6" y="61"/>
                    <a:pt x="8" y="65"/>
                  </a:cubicBezTo>
                  <a:cubicBezTo>
                    <a:pt x="5" y="70"/>
                    <a:pt x="5" y="70"/>
                    <a:pt x="5" y="70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16" y="81"/>
                    <a:pt x="18" y="84"/>
                    <a:pt x="21" y="86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9" y="97"/>
                    <a:pt x="29" y="97"/>
                    <a:pt x="29" y="97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9" y="90"/>
                    <a:pt x="30" y="90"/>
                    <a:pt x="30" y="90"/>
                  </a:cubicBezTo>
                  <a:cubicBezTo>
                    <a:pt x="32" y="90"/>
                    <a:pt x="34" y="89"/>
                    <a:pt x="36" y="87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5" y="88"/>
                    <a:pt x="45" y="88"/>
                    <a:pt x="45" y="88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4" y="77"/>
                    <a:pt x="45" y="73"/>
                    <a:pt x="45" y="69"/>
                  </a:cubicBezTo>
                  <a:cubicBezTo>
                    <a:pt x="50" y="71"/>
                    <a:pt x="50" y="71"/>
                    <a:pt x="50" y="71"/>
                  </a:cubicBezTo>
                  <a:cubicBezTo>
                    <a:pt x="50" y="58"/>
                    <a:pt x="50" y="58"/>
                    <a:pt x="50" y="58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1"/>
                    <a:pt x="44" y="46"/>
                    <a:pt x="42" y="41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5" y="26"/>
                    <a:pt x="32" y="23"/>
                    <a:pt x="30" y="21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22" y="9"/>
                    <a:pt x="22" y="9"/>
                    <a:pt x="22" y="9"/>
                  </a:cubicBezTo>
                  <a:moveTo>
                    <a:pt x="62" y="49"/>
                  </a:moveTo>
                  <a:cubicBezTo>
                    <a:pt x="61" y="49"/>
                    <a:pt x="61" y="49"/>
                    <a:pt x="60" y="48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54" y="46"/>
                    <a:pt x="49" y="35"/>
                    <a:pt x="49" y="25"/>
                  </a:cubicBezTo>
                  <a:cubicBezTo>
                    <a:pt x="49" y="17"/>
                    <a:pt x="53" y="11"/>
                    <a:pt x="57" y="11"/>
                  </a:cubicBezTo>
                  <a:cubicBezTo>
                    <a:pt x="58" y="11"/>
                    <a:pt x="59" y="11"/>
                    <a:pt x="60" y="1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6" y="14"/>
                    <a:pt x="71" y="25"/>
                    <a:pt x="70" y="35"/>
                  </a:cubicBezTo>
                  <a:cubicBezTo>
                    <a:pt x="70" y="43"/>
                    <a:pt x="67" y="49"/>
                    <a:pt x="62" y="49"/>
                  </a:cubicBezTo>
                  <a:moveTo>
                    <a:pt x="58" y="0"/>
                  </a:move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5" y="5"/>
                    <a:pt x="54" y="6"/>
                    <a:pt x="52" y="7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7" y="14"/>
                    <a:pt x="47" y="16"/>
                    <a:pt x="46" y="19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32"/>
                    <a:pt x="47" y="35"/>
                    <a:pt x="48" y="38"/>
                  </a:cubicBezTo>
                  <a:cubicBezTo>
                    <a:pt x="46" y="41"/>
                    <a:pt x="46" y="41"/>
                    <a:pt x="46" y="41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52" y="46"/>
                    <a:pt x="52" y="46"/>
                    <a:pt x="52" y="46"/>
                  </a:cubicBezTo>
                  <a:cubicBezTo>
                    <a:pt x="53" y="49"/>
                    <a:pt x="55" y="51"/>
                    <a:pt x="57" y="52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55"/>
                    <a:pt x="62" y="55"/>
                    <a:pt x="62" y="55"/>
                  </a:cubicBezTo>
                  <a:cubicBezTo>
                    <a:pt x="62" y="55"/>
                    <a:pt x="63" y="55"/>
                    <a:pt x="63" y="55"/>
                  </a:cubicBezTo>
                  <a:cubicBezTo>
                    <a:pt x="65" y="55"/>
                    <a:pt x="66" y="54"/>
                    <a:pt x="67" y="53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1" y="48"/>
                    <a:pt x="71" y="48"/>
                    <a:pt x="71" y="48"/>
                  </a:cubicBezTo>
                  <a:cubicBezTo>
                    <a:pt x="72" y="46"/>
                    <a:pt x="73" y="44"/>
                    <a:pt x="73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4" y="32"/>
                    <a:pt x="74" y="32"/>
                    <a:pt x="74" y="32"/>
                  </a:cubicBezTo>
                  <a:cubicBezTo>
                    <a:pt x="73" y="28"/>
                    <a:pt x="73" y="25"/>
                    <a:pt x="72" y="22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0" y="11"/>
                    <a:pt x="70" y="11"/>
                    <a:pt x="70" y="11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6" y="11"/>
                    <a:pt x="65" y="9"/>
                    <a:pt x="63" y="8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5319628" y="3274105"/>
            <a:ext cx="1201609" cy="1015040"/>
            <a:chOff x="3989566" y="2455549"/>
            <a:chExt cx="901441" cy="761478"/>
          </a:xfrm>
        </p:grpSpPr>
        <p:sp>
          <p:nvSpPr>
            <p:cNvPr id="7" name="Freeform 10"/>
            <p:cNvSpPr/>
            <p:nvPr/>
          </p:nvSpPr>
          <p:spPr bwMode="auto">
            <a:xfrm>
              <a:off x="4440286" y="2677028"/>
              <a:ext cx="450720" cy="539999"/>
            </a:xfrm>
            <a:custGeom>
              <a:avLst/>
              <a:gdLst>
                <a:gd name="T0" fmla="*/ 453 w 453"/>
                <a:gd name="T1" fmla="*/ 0 h 473"/>
                <a:gd name="T2" fmla="*/ 0 w 453"/>
                <a:gd name="T3" fmla="*/ 194 h 473"/>
                <a:gd name="T4" fmla="*/ 0 w 453"/>
                <a:gd name="T5" fmla="*/ 473 h 473"/>
                <a:gd name="T6" fmla="*/ 453 w 453"/>
                <a:gd name="T7" fmla="*/ 277 h 473"/>
                <a:gd name="T8" fmla="*/ 453 w 45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3">
                  <a:moveTo>
                    <a:pt x="453" y="0"/>
                  </a:moveTo>
                  <a:lnTo>
                    <a:pt x="0" y="194"/>
                  </a:lnTo>
                  <a:lnTo>
                    <a:pt x="0" y="473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6B1554">
                <a:alpha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8" name="Freeform 11"/>
            <p:cNvSpPr/>
            <p:nvPr/>
          </p:nvSpPr>
          <p:spPr bwMode="auto">
            <a:xfrm>
              <a:off x="3989566" y="2677028"/>
              <a:ext cx="450720" cy="539999"/>
            </a:xfrm>
            <a:custGeom>
              <a:avLst/>
              <a:gdLst>
                <a:gd name="T0" fmla="*/ 0 w 453"/>
                <a:gd name="T1" fmla="*/ 0 h 473"/>
                <a:gd name="T2" fmla="*/ 453 w 453"/>
                <a:gd name="T3" fmla="*/ 194 h 473"/>
                <a:gd name="T4" fmla="*/ 453 w 453"/>
                <a:gd name="T5" fmla="*/ 473 h 473"/>
                <a:gd name="T6" fmla="*/ 0 w 453"/>
                <a:gd name="T7" fmla="*/ 277 h 473"/>
                <a:gd name="T8" fmla="*/ 0 w 45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3">
                  <a:moveTo>
                    <a:pt x="0" y="0"/>
                  </a:moveTo>
                  <a:lnTo>
                    <a:pt x="453" y="194"/>
                  </a:lnTo>
                  <a:lnTo>
                    <a:pt x="453" y="473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15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9" name="Freeform 12"/>
            <p:cNvSpPr/>
            <p:nvPr/>
          </p:nvSpPr>
          <p:spPr bwMode="auto">
            <a:xfrm>
              <a:off x="3989568" y="2455549"/>
              <a:ext cx="901439" cy="442958"/>
            </a:xfrm>
            <a:custGeom>
              <a:avLst/>
              <a:gdLst>
                <a:gd name="T0" fmla="*/ 453 w 906"/>
                <a:gd name="T1" fmla="*/ 0 h 388"/>
                <a:gd name="T2" fmla="*/ 0 w 906"/>
                <a:gd name="T3" fmla="*/ 194 h 388"/>
                <a:gd name="T4" fmla="*/ 453 w 906"/>
                <a:gd name="T5" fmla="*/ 388 h 388"/>
                <a:gd name="T6" fmla="*/ 906 w 906"/>
                <a:gd name="T7" fmla="*/ 194 h 388"/>
                <a:gd name="T8" fmla="*/ 453 w 906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388">
                  <a:moveTo>
                    <a:pt x="453" y="0"/>
                  </a:moveTo>
                  <a:lnTo>
                    <a:pt x="0" y="194"/>
                  </a:lnTo>
                  <a:lnTo>
                    <a:pt x="453" y="388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41" name="Freeform 43"/>
            <p:cNvSpPr>
              <a:spLocks noEditPoints="1"/>
            </p:cNvSpPr>
            <p:nvPr/>
          </p:nvSpPr>
          <p:spPr bwMode="auto">
            <a:xfrm>
              <a:off x="4133837" y="2798042"/>
              <a:ext cx="165164" cy="286554"/>
            </a:xfrm>
            <a:custGeom>
              <a:avLst/>
              <a:gdLst>
                <a:gd name="T0" fmla="*/ 63 w 70"/>
                <a:gd name="T1" fmla="*/ 23 h 106"/>
                <a:gd name="T2" fmla="*/ 51 w 70"/>
                <a:gd name="T3" fmla="*/ 38 h 106"/>
                <a:gd name="T4" fmla="*/ 42 w 70"/>
                <a:gd name="T5" fmla="*/ 25 h 106"/>
                <a:gd name="T6" fmla="*/ 42 w 70"/>
                <a:gd name="T7" fmla="*/ 24 h 106"/>
                <a:gd name="T8" fmla="*/ 41 w 70"/>
                <a:gd name="T9" fmla="*/ 25 h 106"/>
                <a:gd name="T10" fmla="*/ 33 w 70"/>
                <a:gd name="T11" fmla="*/ 35 h 106"/>
                <a:gd name="T12" fmla="*/ 34 w 70"/>
                <a:gd name="T13" fmla="*/ 37 h 106"/>
                <a:gd name="T14" fmla="*/ 42 w 70"/>
                <a:gd name="T15" fmla="*/ 28 h 106"/>
                <a:gd name="T16" fmla="*/ 51 w 70"/>
                <a:gd name="T17" fmla="*/ 40 h 106"/>
                <a:gd name="T18" fmla="*/ 51 w 70"/>
                <a:gd name="T19" fmla="*/ 41 h 106"/>
                <a:gd name="T20" fmla="*/ 52 w 70"/>
                <a:gd name="T21" fmla="*/ 41 h 106"/>
                <a:gd name="T22" fmla="*/ 64 w 70"/>
                <a:gd name="T23" fmla="*/ 26 h 106"/>
                <a:gd name="T24" fmla="*/ 63 w 70"/>
                <a:gd name="T25" fmla="*/ 23 h 106"/>
                <a:gd name="T26" fmla="*/ 18 w 70"/>
                <a:gd name="T27" fmla="*/ 13 h 106"/>
                <a:gd name="T28" fmla="*/ 8 w 70"/>
                <a:gd name="T29" fmla="*/ 26 h 106"/>
                <a:gd name="T30" fmla="*/ 13 w 70"/>
                <a:gd name="T31" fmla="*/ 43 h 106"/>
                <a:gd name="T32" fmla="*/ 5 w 70"/>
                <a:gd name="T33" fmla="*/ 52 h 106"/>
                <a:gd name="T34" fmla="*/ 29 w 70"/>
                <a:gd name="T35" fmla="*/ 62 h 106"/>
                <a:gd name="T36" fmla="*/ 29 w 70"/>
                <a:gd name="T37" fmla="*/ 98 h 106"/>
                <a:gd name="T38" fmla="*/ 47 w 70"/>
                <a:gd name="T39" fmla="*/ 78 h 106"/>
                <a:gd name="T40" fmla="*/ 47 w 70"/>
                <a:gd name="T41" fmla="*/ 68 h 106"/>
                <a:gd name="T42" fmla="*/ 44 w 70"/>
                <a:gd name="T43" fmla="*/ 66 h 106"/>
                <a:gd name="T44" fmla="*/ 41 w 70"/>
                <a:gd name="T45" fmla="*/ 67 h 106"/>
                <a:gd name="T46" fmla="*/ 33 w 70"/>
                <a:gd name="T47" fmla="*/ 73 h 106"/>
                <a:gd name="T48" fmla="*/ 24 w 70"/>
                <a:gd name="T49" fmla="*/ 48 h 106"/>
                <a:gd name="T50" fmla="*/ 29 w 70"/>
                <a:gd name="T51" fmla="*/ 35 h 106"/>
                <a:gd name="T52" fmla="*/ 18 w 70"/>
                <a:gd name="T53" fmla="*/ 13 h 106"/>
                <a:gd name="T54" fmla="*/ 28 w 70"/>
                <a:gd name="T55" fmla="*/ 64 h 106"/>
                <a:gd name="T56" fmla="*/ 0 w 70"/>
                <a:gd name="T57" fmla="*/ 52 h 106"/>
                <a:gd name="T58" fmla="*/ 0 w 70"/>
                <a:gd name="T59" fmla="*/ 94 h 106"/>
                <a:gd name="T60" fmla="*/ 3 w 70"/>
                <a:gd name="T61" fmla="*/ 96 h 106"/>
                <a:gd name="T62" fmla="*/ 3 w 70"/>
                <a:gd name="T63" fmla="*/ 59 h 106"/>
                <a:gd name="T64" fmla="*/ 25 w 70"/>
                <a:gd name="T65" fmla="*/ 68 h 106"/>
                <a:gd name="T66" fmla="*/ 25 w 70"/>
                <a:gd name="T67" fmla="*/ 105 h 106"/>
                <a:gd name="T68" fmla="*/ 28 w 70"/>
                <a:gd name="T69" fmla="*/ 106 h 106"/>
                <a:gd name="T70" fmla="*/ 28 w 70"/>
                <a:gd name="T71" fmla="*/ 64 h 106"/>
                <a:gd name="T72" fmla="*/ 70 w 70"/>
                <a:gd name="T73" fmla="*/ 17 h 106"/>
                <a:gd name="T74" fmla="*/ 27 w 70"/>
                <a:gd name="T75" fmla="*/ 0 h 106"/>
                <a:gd name="T76" fmla="*/ 27 w 70"/>
                <a:gd name="T77" fmla="*/ 16 h 106"/>
                <a:gd name="T78" fmla="*/ 30 w 70"/>
                <a:gd name="T79" fmla="*/ 23 h 106"/>
                <a:gd name="T80" fmla="*/ 30 w 70"/>
                <a:gd name="T81" fmla="*/ 6 h 106"/>
                <a:gd name="T82" fmla="*/ 67 w 70"/>
                <a:gd name="T83" fmla="*/ 21 h 106"/>
                <a:gd name="T84" fmla="*/ 67 w 70"/>
                <a:gd name="T85" fmla="*/ 53 h 106"/>
                <a:gd name="T86" fmla="*/ 32 w 70"/>
                <a:gd name="T87" fmla="*/ 39 h 106"/>
                <a:gd name="T88" fmla="*/ 31 w 70"/>
                <a:gd name="T89" fmla="*/ 44 h 106"/>
                <a:gd name="T90" fmla="*/ 47 w 70"/>
                <a:gd name="T91" fmla="*/ 50 h 106"/>
                <a:gd name="T92" fmla="*/ 47 w 70"/>
                <a:gd name="T93" fmla="*/ 54 h 106"/>
                <a:gd name="T94" fmla="*/ 43 w 70"/>
                <a:gd name="T95" fmla="*/ 52 h 106"/>
                <a:gd name="T96" fmla="*/ 43 w 70"/>
                <a:gd name="T97" fmla="*/ 57 h 106"/>
                <a:gd name="T98" fmla="*/ 55 w 70"/>
                <a:gd name="T99" fmla="*/ 63 h 106"/>
                <a:gd name="T100" fmla="*/ 55 w 70"/>
                <a:gd name="T101" fmla="*/ 57 h 106"/>
                <a:gd name="T102" fmla="*/ 50 w 70"/>
                <a:gd name="T103" fmla="*/ 55 h 106"/>
                <a:gd name="T104" fmla="*/ 50 w 70"/>
                <a:gd name="T105" fmla="*/ 52 h 106"/>
                <a:gd name="T106" fmla="*/ 70 w 70"/>
                <a:gd name="T107" fmla="*/ 60 h 106"/>
                <a:gd name="T108" fmla="*/ 70 w 70"/>
                <a:gd name="T109" fmla="*/ 1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0" h="106">
                  <a:moveTo>
                    <a:pt x="63" y="23"/>
                  </a:moveTo>
                  <a:cubicBezTo>
                    <a:pt x="51" y="38"/>
                    <a:pt x="51" y="38"/>
                    <a:pt x="51" y="38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51" y="40"/>
                    <a:pt x="51" y="40"/>
                    <a:pt x="51" y="40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64" y="26"/>
                    <a:pt x="64" y="26"/>
                    <a:pt x="64" y="26"/>
                  </a:cubicBezTo>
                  <a:lnTo>
                    <a:pt x="63" y="23"/>
                  </a:lnTo>
                  <a:close/>
                  <a:moveTo>
                    <a:pt x="18" y="13"/>
                  </a:moveTo>
                  <a:cubicBezTo>
                    <a:pt x="13" y="10"/>
                    <a:pt x="8" y="16"/>
                    <a:pt x="8" y="26"/>
                  </a:cubicBezTo>
                  <a:cubicBezTo>
                    <a:pt x="8" y="33"/>
                    <a:pt x="10" y="39"/>
                    <a:pt x="13" y="43"/>
                  </a:cubicBezTo>
                  <a:cubicBezTo>
                    <a:pt x="10" y="45"/>
                    <a:pt x="7" y="48"/>
                    <a:pt x="5" y="52"/>
                  </a:cubicBezTo>
                  <a:cubicBezTo>
                    <a:pt x="29" y="62"/>
                    <a:pt x="29" y="62"/>
                    <a:pt x="29" y="62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49" y="76"/>
                    <a:pt x="48" y="72"/>
                    <a:pt x="47" y="68"/>
                  </a:cubicBezTo>
                  <a:cubicBezTo>
                    <a:pt x="46" y="67"/>
                    <a:pt x="45" y="66"/>
                    <a:pt x="44" y="66"/>
                  </a:cubicBezTo>
                  <a:cubicBezTo>
                    <a:pt x="43" y="65"/>
                    <a:pt x="42" y="65"/>
                    <a:pt x="41" y="67"/>
                  </a:cubicBezTo>
                  <a:cubicBezTo>
                    <a:pt x="33" y="73"/>
                    <a:pt x="33" y="73"/>
                    <a:pt x="33" y="73"/>
                  </a:cubicBezTo>
                  <a:cubicBezTo>
                    <a:pt x="32" y="65"/>
                    <a:pt x="29" y="56"/>
                    <a:pt x="24" y="48"/>
                  </a:cubicBezTo>
                  <a:cubicBezTo>
                    <a:pt x="27" y="46"/>
                    <a:pt x="29" y="41"/>
                    <a:pt x="29" y="35"/>
                  </a:cubicBezTo>
                  <a:cubicBezTo>
                    <a:pt x="29" y="25"/>
                    <a:pt x="24" y="15"/>
                    <a:pt x="18" y="13"/>
                  </a:cubicBezTo>
                  <a:close/>
                  <a:moveTo>
                    <a:pt x="28" y="64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8" y="106"/>
                    <a:pt x="28" y="106"/>
                    <a:pt x="28" y="106"/>
                  </a:cubicBezTo>
                  <a:lnTo>
                    <a:pt x="28" y="64"/>
                  </a:lnTo>
                  <a:close/>
                  <a:moveTo>
                    <a:pt x="70" y="17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8" y="18"/>
                    <a:pt x="29" y="21"/>
                    <a:pt x="30" y="23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67" y="21"/>
                    <a:pt x="67" y="21"/>
                    <a:pt x="67" y="21"/>
                  </a:cubicBezTo>
                  <a:cubicBezTo>
                    <a:pt x="67" y="53"/>
                    <a:pt x="67" y="53"/>
                    <a:pt x="67" y="5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40"/>
                    <a:pt x="31" y="42"/>
                    <a:pt x="31" y="44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43" y="57"/>
                    <a:pt x="43" y="57"/>
                    <a:pt x="43" y="57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0" y="55"/>
                    <a:pt x="50" y="55"/>
                    <a:pt x="50" y="55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70" y="60"/>
                    <a:pt x="70" y="60"/>
                    <a:pt x="70" y="60"/>
                  </a:cubicBezTo>
                  <a:lnTo>
                    <a:pt x="70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</p:grpSp>
      <p:sp>
        <p:nvSpPr>
          <p:cNvPr id="43" name="椭圆 106"/>
          <p:cNvSpPr>
            <a:spLocks noChangeAspect="1"/>
          </p:cNvSpPr>
          <p:nvPr/>
        </p:nvSpPr>
        <p:spPr>
          <a:xfrm>
            <a:off x="5023141" y="5123094"/>
            <a:ext cx="1823420" cy="92425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softEdge rad="279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 sz="320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6622806" y="2718958"/>
            <a:ext cx="4628050" cy="895067"/>
            <a:chOff x="214698" y="2910526"/>
            <a:chExt cx="3471942" cy="671475"/>
          </a:xfrm>
        </p:grpSpPr>
        <p:sp>
          <p:nvSpPr>
            <p:cNvPr id="56" name="椭圆 10"/>
            <p:cNvSpPr/>
            <p:nvPr/>
          </p:nvSpPr>
          <p:spPr>
            <a:xfrm>
              <a:off x="214698" y="2915207"/>
              <a:ext cx="349697" cy="3496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5" b="1" dirty="0">
                  <a:solidFill>
                    <a:schemeClr val="bg1"/>
                  </a:solidFill>
                  <a:latin typeface="+mn-ea"/>
                  <a:cs typeface="+mn-ea"/>
                </a:rPr>
                <a:t>2</a:t>
              </a:r>
              <a:endParaRPr lang="zh-CN" altLang="en-US" sz="2135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57" name="文本框 11"/>
            <p:cNvSpPr txBox="1"/>
            <p:nvPr/>
          </p:nvSpPr>
          <p:spPr>
            <a:xfrm>
              <a:off x="565387" y="2910526"/>
              <a:ext cx="484875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86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</a:rPr>
                <a:t>XXX</a:t>
              </a:r>
              <a:endPara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58" name="矩形 9"/>
            <p:cNvSpPr/>
            <p:nvPr/>
          </p:nvSpPr>
          <p:spPr>
            <a:xfrm>
              <a:off x="532421" y="3318784"/>
              <a:ext cx="3154219" cy="263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14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XXX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给你创意和灵感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XXX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给你创意和灵感</a:t>
              </a: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</p:grpSp>
      <p:sp>
        <p:nvSpPr>
          <p:cNvPr id="59" name="Freeform 32"/>
          <p:cNvSpPr/>
          <p:nvPr/>
        </p:nvSpPr>
        <p:spPr bwMode="auto">
          <a:xfrm>
            <a:off x="7179146" y="4852938"/>
            <a:ext cx="3656648" cy="12189"/>
          </a:xfrm>
          <a:custGeom>
            <a:avLst/>
            <a:gdLst>
              <a:gd name="T0" fmla="*/ 78 w 78"/>
              <a:gd name="T1" fmla="*/ 0 h 14"/>
              <a:gd name="T2" fmla="*/ 0 w 78"/>
              <a:gd name="T3" fmla="*/ 0 h 14"/>
              <a:gd name="T4" fmla="*/ 1 w 78"/>
              <a:gd name="T5" fmla="*/ 7 h 14"/>
              <a:gd name="T6" fmla="*/ 0 w 78"/>
              <a:gd name="T7" fmla="*/ 14 h 14"/>
              <a:gd name="T8" fmla="*/ 78 w 78"/>
              <a:gd name="T9" fmla="*/ 14 h 14"/>
              <a:gd name="T10" fmla="*/ 78 w 78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4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1" y="5"/>
                  <a:pt x="1" y="7"/>
                </a:cubicBezTo>
                <a:cubicBezTo>
                  <a:pt x="1" y="9"/>
                  <a:pt x="0" y="12"/>
                  <a:pt x="0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0"/>
                  <a:pt x="78" y="0"/>
                  <a:pt x="7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320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6635502" y="4394922"/>
            <a:ext cx="4628050" cy="895067"/>
            <a:chOff x="214698" y="2910526"/>
            <a:chExt cx="3471942" cy="671475"/>
          </a:xfrm>
        </p:grpSpPr>
        <p:sp>
          <p:nvSpPr>
            <p:cNvPr id="61" name="椭圆 10"/>
            <p:cNvSpPr/>
            <p:nvPr/>
          </p:nvSpPr>
          <p:spPr>
            <a:xfrm>
              <a:off x="214698" y="2915207"/>
              <a:ext cx="349697" cy="349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5" b="1" dirty="0">
                  <a:solidFill>
                    <a:schemeClr val="bg1"/>
                  </a:solidFill>
                  <a:latin typeface="+mn-ea"/>
                  <a:cs typeface="+mn-ea"/>
                </a:rPr>
                <a:t>4</a:t>
              </a:r>
              <a:endParaRPr lang="zh-CN" altLang="en-US" sz="2135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62" name="文本框 11"/>
            <p:cNvSpPr txBox="1"/>
            <p:nvPr/>
          </p:nvSpPr>
          <p:spPr>
            <a:xfrm>
              <a:off x="565387" y="2910526"/>
              <a:ext cx="484875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86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</a:rPr>
                <a:t>XXX</a:t>
              </a:r>
              <a:endPara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63" name="矩形 9"/>
            <p:cNvSpPr/>
            <p:nvPr/>
          </p:nvSpPr>
          <p:spPr>
            <a:xfrm>
              <a:off x="532421" y="3318784"/>
              <a:ext cx="3154219" cy="263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14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XXX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给你创意和灵感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XXX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给你创意和灵感</a:t>
              </a: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</p:grpSp>
      <p:sp>
        <p:nvSpPr>
          <p:cNvPr id="64" name="Freeform 32"/>
          <p:cNvSpPr/>
          <p:nvPr/>
        </p:nvSpPr>
        <p:spPr bwMode="auto">
          <a:xfrm>
            <a:off x="1062543" y="2247601"/>
            <a:ext cx="3656648" cy="12189"/>
          </a:xfrm>
          <a:custGeom>
            <a:avLst/>
            <a:gdLst>
              <a:gd name="T0" fmla="*/ 78 w 78"/>
              <a:gd name="T1" fmla="*/ 0 h 14"/>
              <a:gd name="T2" fmla="*/ 0 w 78"/>
              <a:gd name="T3" fmla="*/ 0 h 14"/>
              <a:gd name="T4" fmla="*/ 1 w 78"/>
              <a:gd name="T5" fmla="*/ 7 h 14"/>
              <a:gd name="T6" fmla="*/ 0 w 78"/>
              <a:gd name="T7" fmla="*/ 14 h 14"/>
              <a:gd name="T8" fmla="*/ 78 w 78"/>
              <a:gd name="T9" fmla="*/ 14 h 14"/>
              <a:gd name="T10" fmla="*/ 78 w 78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4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1" y="5"/>
                  <a:pt x="1" y="7"/>
                </a:cubicBezTo>
                <a:cubicBezTo>
                  <a:pt x="1" y="9"/>
                  <a:pt x="0" y="12"/>
                  <a:pt x="0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0"/>
                  <a:pt x="78" y="0"/>
                  <a:pt x="7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320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942421" y="1833203"/>
            <a:ext cx="4280710" cy="851452"/>
            <a:chOff x="532421" y="2943246"/>
            <a:chExt cx="3211369" cy="638755"/>
          </a:xfrm>
        </p:grpSpPr>
        <p:sp>
          <p:nvSpPr>
            <p:cNvPr id="66" name="椭圆 10"/>
            <p:cNvSpPr/>
            <p:nvPr/>
          </p:nvSpPr>
          <p:spPr>
            <a:xfrm>
              <a:off x="3394093" y="2943246"/>
              <a:ext cx="349697" cy="349697"/>
            </a:xfrm>
            <a:prstGeom prst="ellipse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5" b="1" dirty="0">
                  <a:solidFill>
                    <a:schemeClr val="bg1"/>
                  </a:solidFill>
                  <a:latin typeface="+mn-ea"/>
                  <a:cs typeface="+mn-ea"/>
                </a:rPr>
                <a:t>1</a:t>
              </a:r>
              <a:endParaRPr lang="zh-CN" altLang="en-US" sz="2135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67" name="文本框 11"/>
            <p:cNvSpPr txBox="1"/>
            <p:nvPr/>
          </p:nvSpPr>
          <p:spPr>
            <a:xfrm>
              <a:off x="2075278" y="2946350"/>
              <a:ext cx="484875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86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</a:rPr>
                <a:t>XXX</a:t>
              </a:r>
              <a:endPara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68" name="矩形 9"/>
            <p:cNvSpPr/>
            <p:nvPr/>
          </p:nvSpPr>
          <p:spPr>
            <a:xfrm>
              <a:off x="532421" y="3318784"/>
              <a:ext cx="3154219" cy="263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14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XXX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给你创意和灵感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XXX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给你创意和灵感</a:t>
              </a: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</p:grpSp>
      <p:sp>
        <p:nvSpPr>
          <p:cNvPr id="69" name="Freeform 32"/>
          <p:cNvSpPr/>
          <p:nvPr/>
        </p:nvSpPr>
        <p:spPr bwMode="auto">
          <a:xfrm>
            <a:off x="1049846" y="3947647"/>
            <a:ext cx="3656648" cy="12189"/>
          </a:xfrm>
          <a:custGeom>
            <a:avLst/>
            <a:gdLst>
              <a:gd name="T0" fmla="*/ 78 w 78"/>
              <a:gd name="T1" fmla="*/ 0 h 14"/>
              <a:gd name="T2" fmla="*/ 0 w 78"/>
              <a:gd name="T3" fmla="*/ 0 h 14"/>
              <a:gd name="T4" fmla="*/ 1 w 78"/>
              <a:gd name="T5" fmla="*/ 7 h 14"/>
              <a:gd name="T6" fmla="*/ 0 w 78"/>
              <a:gd name="T7" fmla="*/ 14 h 14"/>
              <a:gd name="T8" fmla="*/ 78 w 78"/>
              <a:gd name="T9" fmla="*/ 14 h 14"/>
              <a:gd name="T10" fmla="*/ 78 w 78"/>
              <a:gd name="T11" fmla="*/ 0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14">
                <a:moveTo>
                  <a:pt x="78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"/>
                  <a:pt x="1" y="5"/>
                  <a:pt x="1" y="7"/>
                </a:cubicBezTo>
                <a:cubicBezTo>
                  <a:pt x="1" y="9"/>
                  <a:pt x="0" y="12"/>
                  <a:pt x="0" y="14"/>
                </a:cubicBezTo>
                <a:cubicBezTo>
                  <a:pt x="78" y="14"/>
                  <a:pt x="78" y="14"/>
                  <a:pt x="78" y="14"/>
                </a:cubicBezTo>
                <a:cubicBezTo>
                  <a:pt x="78" y="0"/>
                  <a:pt x="78" y="0"/>
                  <a:pt x="78" y="0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3200">
              <a:solidFill>
                <a:schemeClr val="bg1"/>
              </a:solidFill>
              <a:cs typeface="+mn-ea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929724" y="3533249"/>
            <a:ext cx="4280710" cy="851452"/>
            <a:chOff x="532421" y="2943246"/>
            <a:chExt cx="3211369" cy="638755"/>
          </a:xfrm>
        </p:grpSpPr>
        <p:sp>
          <p:nvSpPr>
            <p:cNvPr id="71" name="椭圆 10"/>
            <p:cNvSpPr/>
            <p:nvPr/>
          </p:nvSpPr>
          <p:spPr>
            <a:xfrm>
              <a:off x="3394093" y="2943246"/>
              <a:ext cx="349697" cy="349697"/>
            </a:xfrm>
            <a:prstGeom prst="ellipse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135" b="1" dirty="0">
                  <a:solidFill>
                    <a:schemeClr val="bg1"/>
                  </a:solidFill>
                  <a:latin typeface="+mn-ea"/>
                  <a:cs typeface="+mn-ea"/>
                </a:rPr>
                <a:t>3</a:t>
              </a:r>
              <a:endParaRPr lang="zh-CN" altLang="en-US" sz="2135" b="1" dirty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72" name="文本框 11"/>
            <p:cNvSpPr txBox="1"/>
            <p:nvPr/>
          </p:nvSpPr>
          <p:spPr>
            <a:xfrm>
              <a:off x="2075278" y="2946350"/>
              <a:ext cx="484875" cy="284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86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  <a:cs typeface="+mn-ea"/>
                </a:rPr>
                <a:t>XXX</a:t>
              </a:r>
              <a:endParaRPr lang="en-US" altLang="zh-CN" sz="1865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73" name="矩形 9"/>
            <p:cNvSpPr/>
            <p:nvPr/>
          </p:nvSpPr>
          <p:spPr>
            <a:xfrm>
              <a:off x="532421" y="3318784"/>
              <a:ext cx="3154219" cy="263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66140">
                <a:lnSpc>
                  <a:spcPct val="120000"/>
                </a:lnSpc>
                <a:defRPr/>
              </a:pP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XXX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给你创意和灵感</a:t>
              </a:r>
              <a:r>
                <a:rPr lang="en-US" altLang="zh-CN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XXX</a:t>
              </a:r>
              <a:r>
                <a:rPr lang="zh-CN" altLang="en-US" sz="1400" dirty="0">
                  <a:solidFill>
                    <a:schemeClr val="tx1">
                      <a:lumMod val="75000"/>
                    </a:schemeClr>
                  </a:solidFill>
                  <a:latin typeface="+mn-ea"/>
                  <a:cs typeface="+mn-ea"/>
                </a:rPr>
                <a:t>给你创意和灵感</a:t>
              </a:r>
              <a:endParaRPr lang="zh-CN" altLang="en-US" sz="14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319626" y="2437116"/>
            <a:ext cx="1201607" cy="1016562"/>
            <a:chOff x="3989567" y="1827643"/>
            <a:chExt cx="901440" cy="762620"/>
          </a:xfrm>
        </p:grpSpPr>
        <p:sp>
          <p:nvSpPr>
            <p:cNvPr id="10" name="Freeform 13"/>
            <p:cNvSpPr/>
            <p:nvPr/>
          </p:nvSpPr>
          <p:spPr bwMode="auto">
            <a:xfrm>
              <a:off x="4440286" y="2049123"/>
              <a:ext cx="450720" cy="541140"/>
            </a:xfrm>
            <a:custGeom>
              <a:avLst/>
              <a:gdLst>
                <a:gd name="T0" fmla="*/ 453 w 453"/>
                <a:gd name="T1" fmla="*/ 0 h 474"/>
                <a:gd name="T2" fmla="*/ 0 w 453"/>
                <a:gd name="T3" fmla="*/ 194 h 474"/>
                <a:gd name="T4" fmla="*/ 0 w 453"/>
                <a:gd name="T5" fmla="*/ 474 h 474"/>
                <a:gd name="T6" fmla="*/ 453 w 453"/>
                <a:gd name="T7" fmla="*/ 277 h 474"/>
                <a:gd name="T8" fmla="*/ 453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453" y="0"/>
                  </a:moveTo>
                  <a:lnTo>
                    <a:pt x="0" y="194"/>
                  </a:lnTo>
                  <a:lnTo>
                    <a:pt x="0" y="474"/>
                  </a:lnTo>
                  <a:lnTo>
                    <a:pt x="453" y="27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1" name="Freeform 14"/>
            <p:cNvSpPr/>
            <p:nvPr/>
          </p:nvSpPr>
          <p:spPr bwMode="auto">
            <a:xfrm>
              <a:off x="3989567" y="2049123"/>
              <a:ext cx="450720" cy="541140"/>
            </a:xfrm>
            <a:custGeom>
              <a:avLst/>
              <a:gdLst>
                <a:gd name="T0" fmla="*/ 0 w 453"/>
                <a:gd name="T1" fmla="*/ 0 h 474"/>
                <a:gd name="T2" fmla="*/ 453 w 453"/>
                <a:gd name="T3" fmla="*/ 194 h 474"/>
                <a:gd name="T4" fmla="*/ 453 w 453"/>
                <a:gd name="T5" fmla="*/ 474 h 474"/>
                <a:gd name="T6" fmla="*/ 0 w 453"/>
                <a:gd name="T7" fmla="*/ 277 h 474"/>
                <a:gd name="T8" fmla="*/ 0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13" name="Freeform 16"/>
            <p:cNvSpPr/>
            <p:nvPr/>
          </p:nvSpPr>
          <p:spPr bwMode="auto">
            <a:xfrm>
              <a:off x="3989568" y="1827643"/>
              <a:ext cx="901439" cy="442958"/>
            </a:xfrm>
            <a:custGeom>
              <a:avLst/>
              <a:gdLst>
                <a:gd name="T0" fmla="*/ 453 w 906"/>
                <a:gd name="T1" fmla="*/ 0 h 388"/>
                <a:gd name="T2" fmla="*/ 0 w 906"/>
                <a:gd name="T3" fmla="*/ 194 h 388"/>
                <a:gd name="T4" fmla="*/ 453 w 906"/>
                <a:gd name="T5" fmla="*/ 388 h 388"/>
                <a:gd name="T6" fmla="*/ 906 w 906"/>
                <a:gd name="T7" fmla="*/ 194 h 388"/>
                <a:gd name="T8" fmla="*/ 453 w 906"/>
                <a:gd name="T9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6" h="388">
                  <a:moveTo>
                    <a:pt x="453" y="0"/>
                  </a:moveTo>
                  <a:lnTo>
                    <a:pt x="0" y="194"/>
                  </a:lnTo>
                  <a:lnTo>
                    <a:pt x="453" y="388"/>
                  </a:lnTo>
                  <a:lnTo>
                    <a:pt x="906" y="194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  <p:sp>
          <p:nvSpPr>
            <p:cNvPr id="40" name="Freeform 42"/>
            <p:cNvSpPr>
              <a:spLocks noEditPoints="1"/>
            </p:cNvSpPr>
            <p:nvPr/>
          </p:nvSpPr>
          <p:spPr bwMode="auto">
            <a:xfrm>
              <a:off x="4145777" y="2157579"/>
              <a:ext cx="134320" cy="316236"/>
            </a:xfrm>
            <a:custGeom>
              <a:avLst/>
              <a:gdLst>
                <a:gd name="T0" fmla="*/ 42 w 57"/>
                <a:gd name="T1" fmla="*/ 64 h 117"/>
                <a:gd name="T2" fmla="*/ 43 w 57"/>
                <a:gd name="T3" fmla="*/ 68 h 117"/>
                <a:gd name="T4" fmla="*/ 42 w 57"/>
                <a:gd name="T5" fmla="*/ 71 h 117"/>
                <a:gd name="T6" fmla="*/ 33 w 57"/>
                <a:gd name="T7" fmla="*/ 83 h 117"/>
                <a:gd name="T8" fmla="*/ 32 w 57"/>
                <a:gd name="T9" fmla="*/ 85 h 117"/>
                <a:gd name="T10" fmla="*/ 30 w 57"/>
                <a:gd name="T11" fmla="*/ 83 h 117"/>
                <a:gd name="T12" fmla="*/ 28 w 57"/>
                <a:gd name="T13" fmla="*/ 81 h 117"/>
                <a:gd name="T14" fmla="*/ 29 w 57"/>
                <a:gd name="T15" fmla="*/ 92 h 117"/>
                <a:gd name="T16" fmla="*/ 30 w 57"/>
                <a:gd name="T17" fmla="*/ 92 h 117"/>
                <a:gd name="T18" fmla="*/ 32 w 57"/>
                <a:gd name="T19" fmla="*/ 91 h 117"/>
                <a:gd name="T20" fmla="*/ 33 w 57"/>
                <a:gd name="T21" fmla="*/ 94 h 117"/>
                <a:gd name="T22" fmla="*/ 51 w 57"/>
                <a:gd name="T23" fmla="*/ 117 h 117"/>
                <a:gd name="T24" fmla="*/ 57 w 57"/>
                <a:gd name="T25" fmla="*/ 109 h 117"/>
                <a:gd name="T26" fmla="*/ 48 w 57"/>
                <a:gd name="T27" fmla="*/ 74 h 117"/>
                <a:gd name="T28" fmla="*/ 48 w 57"/>
                <a:gd name="T29" fmla="*/ 70 h 117"/>
                <a:gd name="T30" fmla="*/ 45 w 57"/>
                <a:gd name="T31" fmla="*/ 60 h 117"/>
                <a:gd name="T32" fmla="*/ 11 w 57"/>
                <a:gd name="T33" fmla="*/ 46 h 117"/>
                <a:gd name="T34" fmla="*/ 9 w 57"/>
                <a:gd name="T35" fmla="*/ 54 h 117"/>
                <a:gd name="T36" fmla="*/ 9 w 57"/>
                <a:gd name="T37" fmla="*/ 58 h 117"/>
                <a:gd name="T38" fmla="*/ 0 w 57"/>
                <a:gd name="T39" fmla="*/ 54 h 117"/>
                <a:gd name="T40" fmla="*/ 0 w 57"/>
                <a:gd name="T41" fmla="*/ 70 h 117"/>
                <a:gd name="T42" fmla="*/ 1 w 57"/>
                <a:gd name="T43" fmla="*/ 70 h 117"/>
                <a:gd name="T44" fmla="*/ 3 w 57"/>
                <a:gd name="T45" fmla="*/ 69 h 117"/>
                <a:gd name="T46" fmla="*/ 8 w 57"/>
                <a:gd name="T47" fmla="*/ 78 h 117"/>
                <a:gd name="T48" fmla="*/ 4 w 57"/>
                <a:gd name="T49" fmla="*/ 84 h 117"/>
                <a:gd name="T50" fmla="*/ 1 w 57"/>
                <a:gd name="T51" fmla="*/ 80 h 117"/>
                <a:gd name="T52" fmla="*/ 0 w 57"/>
                <a:gd name="T53" fmla="*/ 80 h 117"/>
                <a:gd name="T54" fmla="*/ 0 w 57"/>
                <a:gd name="T55" fmla="*/ 85 h 117"/>
                <a:gd name="T56" fmla="*/ 24 w 57"/>
                <a:gd name="T57" fmla="*/ 106 h 117"/>
                <a:gd name="T58" fmla="*/ 24 w 57"/>
                <a:gd name="T59" fmla="*/ 89 h 117"/>
                <a:gd name="T60" fmla="*/ 23 w 57"/>
                <a:gd name="T61" fmla="*/ 89 h 117"/>
                <a:gd name="T62" fmla="*/ 21 w 57"/>
                <a:gd name="T63" fmla="*/ 90 h 117"/>
                <a:gd name="T64" fmla="*/ 16 w 57"/>
                <a:gd name="T65" fmla="*/ 81 h 117"/>
                <a:gd name="T66" fmla="*/ 20 w 57"/>
                <a:gd name="T67" fmla="*/ 76 h 117"/>
                <a:gd name="T68" fmla="*/ 23 w 57"/>
                <a:gd name="T69" fmla="*/ 79 h 117"/>
                <a:gd name="T70" fmla="*/ 24 w 57"/>
                <a:gd name="T71" fmla="*/ 80 h 117"/>
                <a:gd name="T72" fmla="*/ 24 w 57"/>
                <a:gd name="T73" fmla="*/ 64 h 117"/>
                <a:gd name="T74" fmla="*/ 14 w 57"/>
                <a:gd name="T75" fmla="*/ 57 h 117"/>
                <a:gd name="T76" fmla="*/ 15 w 57"/>
                <a:gd name="T77" fmla="*/ 53 h 117"/>
                <a:gd name="T78" fmla="*/ 11 w 57"/>
                <a:gd name="T79" fmla="*/ 46 h 117"/>
                <a:gd name="T80" fmla="*/ 0 w 57"/>
                <a:gd name="T81" fmla="*/ 8 h 117"/>
                <a:gd name="T82" fmla="*/ 9 w 57"/>
                <a:gd name="T83" fmla="*/ 43 h 117"/>
                <a:gd name="T84" fmla="*/ 9 w 57"/>
                <a:gd name="T85" fmla="*/ 41 h 117"/>
                <a:gd name="T86" fmla="*/ 8 w 57"/>
                <a:gd name="T87" fmla="*/ 35 h 117"/>
                <a:gd name="T88" fmla="*/ 12 w 57"/>
                <a:gd name="T89" fmla="*/ 30 h 117"/>
                <a:gd name="T90" fmla="*/ 15 w 57"/>
                <a:gd name="T91" fmla="*/ 42 h 117"/>
                <a:gd name="T92" fmla="*/ 15 w 57"/>
                <a:gd name="T93" fmla="*/ 45 h 117"/>
                <a:gd name="T94" fmla="*/ 24 w 57"/>
                <a:gd name="T95" fmla="*/ 49 h 117"/>
                <a:gd name="T96" fmla="*/ 24 w 57"/>
                <a:gd name="T97" fmla="*/ 33 h 117"/>
                <a:gd name="T98" fmla="*/ 23 w 57"/>
                <a:gd name="T99" fmla="*/ 33 h 117"/>
                <a:gd name="T100" fmla="*/ 21 w 57"/>
                <a:gd name="T101" fmla="*/ 34 h 117"/>
                <a:gd name="T102" fmla="*/ 16 w 57"/>
                <a:gd name="T103" fmla="*/ 25 h 117"/>
                <a:gd name="T104" fmla="*/ 20 w 57"/>
                <a:gd name="T105" fmla="*/ 20 h 117"/>
                <a:gd name="T106" fmla="*/ 23 w 57"/>
                <a:gd name="T107" fmla="*/ 23 h 117"/>
                <a:gd name="T108" fmla="*/ 24 w 57"/>
                <a:gd name="T109" fmla="*/ 24 h 117"/>
                <a:gd name="T110" fmla="*/ 24 w 57"/>
                <a:gd name="T111" fmla="*/ 7 h 117"/>
                <a:gd name="T112" fmla="*/ 4 w 57"/>
                <a:gd name="T11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7" h="117">
                  <a:moveTo>
                    <a:pt x="44" y="59"/>
                  </a:moveTo>
                  <a:cubicBezTo>
                    <a:pt x="43" y="59"/>
                    <a:pt x="42" y="61"/>
                    <a:pt x="42" y="64"/>
                  </a:cubicBezTo>
                  <a:cubicBezTo>
                    <a:pt x="42" y="65"/>
                    <a:pt x="42" y="66"/>
                    <a:pt x="42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3" y="71"/>
                    <a:pt x="43" y="71"/>
                    <a:pt x="42" y="71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83"/>
                    <a:pt x="33" y="83"/>
                    <a:pt x="33" y="83"/>
                  </a:cubicBezTo>
                  <a:cubicBezTo>
                    <a:pt x="33" y="84"/>
                    <a:pt x="33" y="85"/>
                    <a:pt x="32" y="85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85"/>
                    <a:pt x="31" y="84"/>
                    <a:pt x="31" y="84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0" y="82"/>
                    <a:pt x="29" y="81"/>
                    <a:pt x="29" y="81"/>
                  </a:cubicBezTo>
                  <a:cubicBezTo>
                    <a:pt x="28" y="81"/>
                    <a:pt x="28" y="81"/>
                    <a:pt x="28" y="81"/>
                  </a:cubicBezTo>
                  <a:cubicBezTo>
                    <a:pt x="26" y="81"/>
                    <a:pt x="25" y="83"/>
                    <a:pt x="25" y="85"/>
                  </a:cubicBezTo>
                  <a:cubicBezTo>
                    <a:pt x="25" y="88"/>
                    <a:pt x="27" y="92"/>
                    <a:pt x="29" y="92"/>
                  </a:cubicBezTo>
                  <a:cubicBezTo>
                    <a:pt x="29" y="93"/>
                    <a:pt x="29" y="93"/>
                    <a:pt x="29" y="93"/>
                  </a:cubicBezTo>
                  <a:cubicBezTo>
                    <a:pt x="30" y="93"/>
                    <a:pt x="30" y="92"/>
                    <a:pt x="30" y="92"/>
                  </a:cubicBezTo>
                  <a:cubicBezTo>
                    <a:pt x="31" y="92"/>
                    <a:pt x="31" y="92"/>
                    <a:pt x="31" y="92"/>
                  </a:cubicBezTo>
                  <a:cubicBezTo>
                    <a:pt x="31" y="91"/>
                    <a:pt x="31" y="91"/>
                    <a:pt x="32" y="91"/>
                  </a:cubicBezTo>
                  <a:cubicBezTo>
                    <a:pt x="32" y="91"/>
                    <a:pt x="32" y="91"/>
                    <a:pt x="32" y="91"/>
                  </a:cubicBezTo>
                  <a:cubicBezTo>
                    <a:pt x="33" y="92"/>
                    <a:pt x="33" y="93"/>
                    <a:pt x="33" y="94"/>
                  </a:cubicBezTo>
                  <a:cubicBezTo>
                    <a:pt x="33" y="109"/>
                    <a:pt x="33" y="109"/>
                    <a:pt x="33" y="109"/>
                  </a:cubicBezTo>
                  <a:cubicBezTo>
                    <a:pt x="51" y="117"/>
                    <a:pt x="51" y="117"/>
                    <a:pt x="51" y="117"/>
                  </a:cubicBezTo>
                  <a:cubicBezTo>
                    <a:pt x="52" y="117"/>
                    <a:pt x="52" y="117"/>
                    <a:pt x="53" y="117"/>
                  </a:cubicBezTo>
                  <a:cubicBezTo>
                    <a:pt x="55" y="117"/>
                    <a:pt x="57" y="114"/>
                    <a:pt x="57" y="109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47" y="73"/>
                    <a:pt x="46" y="72"/>
                    <a:pt x="47" y="70"/>
                  </a:cubicBezTo>
                  <a:cubicBezTo>
                    <a:pt x="48" y="70"/>
                    <a:pt x="48" y="70"/>
                    <a:pt x="48" y="70"/>
                  </a:cubicBezTo>
                  <a:cubicBezTo>
                    <a:pt x="48" y="69"/>
                    <a:pt x="48" y="68"/>
                    <a:pt x="48" y="67"/>
                  </a:cubicBezTo>
                  <a:cubicBezTo>
                    <a:pt x="48" y="64"/>
                    <a:pt x="47" y="60"/>
                    <a:pt x="45" y="60"/>
                  </a:cubicBezTo>
                  <a:cubicBezTo>
                    <a:pt x="45" y="60"/>
                    <a:pt x="45" y="59"/>
                    <a:pt x="44" y="59"/>
                  </a:cubicBezTo>
                  <a:moveTo>
                    <a:pt x="11" y="46"/>
                  </a:moveTo>
                  <a:cubicBezTo>
                    <a:pt x="10" y="46"/>
                    <a:pt x="9" y="48"/>
                    <a:pt x="9" y="50"/>
                  </a:cubicBezTo>
                  <a:cubicBezTo>
                    <a:pt x="9" y="52"/>
                    <a:pt x="9" y="53"/>
                    <a:pt x="9" y="54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10" y="57"/>
                    <a:pt x="10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1" y="70"/>
                    <a:pt x="1" y="70"/>
                    <a:pt x="1" y="70"/>
                  </a:cubicBezTo>
                  <a:cubicBezTo>
                    <a:pt x="2" y="70"/>
                    <a:pt x="2" y="69"/>
                    <a:pt x="3" y="69"/>
                  </a:cubicBezTo>
                  <a:cubicBezTo>
                    <a:pt x="3" y="69"/>
                    <a:pt x="4" y="69"/>
                    <a:pt x="4" y="70"/>
                  </a:cubicBezTo>
                  <a:cubicBezTo>
                    <a:pt x="6" y="70"/>
                    <a:pt x="8" y="74"/>
                    <a:pt x="8" y="78"/>
                  </a:cubicBezTo>
                  <a:cubicBezTo>
                    <a:pt x="8" y="82"/>
                    <a:pt x="7" y="84"/>
                    <a:pt x="5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3" y="83"/>
                    <a:pt x="2" y="82"/>
                    <a:pt x="1" y="81"/>
                  </a:cubicBezTo>
                  <a:cubicBezTo>
                    <a:pt x="1" y="80"/>
                    <a:pt x="1" y="80"/>
                    <a:pt x="1" y="80"/>
                  </a:cubicBezTo>
                  <a:cubicBezTo>
                    <a:pt x="1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1"/>
                    <a:pt x="2" y="97"/>
                    <a:pt x="6" y="98"/>
                  </a:cubicBezTo>
                  <a:cubicBezTo>
                    <a:pt x="24" y="106"/>
                    <a:pt x="24" y="106"/>
                    <a:pt x="24" y="106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1" y="90"/>
                    <a:pt x="21" y="90"/>
                  </a:cubicBezTo>
                  <a:cubicBezTo>
                    <a:pt x="20" y="90"/>
                    <a:pt x="20" y="90"/>
                    <a:pt x="20" y="90"/>
                  </a:cubicBezTo>
                  <a:cubicBezTo>
                    <a:pt x="18" y="89"/>
                    <a:pt x="16" y="85"/>
                    <a:pt x="16" y="81"/>
                  </a:cubicBezTo>
                  <a:cubicBezTo>
                    <a:pt x="16" y="78"/>
                    <a:pt x="17" y="76"/>
                    <a:pt x="19" y="76"/>
                  </a:cubicBezTo>
                  <a:cubicBezTo>
                    <a:pt x="19" y="76"/>
                    <a:pt x="20" y="76"/>
                    <a:pt x="20" y="76"/>
                  </a:cubicBezTo>
                  <a:cubicBezTo>
                    <a:pt x="21" y="76"/>
                    <a:pt x="22" y="77"/>
                    <a:pt x="22" y="78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80"/>
                    <a:pt x="23" y="80"/>
                    <a:pt x="23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4" y="60"/>
                    <a:pt x="13" y="59"/>
                    <a:pt x="14" y="57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5" y="55"/>
                    <a:pt x="15" y="54"/>
                    <a:pt x="15" y="53"/>
                  </a:cubicBezTo>
                  <a:cubicBezTo>
                    <a:pt x="15" y="50"/>
                    <a:pt x="14" y="47"/>
                    <a:pt x="12" y="46"/>
                  </a:cubicBezTo>
                  <a:cubicBezTo>
                    <a:pt x="12" y="46"/>
                    <a:pt x="11" y="46"/>
                    <a:pt x="11" y="46"/>
                  </a:cubicBezTo>
                  <a:moveTo>
                    <a:pt x="4" y="0"/>
                  </a:moveTo>
                  <a:cubicBezTo>
                    <a:pt x="2" y="0"/>
                    <a:pt x="0" y="3"/>
                    <a:pt x="0" y="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9" y="42"/>
                    <a:pt x="9" y="41"/>
                    <a:pt x="9" y="41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8" y="38"/>
                    <a:pt x="8" y="37"/>
                    <a:pt x="8" y="35"/>
                  </a:cubicBezTo>
                  <a:cubicBezTo>
                    <a:pt x="8" y="32"/>
                    <a:pt x="9" y="30"/>
                    <a:pt x="11" y="30"/>
                  </a:cubicBezTo>
                  <a:cubicBezTo>
                    <a:pt x="11" y="30"/>
                    <a:pt x="12" y="30"/>
                    <a:pt x="12" y="30"/>
                  </a:cubicBezTo>
                  <a:cubicBezTo>
                    <a:pt x="14" y="31"/>
                    <a:pt x="16" y="35"/>
                    <a:pt x="16" y="39"/>
                  </a:cubicBezTo>
                  <a:cubicBezTo>
                    <a:pt x="16" y="40"/>
                    <a:pt x="16" y="41"/>
                    <a:pt x="15" y="42"/>
                  </a:cubicBezTo>
                  <a:cubicBezTo>
                    <a:pt x="15" y="43"/>
                    <a:pt x="15" y="43"/>
                    <a:pt x="15" y="43"/>
                  </a:cubicBezTo>
                  <a:cubicBezTo>
                    <a:pt x="15" y="44"/>
                    <a:pt x="14" y="44"/>
                    <a:pt x="15" y="45"/>
                  </a:cubicBezTo>
                  <a:cubicBezTo>
                    <a:pt x="15" y="45"/>
                    <a:pt x="15" y="45"/>
                    <a:pt x="15" y="45"/>
                  </a:cubicBezTo>
                  <a:cubicBezTo>
                    <a:pt x="24" y="49"/>
                    <a:pt x="24" y="49"/>
                    <a:pt x="24" y="49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4"/>
                    <a:pt x="21" y="34"/>
                    <a:pt x="21" y="34"/>
                  </a:cubicBezTo>
                  <a:cubicBezTo>
                    <a:pt x="21" y="34"/>
                    <a:pt x="20" y="34"/>
                    <a:pt x="20" y="34"/>
                  </a:cubicBezTo>
                  <a:cubicBezTo>
                    <a:pt x="18" y="33"/>
                    <a:pt x="16" y="29"/>
                    <a:pt x="16" y="25"/>
                  </a:cubicBezTo>
                  <a:cubicBezTo>
                    <a:pt x="16" y="22"/>
                    <a:pt x="17" y="19"/>
                    <a:pt x="19" y="19"/>
                  </a:cubicBezTo>
                  <a:cubicBezTo>
                    <a:pt x="19" y="19"/>
                    <a:pt x="20" y="19"/>
                    <a:pt x="20" y="20"/>
                  </a:cubicBezTo>
                  <a:cubicBezTo>
                    <a:pt x="21" y="20"/>
                    <a:pt x="22" y="21"/>
                    <a:pt x="22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19626" y="1601652"/>
            <a:ext cx="1201607" cy="1016561"/>
            <a:chOff x="3989567" y="1200880"/>
            <a:chExt cx="901440" cy="762619"/>
          </a:xfrm>
        </p:grpSpPr>
        <p:sp>
          <p:nvSpPr>
            <p:cNvPr id="15" name="Freeform 18"/>
            <p:cNvSpPr/>
            <p:nvPr/>
          </p:nvSpPr>
          <p:spPr bwMode="auto">
            <a:xfrm>
              <a:off x="3989567" y="1422359"/>
              <a:ext cx="450720" cy="541140"/>
            </a:xfrm>
            <a:custGeom>
              <a:avLst/>
              <a:gdLst>
                <a:gd name="T0" fmla="*/ 0 w 453"/>
                <a:gd name="T1" fmla="*/ 0 h 474"/>
                <a:gd name="T2" fmla="*/ 453 w 453"/>
                <a:gd name="T3" fmla="*/ 194 h 474"/>
                <a:gd name="T4" fmla="*/ 453 w 453"/>
                <a:gd name="T5" fmla="*/ 474 h 474"/>
                <a:gd name="T6" fmla="*/ 0 w 453"/>
                <a:gd name="T7" fmla="*/ 277 h 474"/>
                <a:gd name="T8" fmla="*/ 0 w 453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3" h="474">
                  <a:moveTo>
                    <a:pt x="0" y="0"/>
                  </a:moveTo>
                  <a:lnTo>
                    <a:pt x="453" y="194"/>
                  </a:lnTo>
                  <a:lnTo>
                    <a:pt x="453" y="474"/>
                  </a:lnTo>
                  <a:lnTo>
                    <a:pt x="0" y="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16" tIns="45708" rIns="91416" bIns="45708" numCol="1" anchor="t" anchorCtr="0" compatLnSpc="1"/>
            <a:lstStyle/>
            <a:p>
              <a:endParaRPr lang="zh-CN" altLang="en-US" sz="3200">
                <a:solidFill>
                  <a:schemeClr val="bg1"/>
                </a:solidFill>
                <a:cs typeface="+mn-ea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989567" y="1200880"/>
              <a:ext cx="901440" cy="762619"/>
              <a:chOff x="3989567" y="1200880"/>
              <a:chExt cx="901440" cy="762619"/>
            </a:xfrm>
          </p:grpSpPr>
          <p:sp>
            <p:nvSpPr>
              <p:cNvPr id="14" name="Freeform 17"/>
              <p:cNvSpPr/>
              <p:nvPr/>
            </p:nvSpPr>
            <p:spPr bwMode="auto">
              <a:xfrm>
                <a:off x="4440286" y="1422359"/>
                <a:ext cx="450720" cy="541140"/>
              </a:xfrm>
              <a:custGeom>
                <a:avLst/>
                <a:gdLst>
                  <a:gd name="T0" fmla="*/ 453 w 453"/>
                  <a:gd name="T1" fmla="*/ 0 h 474"/>
                  <a:gd name="T2" fmla="*/ 0 w 453"/>
                  <a:gd name="T3" fmla="*/ 194 h 474"/>
                  <a:gd name="T4" fmla="*/ 0 w 453"/>
                  <a:gd name="T5" fmla="*/ 474 h 474"/>
                  <a:gd name="T6" fmla="*/ 453 w 453"/>
                  <a:gd name="T7" fmla="*/ 277 h 474"/>
                  <a:gd name="T8" fmla="*/ 453 w 453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474">
                    <a:moveTo>
                      <a:pt x="453" y="0"/>
                    </a:moveTo>
                    <a:lnTo>
                      <a:pt x="0" y="194"/>
                    </a:lnTo>
                    <a:lnTo>
                      <a:pt x="0" y="474"/>
                    </a:lnTo>
                    <a:lnTo>
                      <a:pt x="453" y="277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6B1554">
                  <a:alpha val="8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en-US" altLang="zh-CN" sz="3200" dirty="0">
                  <a:solidFill>
                    <a:schemeClr val="bg1"/>
                  </a:solidFill>
                  <a:cs typeface="+mn-ea"/>
                </a:endParaRPr>
              </a:p>
            </p:txBody>
          </p:sp>
          <p:sp>
            <p:nvSpPr>
              <p:cNvPr id="16" name="Freeform 19"/>
              <p:cNvSpPr/>
              <p:nvPr/>
            </p:nvSpPr>
            <p:spPr bwMode="auto">
              <a:xfrm>
                <a:off x="3989567" y="1422359"/>
                <a:ext cx="450720" cy="541140"/>
              </a:xfrm>
              <a:custGeom>
                <a:avLst/>
                <a:gdLst>
                  <a:gd name="T0" fmla="*/ 0 w 453"/>
                  <a:gd name="T1" fmla="*/ 0 h 474"/>
                  <a:gd name="T2" fmla="*/ 453 w 453"/>
                  <a:gd name="T3" fmla="*/ 194 h 474"/>
                  <a:gd name="T4" fmla="*/ 453 w 453"/>
                  <a:gd name="T5" fmla="*/ 474 h 474"/>
                  <a:gd name="T6" fmla="*/ 0 w 453"/>
                  <a:gd name="T7" fmla="*/ 277 h 474"/>
                  <a:gd name="T8" fmla="*/ 0 w 453"/>
                  <a:gd name="T9" fmla="*/ 0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474">
                    <a:moveTo>
                      <a:pt x="0" y="0"/>
                    </a:moveTo>
                    <a:lnTo>
                      <a:pt x="453" y="194"/>
                    </a:lnTo>
                    <a:lnTo>
                      <a:pt x="453" y="474"/>
                    </a:lnTo>
                    <a:lnTo>
                      <a:pt x="0" y="27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6B155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3200">
                  <a:solidFill>
                    <a:schemeClr val="bg1"/>
                  </a:solidFill>
                  <a:cs typeface="+mn-ea"/>
                </a:endParaRPr>
              </a:p>
            </p:txBody>
          </p:sp>
          <p:sp>
            <p:nvSpPr>
              <p:cNvPr id="17" name="Freeform 20"/>
              <p:cNvSpPr/>
              <p:nvPr/>
            </p:nvSpPr>
            <p:spPr bwMode="auto">
              <a:xfrm>
                <a:off x="3989568" y="1200880"/>
                <a:ext cx="901439" cy="442958"/>
              </a:xfrm>
              <a:custGeom>
                <a:avLst/>
                <a:gdLst>
                  <a:gd name="T0" fmla="*/ 453 w 906"/>
                  <a:gd name="T1" fmla="*/ 0 h 388"/>
                  <a:gd name="T2" fmla="*/ 0 w 906"/>
                  <a:gd name="T3" fmla="*/ 194 h 388"/>
                  <a:gd name="T4" fmla="*/ 453 w 906"/>
                  <a:gd name="T5" fmla="*/ 388 h 388"/>
                  <a:gd name="T6" fmla="*/ 906 w 906"/>
                  <a:gd name="T7" fmla="*/ 194 h 388"/>
                  <a:gd name="T8" fmla="*/ 453 w 906"/>
                  <a:gd name="T9" fmla="*/ 0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6" h="388">
                    <a:moveTo>
                      <a:pt x="453" y="0"/>
                    </a:moveTo>
                    <a:lnTo>
                      <a:pt x="0" y="194"/>
                    </a:lnTo>
                    <a:lnTo>
                      <a:pt x="453" y="388"/>
                    </a:lnTo>
                    <a:lnTo>
                      <a:pt x="906" y="194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3200">
                  <a:solidFill>
                    <a:schemeClr val="bg1"/>
                  </a:solidFill>
                  <a:cs typeface="+mn-ea"/>
                </a:endParaRPr>
              </a:p>
            </p:txBody>
          </p:sp>
          <p:sp>
            <p:nvSpPr>
              <p:cNvPr id="42" name="Freeform 44"/>
              <p:cNvSpPr>
                <a:spLocks noEditPoints="1"/>
              </p:cNvSpPr>
              <p:nvPr/>
            </p:nvSpPr>
            <p:spPr bwMode="auto">
              <a:xfrm>
                <a:off x="4105406" y="1567383"/>
                <a:ext cx="216903" cy="278562"/>
              </a:xfrm>
              <a:custGeom>
                <a:avLst/>
                <a:gdLst>
                  <a:gd name="T0" fmla="*/ 62 w 92"/>
                  <a:gd name="T1" fmla="*/ 36 h 103"/>
                  <a:gd name="T2" fmla="*/ 52 w 92"/>
                  <a:gd name="T3" fmla="*/ 48 h 103"/>
                  <a:gd name="T4" fmla="*/ 50 w 92"/>
                  <a:gd name="T5" fmla="*/ 51 h 103"/>
                  <a:gd name="T6" fmla="*/ 62 w 92"/>
                  <a:gd name="T7" fmla="*/ 77 h 103"/>
                  <a:gd name="T8" fmla="*/ 66 w 92"/>
                  <a:gd name="T9" fmla="*/ 71 h 103"/>
                  <a:gd name="T10" fmla="*/ 62 w 92"/>
                  <a:gd name="T11" fmla="*/ 62 h 103"/>
                  <a:gd name="T12" fmla="*/ 92 w 92"/>
                  <a:gd name="T13" fmla="*/ 74 h 103"/>
                  <a:gd name="T14" fmla="*/ 92 w 92"/>
                  <a:gd name="T15" fmla="*/ 63 h 103"/>
                  <a:gd name="T16" fmla="*/ 62 w 92"/>
                  <a:gd name="T17" fmla="*/ 51 h 103"/>
                  <a:gd name="T18" fmla="*/ 66 w 92"/>
                  <a:gd name="T19" fmla="*/ 45 h 103"/>
                  <a:gd name="T20" fmla="*/ 62 w 92"/>
                  <a:gd name="T21" fmla="*/ 36 h 103"/>
                  <a:gd name="T22" fmla="*/ 35 w 92"/>
                  <a:gd name="T23" fmla="*/ 0 h 103"/>
                  <a:gd name="T24" fmla="*/ 22 w 92"/>
                  <a:gd name="T25" fmla="*/ 21 h 103"/>
                  <a:gd name="T26" fmla="*/ 22 w 92"/>
                  <a:gd name="T27" fmla="*/ 35 h 103"/>
                  <a:gd name="T28" fmla="*/ 13 w 92"/>
                  <a:gd name="T29" fmla="*/ 31 h 103"/>
                  <a:gd name="T30" fmla="*/ 17 w 92"/>
                  <a:gd name="T31" fmla="*/ 25 h 103"/>
                  <a:gd name="T32" fmla="*/ 12 w 92"/>
                  <a:gd name="T33" fmla="*/ 16 h 103"/>
                  <a:gd name="T34" fmla="*/ 3 w 92"/>
                  <a:gd name="T35" fmla="*/ 28 h 103"/>
                  <a:gd name="T36" fmla="*/ 3 w 92"/>
                  <a:gd name="T37" fmla="*/ 28 h 103"/>
                  <a:gd name="T38" fmla="*/ 0 w 92"/>
                  <a:gd name="T39" fmla="*/ 31 h 103"/>
                  <a:gd name="T40" fmla="*/ 12 w 92"/>
                  <a:gd name="T41" fmla="*/ 56 h 103"/>
                  <a:gd name="T42" fmla="*/ 17 w 92"/>
                  <a:gd name="T43" fmla="*/ 51 h 103"/>
                  <a:gd name="T44" fmla="*/ 13 w 92"/>
                  <a:gd name="T45" fmla="*/ 42 h 103"/>
                  <a:gd name="T46" fmla="*/ 22 w 92"/>
                  <a:gd name="T47" fmla="*/ 46 h 103"/>
                  <a:gd name="T48" fmla="*/ 22 w 92"/>
                  <a:gd name="T49" fmla="*/ 59 h 103"/>
                  <a:gd name="T50" fmla="*/ 38 w 92"/>
                  <a:gd name="T51" fmla="*/ 93 h 103"/>
                  <a:gd name="T52" fmla="*/ 61 w 92"/>
                  <a:gd name="T53" fmla="*/ 102 h 103"/>
                  <a:gd name="T54" fmla="*/ 65 w 92"/>
                  <a:gd name="T55" fmla="*/ 103 h 103"/>
                  <a:gd name="T56" fmla="*/ 77 w 92"/>
                  <a:gd name="T57" fmla="*/ 82 h 103"/>
                  <a:gd name="T58" fmla="*/ 77 w 92"/>
                  <a:gd name="T59" fmla="*/ 77 h 103"/>
                  <a:gd name="T60" fmla="*/ 71 w 92"/>
                  <a:gd name="T61" fmla="*/ 74 h 103"/>
                  <a:gd name="T62" fmla="*/ 71 w 92"/>
                  <a:gd name="T63" fmla="*/ 79 h 103"/>
                  <a:gd name="T64" fmla="*/ 63 w 92"/>
                  <a:gd name="T65" fmla="*/ 92 h 103"/>
                  <a:gd name="T66" fmla="*/ 61 w 92"/>
                  <a:gd name="T67" fmla="*/ 91 h 103"/>
                  <a:gd name="T68" fmla="*/ 38 w 92"/>
                  <a:gd name="T69" fmla="*/ 82 h 103"/>
                  <a:gd name="T70" fmla="*/ 29 w 92"/>
                  <a:gd name="T71" fmla="*/ 62 h 103"/>
                  <a:gd name="T72" fmla="*/ 29 w 92"/>
                  <a:gd name="T73" fmla="*/ 24 h 103"/>
                  <a:gd name="T74" fmla="*/ 36 w 92"/>
                  <a:gd name="T75" fmla="*/ 11 h 103"/>
                  <a:gd name="T76" fmla="*/ 38 w 92"/>
                  <a:gd name="T77" fmla="*/ 11 h 103"/>
                  <a:gd name="T78" fmla="*/ 61 w 92"/>
                  <a:gd name="T79" fmla="*/ 21 h 103"/>
                  <a:gd name="T80" fmla="*/ 71 w 92"/>
                  <a:gd name="T81" fmla="*/ 41 h 103"/>
                  <a:gd name="T82" fmla="*/ 71 w 92"/>
                  <a:gd name="T83" fmla="*/ 46 h 103"/>
                  <a:gd name="T84" fmla="*/ 77 w 92"/>
                  <a:gd name="T85" fmla="*/ 48 h 103"/>
                  <a:gd name="T86" fmla="*/ 77 w 92"/>
                  <a:gd name="T87" fmla="*/ 44 h 103"/>
                  <a:gd name="T88" fmla="*/ 61 w 92"/>
                  <a:gd name="T89" fmla="*/ 10 h 103"/>
                  <a:gd name="T90" fmla="*/ 38 w 92"/>
                  <a:gd name="T91" fmla="*/ 0 h 103"/>
                  <a:gd name="T92" fmla="*/ 35 w 92"/>
                  <a:gd name="T9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92" h="103">
                    <a:moveTo>
                      <a:pt x="62" y="36"/>
                    </a:moveTo>
                    <a:cubicBezTo>
                      <a:pt x="52" y="48"/>
                      <a:pt x="52" y="48"/>
                      <a:pt x="52" y="48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62" y="77"/>
                      <a:pt x="62" y="77"/>
                      <a:pt x="62" y="77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92" y="74"/>
                      <a:pt x="92" y="74"/>
                      <a:pt x="92" y="74"/>
                    </a:cubicBezTo>
                    <a:cubicBezTo>
                      <a:pt x="92" y="63"/>
                      <a:pt x="92" y="63"/>
                      <a:pt x="92" y="63"/>
                    </a:cubicBezTo>
                    <a:cubicBezTo>
                      <a:pt x="62" y="51"/>
                      <a:pt x="62" y="51"/>
                      <a:pt x="62" y="51"/>
                    </a:cubicBezTo>
                    <a:cubicBezTo>
                      <a:pt x="66" y="45"/>
                      <a:pt x="66" y="45"/>
                      <a:pt x="66" y="45"/>
                    </a:cubicBezTo>
                    <a:cubicBezTo>
                      <a:pt x="62" y="36"/>
                      <a:pt x="62" y="36"/>
                      <a:pt x="62" y="36"/>
                    </a:cubicBezTo>
                    <a:moveTo>
                      <a:pt x="35" y="0"/>
                    </a:moveTo>
                    <a:cubicBezTo>
                      <a:pt x="28" y="0"/>
                      <a:pt x="22" y="8"/>
                      <a:pt x="22" y="21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7" y="25"/>
                      <a:pt x="17" y="25"/>
                      <a:pt x="17" y="25"/>
                    </a:cubicBezTo>
                    <a:cubicBezTo>
                      <a:pt x="12" y="16"/>
                      <a:pt x="12" y="16"/>
                      <a:pt x="12" y="16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7" y="51"/>
                      <a:pt x="17" y="51"/>
                      <a:pt x="17" y="51"/>
                    </a:cubicBezTo>
                    <a:cubicBezTo>
                      <a:pt x="13" y="42"/>
                      <a:pt x="13" y="42"/>
                      <a:pt x="13" y="42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59"/>
                      <a:pt x="22" y="59"/>
                      <a:pt x="22" y="59"/>
                    </a:cubicBezTo>
                    <a:cubicBezTo>
                      <a:pt x="22" y="74"/>
                      <a:pt x="29" y="89"/>
                      <a:pt x="38" y="93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62" y="103"/>
                      <a:pt x="64" y="103"/>
                      <a:pt x="65" y="103"/>
                    </a:cubicBezTo>
                    <a:cubicBezTo>
                      <a:pt x="72" y="103"/>
                      <a:pt x="77" y="95"/>
                      <a:pt x="77" y="82"/>
                    </a:cubicBezTo>
                    <a:cubicBezTo>
                      <a:pt x="77" y="77"/>
                      <a:pt x="77" y="77"/>
                      <a:pt x="77" y="77"/>
                    </a:cubicBezTo>
                    <a:cubicBezTo>
                      <a:pt x="71" y="74"/>
                      <a:pt x="71" y="74"/>
                      <a:pt x="71" y="74"/>
                    </a:cubicBezTo>
                    <a:cubicBezTo>
                      <a:pt x="71" y="79"/>
                      <a:pt x="71" y="79"/>
                      <a:pt x="71" y="79"/>
                    </a:cubicBezTo>
                    <a:cubicBezTo>
                      <a:pt x="71" y="87"/>
                      <a:pt x="68" y="92"/>
                      <a:pt x="63" y="92"/>
                    </a:cubicBezTo>
                    <a:cubicBezTo>
                      <a:pt x="63" y="92"/>
                      <a:pt x="62" y="92"/>
                      <a:pt x="61" y="91"/>
                    </a:cubicBezTo>
                    <a:cubicBezTo>
                      <a:pt x="38" y="82"/>
                      <a:pt x="38" y="82"/>
                      <a:pt x="38" y="82"/>
                    </a:cubicBezTo>
                    <a:cubicBezTo>
                      <a:pt x="33" y="80"/>
                      <a:pt x="29" y="71"/>
                      <a:pt x="29" y="62"/>
                    </a:cubicBezTo>
                    <a:cubicBezTo>
                      <a:pt x="29" y="24"/>
                      <a:pt x="29" y="24"/>
                      <a:pt x="29" y="24"/>
                    </a:cubicBezTo>
                    <a:cubicBezTo>
                      <a:pt x="29" y="16"/>
                      <a:pt x="32" y="11"/>
                      <a:pt x="36" y="11"/>
                    </a:cubicBezTo>
                    <a:cubicBezTo>
                      <a:pt x="37" y="11"/>
                      <a:pt x="38" y="11"/>
                      <a:pt x="38" y="11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67" y="23"/>
                      <a:pt x="71" y="32"/>
                      <a:pt x="71" y="41"/>
                    </a:cubicBezTo>
                    <a:cubicBezTo>
                      <a:pt x="71" y="46"/>
                      <a:pt x="71" y="46"/>
                      <a:pt x="71" y="46"/>
                    </a:cubicBezTo>
                    <a:cubicBezTo>
                      <a:pt x="77" y="48"/>
                      <a:pt x="77" y="48"/>
                      <a:pt x="77" y="48"/>
                    </a:cubicBezTo>
                    <a:cubicBezTo>
                      <a:pt x="77" y="44"/>
                      <a:pt x="77" y="44"/>
                      <a:pt x="77" y="44"/>
                    </a:cubicBezTo>
                    <a:cubicBezTo>
                      <a:pt x="77" y="29"/>
                      <a:pt x="70" y="13"/>
                      <a:pt x="61" y="1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7" y="0"/>
                      <a:pt x="36" y="0"/>
                      <a:pt x="35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endParaRPr lang="zh-CN" altLang="en-US" sz="3200">
                  <a:solidFill>
                    <a:schemeClr val="bg1"/>
                  </a:solidFill>
                  <a:cs typeface="+mn-ea"/>
                </a:endParaRPr>
              </a:p>
            </p:txBody>
          </p:sp>
        </p:grpSp>
      </p:grpSp>
      <p:pic>
        <p:nvPicPr>
          <p:cNvPr id="80" name="Picture 79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3" grpId="0" animBg="1"/>
      <p:bldP spid="59" grpId="0" animBg="1"/>
      <p:bldP spid="64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任意多边形 76"/>
          <p:cNvSpPr/>
          <p:nvPr/>
        </p:nvSpPr>
        <p:spPr>
          <a:xfrm>
            <a:off x="3890256" y="2416178"/>
            <a:ext cx="1114450" cy="1114450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chemeClr val="bg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13" name="任意多边形 77"/>
          <p:cNvSpPr/>
          <p:nvPr/>
        </p:nvSpPr>
        <p:spPr>
          <a:xfrm>
            <a:off x="4199138" y="3327969"/>
            <a:ext cx="1708313" cy="1708313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chemeClr val="bg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14" name="任意多边形 78"/>
          <p:cNvSpPr/>
          <p:nvPr/>
        </p:nvSpPr>
        <p:spPr>
          <a:xfrm>
            <a:off x="6338436" y="3377831"/>
            <a:ext cx="2345981" cy="2345981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chemeClr val="bg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15" name="任意多边形 79"/>
          <p:cNvSpPr/>
          <p:nvPr/>
        </p:nvSpPr>
        <p:spPr>
          <a:xfrm>
            <a:off x="6276940" y="1505453"/>
            <a:ext cx="1569353" cy="1569354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chemeClr val="bg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16" name="任意多边形 80"/>
          <p:cNvSpPr/>
          <p:nvPr/>
        </p:nvSpPr>
        <p:spPr>
          <a:xfrm>
            <a:off x="5335604" y="2409373"/>
            <a:ext cx="1708313" cy="1708313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chemeClr val="bg1">
              <a:lumMod val="7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18" name="圆角矩形 10"/>
          <p:cNvSpPr/>
          <p:nvPr/>
        </p:nvSpPr>
        <p:spPr>
          <a:xfrm>
            <a:off x="5786882" y="6479408"/>
            <a:ext cx="621280" cy="177507"/>
          </a:xfrm>
          <a:prstGeom prst="roundRect">
            <a:avLst/>
          </a:prstGeom>
          <a:gradFill>
            <a:gsLst>
              <a:gs pos="53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19" name="任意多边形 9"/>
          <p:cNvSpPr/>
          <p:nvPr/>
        </p:nvSpPr>
        <p:spPr>
          <a:xfrm rot="18900000">
            <a:off x="5566384" y="5588495"/>
            <a:ext cx="1062276" cy="1083628"/>
          </a:xfrm>
          <a:custGeom>
            <a:avLst/>
            <a:gdLst>
              <a:gd name="connsiteX0" fmla="*/ 221518 w 1329080"/>
              <a:gd name="connsiteY0" fmla="*/ 0 h 1329080"/>
              <a:gd name="connsiteX1" fmla="*/ 1329080 w 1329080"/>
              <a:gd name="connsiteY1" fmla="*/ 1107563 h 1329080"/>
              <a:gd name="connsiteX2" fmla="*/ 1107563 w 1329080"/>
              <a:gd name="connsiteY2" fmla="*/ 1329080 h 1329080"/>
              <a:gd name="connsiteX3" fmla="*/ 543947 w 1329080"/>
              <a:gd name="connsiteY3" fmla="*/ 1329080 h 1329080"/>
              <a:gd name="connsiteX4" fmla="*/ 0 w 1329080"/>
              <a:gd name="connsiteY4" fmla="*/ 785133 h 1329080"/>
              <a:gd name="connsiteX5" fmla="*/ 0 w 1329080"/>
              <a:gd name="connsiteY5" fmla="*/ 221518 h 1329080"/>
              <a:gd name="connsiteX6" fmla="*/ 221518 w 1329080"/>
              <a:gd name="connsiteY6" fmla="*/ 0 h 1329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29080" h="1329080">
                <a:moveTo>
                  <a:pt x="221518" y="0"/>
                </a:moveTo>
                <a:lnTo>
                  <a:pt x="1329080" y="1107563"/>
                </a:lnTo>
                <a:cubicBezTo>
                  <a:pt x="1329080" y="1229903"/>
                  <a:pt x="1229903" y="1329080"/>
                  <a:pt x="1107563" y="1329080"/>
                </a:cubicBezTo>
                <a:lnTo>
                  <a:pt x="543947" y="1329080"/>
                </a:lnTo>
                <a:lnTo>
                  <a:pt x="0" y="785133"/>
                </a:lnTo>
                <a:lnTo>
                  <a:pt x="0" y="221518"/>
                </a:lnTo>
                <a:cubicBezTo>
                  <a:pt x="0" y="99177"/>
                  <a:pt x="99177" y="0"/>
                  <a:pt x="221518" y="0"/>
                </a:cubicBezTo>
                <a:close/>
              </a:path>
            </a:pathLst>
          </a:custGeom>
          <a:gradFill>
            <a:gsLst>
              <a:gs pos="48000">
                <a:schemeClr val="bg1">
                  <a:lumMod val="65000"/>
                </a:schemeClr>
              </a:gs>
              <a:gs pos="100000">
                <a:schemeClr val="bg1">
                  <a:lumMod val="75000"/>
                  <a:alpha val="82000"/>
                </a:schemeClr>
              </a:gs>
              <a:gs pos="300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20" name="任意多边形 12"/>
          <p:cNvSpPr/>
          <p:nvPr/>
        </p:nvSpPr>
        <p:spPr>
          <a:xfrm>
            <a:off x="5410237" y="5369246"/>
            <a:ext cx="1374571" cy="761064"/>
          </a:xfrm>
          <a:custGeom>
            <a:avLst/>
            <a:gdLst>
              <a:gd name="connsiteX0" fmla="*/ 0 w 1685925"/>
              <a:gd name="connsiteY0" fmla="*/ 0 h 933452"/>
              <a:gd name="connsiteX1" fmla="*/ 1685925 w 1685925"/>
              <a:gd name="connsiteY1" fmla="*/ 0 h 933452"/>
              <a:gd name="connsiteX2" fmla="*/ 1685925 w 1685925"/>
              <a:gd name="connsiteY2" fmla="*/ 933452 h 933452"/>
              <a:gd name="connsiteX3" fmla="*/ 0 w 1685925"/>
              <a:gd name="connsiteY3" fmla="*/ 933452 h 93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933452">
                <a:moveTo>
                  <a:pt x="0" y="0"/>
                </a:moveTo>
                <a:lnTo>
                  <a:pt x="1685925" y="0"/>
                </a:lnTo>
                <a:lnTo>
                  <a:pt x="1685925" y="933452"/>
                </a:lnTo>
                <a:lnTo>
                  <a:pt x="0" y="933452"/>
                </a:lnTo>
                <a:close/>
              </a:path>
            </a:pathLst>
          </a:custGeom>
          <a:gradFill>
            <a:gsLst>
              <a:gs pos="88000">
                <a:schemeClr val="bg1">
                  <a:lumMod val="75000"/>
                </a:schemeClr>
              </a:gs>
              <a:gs pos="51000">
                <a:schemeClr val="bg1">
                  <a:lumMod val="65000"/>
                </a:schemeClr>
              </a:gs>
              <a:gs pos="64000">
                <a:schemeClr val="bg1">
                  <a:lumMod val="85000"/>
                </a:schemeClr>
              </a:gs>
              <a:gs pos="76000">
                <a:schemeClr val="bg1"/>
              </a:gs>
              <a:gs pos="37000">
                <a:schemeClr val="bg1">
                  <a:lumMod val="85000"/>
                </a:schemeClr>
              </a:gs>
              <a:gs pos="22000">
                <a:schemeClr val="bg1"/>
              </a:gs>
              <a:gs pos="100000">
                <a:schemeClr val="bg1">
                  <a:lumMod val="65000"/>
                </a:schemeClr>
              </a:gs>
              <a:gs pos="3000">
                <a:schemeClr val="bg1">
                  <a:lumMod val="6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21" name="圆角矩形 23"/>
          <p:cNvSpPr/>
          <p:nvPr/>
        </p:nvSpPr>
        <p:spPr>
          <a:xfrm rot="21300000">
            <a:off x="5408354" y="6026884"/>
            <a:ext cx="1365520" cy="67548"/>
          </a:xfrm>
          <a:prstGeom prst="roundRect">
            <a:avLst>
              <a:gd name="adj" fmla="val 13637"/>
            </a:avLst>
          </a:prstGeom>
          <a:gradFill>
            <a:gsLst>
              <a:gs pos="78000">
                <a:schemeClr val="bg1"/>
              </a:gs>
              <a:gs pos="53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  <a:gs pos="23000">
                <a:schemeClr val="bg1"/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22" name="圆角矩形 20"/>
          <p:cNvSpPr/>
          <p:nvPr/>
        </p:nvSpPr>
        <p:spPr>
          <a:xfrm rot="21300000">
            <a:off x="5408354" y="5643001"/>
            <a:ext cx="1365520" cy="64270"/>
          </a:xfrm>
          <a:prstGeom prst="roundRect">
            <a:avLst>
              <a:gd name="adj" fmla="val 18590"/>
            </a:avLst>
          </a:prstGeom>
          <a:gradFill>
            <a:gsLst>
              <a:gs pos="78000">
                <a:schemeClr val="bg1"/>
              </a:gs>
              <a:gs pos="53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  <a:gs pos="23000">
                <a:schemeClr val="bg1"/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23" name="圆角矩形 21"/>
          <p:cNvSpPr/>
          <p:nvPr/>
        </p:nvSpPr>
        <p:spPr>
          <a:xfrm rot="21300000">
            <a:off x="5408354" y="5778897"/>
            <a:ext cx="1365520" cy="64270"/>
          </a:xfrm>
          <a:prstGeom prst="roundRect">
            <a:avLst>
              <a:gd name="adj" fmla="val 1062"/>
            </a:avLst>
          </a:prstGeom>
          <a:gradFill>
            <a:gsLst>
              <a:gs pos="78000">
                <a:schemeClr val="bg1"/>
              </a:gs>
              <a:gs pos="53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  <a:gs pos="23000">
                <a:schemeClr val="bg1"/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24" name="圆角矩形 22"/>
          <p:cNvSpPr/>
          <p:nvPr/>
        </p:nvSpPr>
        <p:spPr>
          <a:xfrm rot="21300000">
            <a:off x="5408354" y="5916538"/>
            <a:ext cx="1365520" cy="64270"/>
          </a:xfrm>
          <a:prstGeom prst="roundRect">
            <a:avLst>
              <a:gd name="adj" fmla="val 14265"/>
            </a:avLst>
          </a:prstGeom>
          <a:gradFill>
            <a:gsLst>
              <a:gs pos="78000">
                <a:schemeClr val="bg1"/>
              </a:gs>
              <a:gs pos="53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  <a:gs pos="23000">
                <a:schemeClr val="bg1"/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25" name="任意多边形 4"/>
          <p:cNvSpPr/>
          <p:nvPr/>
        </p:nvSpPr>
        <p:spPr>
          <a:xfrm>
            <a:off x="4497740" y="1563938"/>
            <a:ext cx="3199567" cy="3805308"/>
          </a:xfrm>
          <a:custGeom>
            <a:avLst/>
            <a:gdLst>
              <a:gd name="connsiteX0" fmla="*/ 1962150 w 3924300"/>
              <a:gd name="connsiteY0" fmla="*/ 0 h 4667248"/>
              <a:gd name="connsiteX1" fmla="*/ 3924300 w 3924300"/>
              <a:gd name="connsiteY1" fmla="*/ 1962150 h 4667248"/>
              <a:gd name="connsiteX2" fmla="*/ 3770105 w 3924300"/>
              <a:gd name="connsiteY2" fmla="*/ 2725908 h 4667248"/>
              <a:gd name="connsiteX3" fmla="*/ 3769902 w 3924300"/>
              <a:gd name="connsiteY3" fmla="*/ 2726328 h 4667248"/>
              <a:gd name="connsiteX4" fmla="*/ 3802289 w 3924300"/>
              <a:gd name="connsiteY4" fmla="*/ 2740482 h 4667248"/>
              <a:gd name="connsiteX5" fmla="*/ 3076575 w 3924300"/>
              <a:gd name="connsiteY5" fmla="*/ 4362442 h 4667248"/>
              <a:gd name="connsiteX6" fmla="*/ 2771769 w 3924300"/>
              <a:gd name="connsiteY6" fmla="*/ 4667248 h 4667248"/>
              <a:gd name="connsiteX7" fmla="*/ 1152531 w 3924300"/>
              <a:gd name="connsiteY7" fmla="*/ 4667248 h 4667248"/>
              <a:gd name="connsiteX8" fmla="*/ 847725 w 3924300"/>
              <a:gd name="connsiteY8" fmla="*/ 4362442 h 4667248"/>
              <a:gd name="connsiteX9" fmla="*/ 165554 w 3924300"/>
              <a:gd name="connsiteY9" fmla="*/ 2765883 h 4667248"/>
              <a:gd name="connsiteX10" fmla="*/ 172070 w 3924300"/>
              <a:gd name="connsiteY10" fmla="*/ 2763013 h 4667248"/>
              <a:gd name="connsiteX11" fmla="*/ 154196 w 3924300"/>
              <a:gd name="connsiteY11" fmla="*/ 2725908 h 4667248"/>
              <a:gd name="connsiteX12" fmla="*/ 0 w 3924300"/>
              <a:gd name="connsiteY12" fmla="*/ 1962150 h 4667248"/>
              <a:gd name="connsiteX13" fmla="*/ 1962150 w 3924300"/>
              <a:gd name="connsiteY13" fmla="*/ 0 h 4667248"/>
              <a:gd name="connsiteX0-1" fmla="*/ 1962150 w 3924300"/>
              <a:gd name="connsiteY0-2" fmla="*/ 0 h 4667248"/>
              <a:gd name="connsiteX1-3" fmla="*/ 3924300 w 3924300"/>
              <a:gd name="connsiteY1-4" fmla="*/ 1962150 h 4667248"/>
              <a:gd name="connsiteX2-5" fmla="*/ 3770105 w 3924300"/>
              <a:gd name="connsiteY2-6" fmla="*/ 2725908 h 4667248"/>
              <a:gd name="connsiteX3-7" fmla="*/ 3802289 w 3924300"/>
              <a:gd name="connsiteY3-8" fmla="*/ 2740482 h 4667248"/>
              <a:gd name="connsiteX4-9" fmla="*/ 3076575 w 3924300"/>
              <a:gd name="connsiteY4-10" fmla="*/ 4362442 h 4667248"/>
              <a:gd name="connsiteX5-11" fmla="*/ 2771769 w 3924300"/>
              <a:gd name="connsiteY5-12" fmla="*/ 4667248 h 4667248"/>
              <a:gd name="connsiteX6-13" fmla="*/ 1152531 w 3924300"/>
              <a:gd name="connsiteY6-14" fmla="*/ 4667248 h 4667248"/>
              <a:gd name="connsiteX7-15" fmla="*/ 847725 w 3924300"/>
              <a:gd name="connsiteY7-16" fmla="*/ 4362442 h 4667248"/>
              <a:gd name="connsiteX8-17" fmla="*/ 165554 w 3924300"/>
              <a:gd name="connsiteY8-18" fmla="*/ 2765883 h 4667248"/>
              <a:gd name="connsiteX9-19" fmla="*/ 172070 w 3924300"/>
              <a:gd name="connsiteY9-20" fmla="*/ 2763013 h 4667248"/>
              <a:gd name="connsiteX10-21" fmla="*/ 154196 w 3924300"/>
              <a:gd name="connsiteY10-22" fmla="*/ 2725908 h 4667248"/>
              <a:gd name="connsiteX11-23" fmla="*/ 0 w 3924300"/>
              <a:gd name="connsiteY11-24" fmla="*/ 1962150 h 4667248"/>
              <a:gd name="connsiteX12-25" fmla="*/ 1962150 w 3924300"/>
              <a:gd name="connsiteY12-26" fmla="*/ 0 h 4667248"/>
              <a:gd name="connsiteX0-27" fmla="*/ 1962150 w 3924300"/>
              <a:gd name="connsiteY0-28" fmla="*/ 0 h 4667248"/>
              <a:gd name="connsiteX1-29" fmla="*/ 3924300 w 3924300"/>
              <a:gd name="connsiteY1-30" fmla="*/ 1962150 h 4667248"/>
              <a:gd name="connsiteX2-31" fmla="*/ 3770105 w 3924300"/>
              <a:gd name="connsiteY2-32" fmla="*/ 2725908 h 4667248"/>
              <a:gd name="connsiteX3-33" fmla="*/ 3076575 w 3924300"/>
              <a:gd name="connsiteY3-34" fmla="*/ 4362442 h 4667248"/>
              <a:gd name="connsiteX4-35" fmla="*/ 2771769 w 3924300"/>
              <a:gd name="connsiteY4-36" fmla="*/ 4667248 h 4667248"/>
              <a:gd name="connsiteX5-37" fmla="*/ 1152531 w 3924300"/>
              <a:gd name="connsiteY5-38" fmla="*/ 4667248 h 4667248"/>
              <a:gd name="connsiteX6-39" fmla="*/ 847725 w 3924300"/>
              <a:gd name="connsiteY6-40" fmla="*/ 4362442 h 4667248"/>
              <a:gd name="connsiteX7-41" fmla="*/ 165554 w 3924300"/>
              <a:gd name="connsiteY7-42" fmla="*/ 2765883 h 4667248"/>
              <a:gd name="connsiteX8-43" fmla="*/ 172070 w 3924300"/>
              <a:gd name="connsiteY8-44" fmla="*/ 2763013 h 4667248"/>
              <a:gd name="connsiteX9-45" fmla="*/ 154196 w 3924300"/>
              <a:gd name="connsiteY9-46" fmla="*/ 2725908 h 4667248"/>
              <a:gd name="connsiteX10-47" fmla="*/ 0 w 3924300"/>
              <a:gd name="connsiteY10-48" fmla="*/ 1962150 h 4667248"/>
              <a:gd name="connsiteX11-49" fmla="*/ 1962150 w 3924300"/>
              <a:gd name="connsiteY11-50" fmla="*/ 0 h 4667248"/>
              <a:gd name="connsiteX0-51" fmla="*/ 1962150 w 3924300"/>
              <a:gd name="connsiteY0-52" fmla="*/ 0 h 4667248"/>
              <a:gd name="connsiteX1-53" fmla="*/ 3924300 w 3924300"/>
              <a:gd name="connsiteY1-54" fmla="*/ 1962150 h 4667248"/>
              <a:gd name="connsiteX2-55" fmla="*/ 3770105 w 3924300"/>
              <a:gd name="connsiteY2-56" fmla="*/ 2725908 h 4667248"/>
              <a:gd name="connsiteX3-57" fmla="*/ 3076575 w 3924300"/>
              <a:gd name="connsiteY3-58" fmla="*/ 4362442 h 4667248"/>
              <a:gd name="connsiteX4-59" fmla="*/ 2771769 w 3924300"/>
              <a:gd name="connsiteY4-60" fmla="*/ 4667248 h 4667248"/>
              <a:gd name="connsiteX5-61" fmla="*/ 1152531 w 3924300"/>
              <a:gd name="connsiteY5-62" fmla="*/ 4667248 h 4667248"/>
              <a:gd name="connsiteX6-63" fmla="*/ 847725 w 3924300"/>
              <a:gd name="connsiteY6-64" fmla="*/ 4362442 h 4667248"/>
              <a:gd name="connsiteX7-65" fmla="*/ 165554 w 3924300"/>
              <a:gd name="connsiteY7-66" fmla="*/ 2765883 h 4667248"/>
              <a:gd name="connsiteX8-67" fmla="*/ 172070 w 3924300"/>
              <a:gd name="connsiteY8-68" fmla="*/ 2763013 h 4667248"/>
              <a:gd name="connsiteX9-69" fmla="*/ 154196 w 3924300"/>
              <a:gd name="connsiteY9-70" fmla="*/ 2725908 h 4667248"/>
              <a:gd name="connsiteX10-71" fmla="*/ 0 w 3924300"/>
              <a:gd name="connsiteY10-72" fmla="*/ 1962150 h 4667248"/>
              <a:gd name="connsiteX11-73" fmla="*/ 1962150 w 3924300"/>
              <a:gd name="connsiteY11-74" fmla="*/ 0 h 4667248"/>
              <a:gd name="connsiteX0-75" fmla="*/ 1962150 w 3924300"/>
              <a:gd name="connsiteY0-76" fmla="*/ 0 h 4667248"/>
              <a:gd name="connsiteX1-77" fmla="*/ 3924300 w 3924300"/>
              <a:gd name="connsiteY1-78" fmla="*/ 1962150 h 4667248"/>
              <a:gd name="connsiteX2-79" fmla="*/ 3770105 w 3924300"/>
              <a:gd name="connsiteY2-80" fmla="*/ 2725908 h 4667248"/>
              <a:gd name="connsiteX3-81" fmla="*/ 3076575 w 3924300"/>
              <a:gd name="connsiteY3-82" fmla="*/ 4362442 h 4667248"/>
              <a:gd name="connsiteX4-83" fmla="*/ 2771769 w 3924300"/>
              <a:gd name="connsiteY4-84" fmla="*/ 4667248 h 4667248"/>
              <a:gd name="connsiteX5-85" fmla="*/ 1152531 w 3924300"/>
              <a:gd name="connsiteY5-86" fmla="*/ 4667248 h 4667248"/>
              <a:gd name="connsiteX6-87" fmla="*/ 847725 w 3924300"/>
              <a:gd name="connsiteY6-88" fmla="*/ 4362442 h 4667248"/>
              <a:gd name="connsiteX7-89" fmla="*/ 165554 w 3924300"/>
              <a:gd name="connsiteY7-90" fmla="*/ 2765883 h 4667248"/>
              <a:gd name="connsiteX8-91" fmla="*/ 172070 w 3924300"/>
              <a:gd name="connsiteY8-92" fmla="*/ 2763013 h 4667248"/>
              <a:gd name="connsiteX9-93" fmla="*/ 154196 w 3924300"/>
              <a:gd name="connsiteY9-94" fmla="*/ 2725908 h 4667248"/>
              <a:gd name="connsiteX10-95" fmla="*/ 0 w 3924300"/>
              <a:gd name="connsiteY10-96" fmla="*/ 1962150 h 4667248"/>
              <a:gd name="connsiteX11-97" fmla="*/ 1962150 w 3924300"/>
              <a:gd name="connsiteY11-98" fmla="*/ 0 h 46672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</a:cxnLst>
            <a:rect l="l" t="t" r="r" b="b"/>
            <a:pathLst>
              <a:path w="3924300" h="4667248">
                <a:moveTo>
                  <a:pt x="1962150" y="0"/>
                </a:moveTo>
                <a:cubicBezTo>
                  <a:pt x="3045816" y="0"/>
                  <a:pt x="3924300" y="878484"/>
                  <a:pt x="3924300" y="1962150"/>
                </a:cubicBezTo>
                <a:cubicBezTo>
                  <a:pt x="3924300" y="2233067"/>
                  <a:pt x="3869395" y="2491159"/>
                  <a:pt x="3770105" y="2725908"/>
                </a:cubicBezTo>
                <a:cubicBezTo>
                  <a:pt x="3628818" y="3125957"/>
                  <a:pt x="3071514" y="3695985"/>
                  <a:pt x="3076575" y="4362442"/>
                </a:cubicBezTo>
                <a:cubicBezTo>
                  <a:pt x="3076575" y="4530782"/>
                  <a:pt x="2940109" y="4667248"/>
                  <a:pt x="2771769" y="4667248"/>
                </a:cubicBezTo>
                <a:lnTo>
                  <a:pt x="1152531" y="4667248"/>
                </a:lnTo>
                <a:cubicBezTo>
                  <a:pt x="984191" y="4667248"/>
                  <a:pt x="847725" y="4530782"/>
                  <a:pt x="847725" y="4362442"/>
                </a:cubicBezTo>
                <a:cubicBezTo>
                  <a:pt x="870101" y="3728807"/>
                  <a:pt x="388106" y="3288393"/>
                  <a:pt x="165554" y="2765883"/>
                </a:cubicBezTo>
                <a:lnTo>
                  <a:pt x="172070" y="2763013"/>
                </a:lnTo>
                <a:lnTo>
                  <a:pt x="154196" y="2725908"/>
                </a:lnTo>
                <a:cubicBezTo>
                  <a:pt x="54905" y="2491159"/>
                  <a:pt x="0" y="2233067"/>
                  <a:pt x="0" y="1962150"/>
                </a:cubicBezTo>
                <a:cubicBezTo>
                  <a:pt x="0" y="878484"/>
                  <a:pt x="878484" y="0"/>
                  <a:pt x="1962150" y="0"/>
                </a:cubicBezTo>
                <a:close/>
              </a:path>
            </a:pathLst>
          </a:custGeom>
          <a:gradFill flip="none" rotWithShape="1">
            <a:gsLst>
              <a:gs pos="94000">
                <a:schemeClr val="bg1"/>
              </a:gs>
              <a:gs pos="84000">
                <a:schemeClr val="bg1"/>
              </a:gs>
              <a:gs pos="0">
                <a:srgbClr val="DADADA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26" name="圆角矩形 13"/>
          <p:cNvSpPr/>
          <p:nvPr/>
        </p:nvSpPr>
        <p:spPr>
          <a:xfrm>
            <a:off x="5379277" y="5400692"/>
            <a:ext cx="1458520" cy="2663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51500">
                <a:schemeClr val="bg1">
                  <a:lumMod val="85000"/>
                </a:schemeClr>
              </a:gs>
              <a:gs pos="300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27" name="圆角矩形 14"/>
          <p:cNvSpPr/>
          <p:nvPr/>
        </p:nvSpPr>
        <p:spPr>
          <a:xfrm rot="21300000">
            <a:off x="5344389" y="5567146"/>
            <a:ext cx="1493449" cy="642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28" name="圆角矩形 15"/>
          <p:cNvSpPr/>
          <p:nvPr/>
        </p:nvSpPr>
        <p:spPr>
          <a:xfrm rot="21300000">
            <a:off x="5344389" y="5697717"/>
            <a:ext cx="1493449" cy="642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29" name="圆角矩形 16"/>
          <p:cNvSpPr/>
          <p:nvPr/>
        </p:nvSpPr>
        <p:spPr>
          <a:xfrm rot="21300000">
            <a:off x="5344389" y="5833613"/>
            <a:ext cx="1493449" cy="642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30" name="圆角矩形 17"/>
          <p:cNvSpPr/>
          <p:nvPr/>
        </p:nvSpPr>
        <p:spPr>
          <a:xfrm rot="21300000">
            <a:off x="5344389" y="5971254"/>
            <a:ext cx="1493449" cy="6427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31" name="圆角矩形 18"/>
          <p:cNvSpPr/>
          <p:nvPr/>
        </p:nvSpPr>
        <p:spPr>
          <a:xfrm rot="21300000">
            <a:off x="5344389" y="6081600"/>
            <a:ext cx="1493449" cy="6754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>
                  <a:lumMod val="50000"/>
                </a:schemeClr>
              </a:gs>
              <a:gs pos="50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32" name="圆角矩形 24"/>
          <p:cNvSpPr/>
          <p:nvPr/>
        </p:nvSpPr>
        <p:spPr>
          <a:xfrm>
            <a:off x="5623592" y="6401335"/>
            <a:ext cx="960928" cy="28646"/>
          </a:xfrm>
          <a:prstGeom prst="roundRect">
            <a:avLst>
              <a:gd name="adj" fmla="val 13637"/>
            </a:avLst>
          </a:prstGeom>
          <a:gradFill>
            <a:gsLst>
              <a:gs pos="78000">
                <a:schemeClr val="bg1"/>
              </a:gs>
              <a:gs pos="53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  <a:gs pos="23000">
                <a:schemeClr val="bg1"/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33" name="圆角矩形 25"/>
          <p:cNvSpPr/>
          <p:nvPr/>
        </p:nvSpPr>
        <p:spPr>
          <a:xfrm>
            <a:off x="5779944" y="6566723"/>
            <a:ext cx="632694" cy="13230"/>
          </a:xfrm>
          <a:prstGeom prst="roundRect">
            <a:avLst>
              <a:gd name="adj" fmla="val 13637"/>
            </a:avLst>
          </a:prstGeom>
          <a:gradFill>
            <a:gsLst>
              <a:gs pos="78000">
                <a:schemeClr val="bg1"/>
              </a:gs>
              <a:gs pos="53000">
                <a:schemeClr val="tx1">
                  <a:lumMod val="50000"/>
                  <a:lumOff val="50000"/>
                </a:schemeClr>
              </a:gs>
              <a:gs pos="100000">
                <a:schemeClr val="bg1">
                  <a:lumMod val="50000"/>
                </a:schemeClr>
              </a:gs>
              <a:gs pos="23000">
                <a:schemeClr val="bg1"/>
              </a:gs>
              <a:gs pos="0">
                <a:schemeClr val="bg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34" name="任意多边形 51"/>
          <p:cNvSpPr/>
          <p:nvPr/>
        </p:nvSpPr>
        <p:spPr>
          <a:xfrm>
            <a:off x="5361805" y="3668207"/>
            <a:ext cx="1035110" cy="1035110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35" name="任意多边形 53"/>
          <p:cNvSpPr/>
          <p:nvPr/>
        </p:nvSpPr>
        <p:spPr>
          <a:xfrm>
            <a:off x="6281687" y="3397321"/>
            <a:ext cx="774034" cy="774034"/>
          </a:xfrm>
          <a:custGeom>
            <a:avLst/>
            <a:gdLst>
              <a:gd name="connsiteX0" fmla="*/ 870381 w 1740762"/>
              <a:gd name="connsiteY0" fmla="*/ 422211 h 1740760"/>
              <a:gd name="connsiteX1" fmla="*/ 422212 w 1740762"/>
              <a:gd name="connsiteY1" fmla="*/ 870380 h 1740760"/>
              <a:gd name="connsiteX2" fmla="*/ 870381 w 1740762"/>
              <a:gd name="connsiteY2" fmla="*/ 1318549 h 1740760"/>
              <a:gd name="connsiteX3" fmla="*/ 1318550 w 1740762"/>
              <a:gd name="connsiteY3" fmla="*/ 870380 h 1740760"/>
              <a:gd name="connsiteX4" fmla="*/ 870381 w 1740762"/>
              <a:gd name="connsiteY4" fmla="*/ 422211 h 1740760"/>
              <a:gd name="connsiteX5" fmla="*/ 785261 w 1740762"/>
              <a:gd name="connsiteY5" fmla="*/ 0 h 1740760"/>
              <a:gd name="connsiteX6" fmla="*/ 955501 w 1740762"/>
              <a:gd name="connsiteY6" fmla="*/ 0 h 1740760"/>
              <a:gd name="connsiteX7" fmla="*/ 955501 w 1740762"/>
              <a:gd name="connsiteY7" fmla="*/ 134329 h 1740760"/>
              <a:gd name="connsiteX8" fmla="*/ 1014988 w 1740762"/>
              <a:gd name="connsiteY8" fmla="*/ 143408 h 1740760"/>
              <a:gd name="connsiteX9" fmla="*/ 1073317 w 1740762"/>
              <a:gd name="connsiteY9" fmla="*/ 158020 h 1740760"/>
              <a:gd name="connsiteX10" fmla="*/ 1124821 w 1740762"/>
              <a:gd name="connsiteY10" fmla="*/ 33680 h 1740760"/>
              <a:gd name="connsiteX11" fmla="*/ 1282102 w 1740762"/>
              <a:gd name="connsiteY11" fmla="*/ 98828 h 1740760"/>
              <a:gd name="connsiteX12" fmla="*/ 1229998 w 1740762"/>
              <a:gd name="connsiteY12" fmla="*/ 224619 h 1740760"/>
              <a:gd name="connsiteX13" fmla="*/ 1250218 w 1740762"/>
              <a:gd name="connsiteY13" fmla="*/ 235760 h 1740760"/>
              <a:gd name="connsiteX14" fmla="*/ 1327066 w 1740762"/>
              <a:gd name="connsiteY14" fmla="*/ 289364 h 1740760"/>
              <a:gd name="connsiteX15" fmla="*/ 1329143 w 1740762"/>
              <a:gd name="connsiteY15" fmla="*/ 291241 h 1740760"/>
              <a:gd name="connsiteX16" fmla="*/ 1425645 w 1740762"/>
              <a:gd name="connsiteY16" fmla="*/ 194739 h 1740760"/>
              <a:gd name="connsiteX17" fmla="*/ 1546022 w 1740762"/>
              <a:gd name="connsiteY17" fmla="*/ 315117 h 1740760"/>
              <a:gd name="connsiteX18" fmla="*/ 1448558 w 1740762"/>
              <a:gd name="connsiteY18" fmla="*/ 412582 h 1740760"/>
              <a:gd name="connsiteX19" fmla="*/ 1457388 w 1740762"/>
              <a:gd name="connsiteY19" fmla="*/ 422838 h 1740760"/>
              <a:gd name="connsiteX20" fmla="*/ 1514167 w 1740762"/>
              <a:gd name="connsiteY20" fmla="*/ 511583 h 1740760"/>
              <a:gd name="connsiteX21" fmla="*/ 1641935 w 1740762"/>
              <a:gd name="connsiteY21" fmla="*/ 458659 h 1740760"/>
              <a:gd name="connsiteX22" fmla="*/ 1707082 w 1740762"/>
              <a:gd name="connsiteY22" fmla="*/ 615941 h 1740760"/>
              <a:gd name="connsiteX23" fmla="*/ 1579247 w 1740762"/>
              <a:gd name="connsiteY23" fmla="*/ 668892 h 1740760"/>
              <a:gd name="connsiteX24" fmla="*/ 1584835 w 1740762"/>
              <a:gd name="connsiteY24" fmla="*/ 687711 h 1740760"/>
              <a:gd name="connsiteX25" fmla="*/ 1601709 w 1740762"/>
              <a:gd name="connsiteY25" fmla="*/ 777321 h 1740760"/>
              <a:gd name="connsiteX26" fmla="*/ 1602202 w 1740762"/>
              <a:gd name="connsiteY26" fmla="*/ 785260 h 1740760"/>
              <a:gd name="connsiteX27" fmla="*/ 1740762 w 1740762"/>
              <a:gd name="connsiteY27" fmla="*/ 785260 h 1740760"/>
              <a:gd name="connsiteX28" fmla="*/ 1740762 w 1740762"/>
              <a:gd name="connsiteY28" fmla="*/ 955500 h 1740760"/>
              <a:gd name="connsiteX29" fmla="*/ 1602244 w 1740762"/>
              <a:gd name="connsiteY29" fmla="*/ 955500 h 1740760"/>
              <a:gd name="connsiteX30" fmla="*/ 1592412 w 1740762"/>
              <a:gd name="connsiteY30" fmla="*/ 1019928 h 1740760"/>
              <a:gd name="connsiteX31" fmla="*/ 1579385 w 1740762"/>
              <a:gd name="connsiteY31" fmla="*/ 1071925 h 1740760"/>
              <a:gd name="connsiteX32" fmla="*/ 1707082 w 1740762"/>
              <a:gd name="connsiteY32" fmla="*/ 1124819 h 1740760"/>
              <a:gd name="connsiteX33" fmla="*/ 1641935 w 1740762"/>
              <a:gd name="connsiteY33" fmla="*/ 1282101 h 1740760"/>
              <a:gd name="connsiteX34" fmla="*/ 1514336 w 1740762"/>
              <a:gd name="connsiteY34" fmla="*/ 1229247 h 1740760"/>
              <a:gd name="connsiteX35" fmla="*/ 1500059 w 1740762"/>
              <a:gd name="connsiteY35" fmla="*/ 1255158 h 1740760"/>
              <a:gd name="connsiteX36" fmla="*/ 1448892 w 1740762"/>
              <a:gd name="connsiteY36" fmla="*/ 1328512 h 1740760"/>
              <a:gd name="connsiteX37" fmla="*/ 1546022 w 1740762"/>
              <a:gd name="connsiteY37" fmla="*/ 1425643 h 1740760"/>
              <a:gd name="connsiteX38" fmla="*/ 1425645 w 1740762"/>
              <a:gd name="connsiteY38" fmla="*/ 1546021 h 1740760"/>
              <a:gd name="connsiteX39" fmla="*/ 1328549 w 1740762"/>
              <a:gd name="connsiteY39" fmla="*/ 1448925 h 1740760"/>
              <a:gd name="connsiteX40" fmla="*/ 1312981 w 1740762"/>
              <a:gd name="connsiteY40" fmla="*/ 1462328 h 1740760"/>
              <a:gd name="connsiteX41" fmla="*/ 1229762 w 1740762"/>
              <a:gd name="connsiteY41" fmla="*/ 1515571 h 1740760"/>
              <a:gd name="connsiteX42" fmla="*/ 1282102 w 1740762"/>
              <a:gd name="connsiteY42" fmla="*/ 1641932 h 1740760"/>
              <a:gd name="connsiteX43" fmla="*/ 1124821 w 1740762"/>
              <a:gd name="connsiteY43" fmla="*/ 1707080 h 1740760"/>
              <a:gd name="connsiteX44" fmla="*/ 1073151 w 1740762"/>
              <a:gd name="connsiteY44" fmla="*/ 1582339 h 1740760"/>
              <a:gd name="connsiteX45" fmla="*/ 1048108 w 1740762"/>
              <a:gd name="connsiteY45" fmla="*/ 1589775 h 1740760"/>
              <a:gd name="connsiteX46" fmla="*/ 958498 w 1740762"/>
              <a:gd name="connsiteY46" fmla="*/ 1606649 h 1740760"/>
              <a:gd name="connsiteX47" fmla="*/ 955501 w 1740762"/>
              <a:gd name="connsiteY47" fmla="*/ 1606835 h 1740760"/>
              <a:gd name="connsiteX48" fmla="*/ 955501 w 1740762"/>
              <a:gd name="connsiteY48" fmla="*/ 1740760 h 1740760"/>
              <a:gd name="connsiteX49" fmla="*/ 785261 w 1740762"/>
              <a:gd name="connsiteY49" fmla="*/ 1740760 h 1740760"/>
              <a:gd name="connsiteX50" fmla="*/ 785261 w 1740762"/>
              <a:gd name="connsiteY50" fmla="*/ 1607939 h 1740760"/>
              <a:gd name="connsiteX51" fmla="*/ 715891 w 1740762"/>
              <a:gd name="connsiteY51" fmla="*/ 1597352 h 1740760"/>
              <a:gd name="connsiteX52" fmla="*/ 666516 w 1740762"/>
              <a:gd name="connsiteY52" fmla="*/ 1584982 h 1740760"/>
              <a:gd name="connsiteX53" fmla="*/ 615942 w 1740762"/>
              <a:gd name="connsiteY53" fmla="*/ 1707080 h 1740760"/>
              <a:gd name="connsiteX54" fmla="*/ 458661 w 1740762"/>
              <a:gd name="connsiteY54" fmla="*/ 1641932 h 1740760"/>
              <a:gd name="connsiteX55" fmla="*/ 508928 w 1740762"/>
              <a:gd name="connsiteY55" fmla="*/ 1520575 h 1740760"/>
              <a:gd name="connsiteX56" fmla="*/ 480660 w 1740762"/>
              <a:gd name="connsiteY56" fmla="*/ 1504999 h 1740760"/>
              <a:gd name="connsiteX57" fmla="*/ 407307 w 1740762"/>
              <a:gd name="connsiteY57" fmla="*/ 1453832 h 1740760"/>
              <a:gd name="connsiteX58" fmla="*/ 315118 w 1740762"/>
              <a:gd name="connsiteY58" fmla="*/ 1546021 h 1740760"/>
              <a:gd name="connsiteX59" fmla="*/ 194740 w 1740762"/>
              <a:gd name="connsiteY59" fmla="*/ 1425643 h 1740760"/>
              <a:gd name="connsiteX60" fmla="*/ 286894 w 1740762"/>
              <a:gd name="connsiteY60" fmla="*/ 1333489 h 1740760"/>
              <a:gd name="connsiteX61" fmla="*/ 273491 w 1740762"/>
              <a:gd name="connsiteY61" fmla="*/ 1317922 h 1740760"/>
              <a:gd name="connsiteX62" fmla="*/ 218783 w 1740762"/>
              <a:gd name="connsiteY62" fmla="*/ 1232414 h 1740760"/>
              <a:gd name="connsiteX63" fmla="*/ 98828 w 1740762"/>
              <a:gd name="connsiteY63" fmla="*/ 1282101 h 1740760"/>
              <a:gd name="connsiteX64" fmla="*/ 33680 w 1740762"/>
              <a:gd name="connsiteY64" fmla="*/ 1124819 h 1740760"/>
              <a:gd name="connsiteX65" fmla="*/ 152714 w 1740762"/>
              <a:gd name="connsiteY65" fmla="*/ 1075514 h 1740760"/>
              <a:gd name="connsiteX66" fmla="*/ 146043 w 1740762"/>
              <a:gd name="connsiteY66" fmla="*/ 1053048 h 1740760"/>
              <a:gd name="connsiteX67" fmla="*/ 129170 w 1740762"/>
              <a:gd name="connsiteY67" fmla="*/ 963438 h 1740760"/>
              <a:gd name="connsiteX68" fmla="*/ 128677 w 1740762"/>
              <a:gd name="connsiteY68" fmla="*/ 955500 h 1740760"/>
              <a:gd name="connsiteX69" fmla="*/ 0 w 1740762"/>
              <a:gd name="connsiteY69" fmla="*/ 955500 h 1740760"/>
              <a:gd name="connsiteX70" fmla="*/ 0 w 1740762"/>
              <a:gd name="connsiteY70" fmla="*/ 785260 h 1740760"/>
              <a:gd name="connsiteX71" fmla="*/ 128814 w 1740762"/>
              <a:gd name="connsiteY71" fmla="*/ 785260 h 1740760"/>
              <a:gd name="connsiteX72" fmla="*/ 134981 w 1740762"/>
              <a:gd name="connsiteY72" fmla="*/ 739025 h 1740760"/>
              <a:gd name="connsiteX73" fmla="*/ 147040 w 1740762"/>
              <a:gd name="connsiteY73" fmla="*/ 683819 h 1740760"/>
              <a:gd name="connsiteX74" fmla="*/ 152622 w 1740762"/>
              <a:gd name="connsiteY74" fmla="*/ 665208 h 1740760"/>
              <a:gd name="connsiteX75" fmla="*/ 33680 w 1740762"/>
              <a:gd name="connsiteY75" fmla="*/ 615940 h 1740760"/>
              <a:gd name="connsiteX76" fmla="*/ 98828 w 1740762"/>
              <a:gd name="connsiteY76" fmla="*/ 458659 h 1740760"/>
              <a:gd name="connsiteX77" fmla="*/ 219054 w 1740762"/>
              <a:gd name="connsiteY77" fmla="*/ 508459 h 1740760"/>
              <a:gd name="connsiteX78" fmla="*/ 264199 w 1740762"/>
              <a:gd name="connsiteY78" fmla="*/ 435381 h 1740760"/>
              <a:gd name="connsiteX79" fmla="*/ 286732 w 1740762"/>
              <a:gd name="connsiteY79" fmla="*/ 407109 h 1740760"/>
              <a:gd name="connsiteX80" fmla="*/ 194740 w 1740762"/>
              <a:gd name="connsiteY80" fmla="*/ 315117 h 1740760"/>
              <a:gd name="connsiteX81" fmla="*/ 315118 w 1740762"/>
              <a:gd name="connsiteY81" fmla="*/ 194739 h 1740760"/>
              <a:gd name="connsiteX82" fmla="*/ 407197 w 1740762"/>
              <a:gd name="connsiteY82" fmla="*/ 286817 h 1740760"/>
              <a:gd name="connsiteX83" fmla="*/ 460791 w 1740762"/>
              <a:gd name="connsiteY83" fmla="*/ 248268 h 1740760"/>
              <a:gd name="connsiteX84" fmla="*/ 508858 w 1740762"/>
              <a:gd name="connsiteY84" fmla="*/ 220014 h 1740760"/>
              <a:gd name="connsiteX85" fmla="*/ 458661 w 1740762"/>
              <a:gd name="connsiteY85" fmla="*/ 98828 h 1740760"/>
              <a:gd name="connsiteX86" fmla="*/ 615942 w 1740762"/>
              <a:gd name="connsiteY86" fmla="*/ 33679 h 1740760"/>
              <a:gd name="connsiteX87" fmla="*/ 666597 w 1740762"/>
              <a:gd name="connsiteY87" fmla="*/ 155970 h 1740760"/>
              <a:gd name="connsiteX88" fmla="*/ 715891 w 1740762"/>
              <a:gd name="connsiteY88" fmla="*/ 143408 h 1740760"/>
              <a:gd name="connsiteX89" fmla="*/ 785261 w 1740762"/>
              <a:gd name="connsiteY89" fmla="*/ 132820 h 174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40762" h="1740760">
                <a:moveTo>
                  <a:pt x="870381" y="422211"/>
                </a:moveTo>
                <a:cubicBezTo>
                  <a:pt x="622864" y="422211"/>
                  <a:pt x="422212" y="622863"/>
                  <a:pt x="422212" y="870380"/>
                </a:cubicBezTo>
                <a:cubicBezTo>
                  <a:pt x="422212" y="1117897"/>
                  <a:pt x="622864" y="1318549"/>
                  <a:pt x="870381" y="1318549"/>
                </a:cubicBezTo>
                <a:cubicBezTo>
                  <a:pt x="1117898" y="1318549"/>
                  <a:pt x="1318550" y="1117897"/>
                  <a:pt x="1318550" y="870380"/>
                </a:cubicBezTo>
                <a:cubicBezTo>
                  <a:pt x="1318550" y="622863"/>
                  <a:pt x="1117898" y="422211"/>
                  <a:pt x="870381" y="422211"/>
                </a:cubicBezTo>
                <a:close/>
                <a:moveTo>
                  <a:pt x="785261" y="0"/>
                </a:moveTo>
                <a:lnTo>
                  <a:pt x="955501" y="0"/>
                </a:lnTo>
                <a:lnTo>
                  <a:pt x="955501" y="134329"/>
                </a:lnTo>
                <a:lnTo>
                  <a:pt x="1014988" y="143408"/>
                </a:lnTo>
                <a:lnTo>
                  <a:pt x="1073317" y="158020"/>
                </a:lnTo>
                <a:lnTo>
                  <a:pt x="1124821" y="33680"/>
                </a:lnTo>
                <a:lnTo>
                  <a:pt x="1282102" y="98828"/>
                </a:lnTo>
                <a:lnTo>
                  <a:pt x="1229998" y="224619"/>
                </a:lnTo>
                <a:lnTo>
                  <a:pt x="1250218" y="235760"/>
                </a:lnTo>
                <a:cubicBezTo>
                  <a:pt x="1276992" y="252029"/>
                  <a:pt x="1302655" y="269943"/>
                  <a:pt x="1327066" y="289364"/>
                </a:cubicBezTo>
                <a:lnTo>
                  <a:pt x="1329143" y="291241"/>
                </a:lnTo>
                <a:lnTo>
                  <a:pt x="1425645" y="194739"/>
                </a:lnTo>
                <a:lnTo>
                  <a:pt x="1546022" y="315117"/>
                </a:lnTo>
                <a:lnTo>
                  <a:pt x="1448558" y="412582"/>
                </a:lnTo>
                <a:lnTo>
                  <a:pt x="1457388" y="422838"/>
                </a:lnTo>
                <a:lnTo>
                  <a:pt x="1514167" y="511583"/>
                </a:lnTo>
                <a:lnTo>
                  <a:pt x="1641935" y="458659"/>
                </a:lnTo>
                <a:lnTo>
                  <a:pt x="1707082" y="615941"/>
                </a:lnTo>
                <a:lnTo>
                  <a:pt x="1579247" y="668892"/>
                </a:lnTo>
                <a:lnTo>
                  <a:pt x="1584835" y="687711"/>
                </a:lnTo>
                <a:cubicBezTo>
                  <a:pt x="1592232" y="716929"/>
                  <a:pt x="1597895" y="746838"/>
                  <a:pt x="1601709" y="777321"/>
                </a:cubicBezTo>
                <a:lnTo>
                  <a:pt x="1602202" y="785260"/>
                </a:lnTo>
                <a:lnTo>
                  <a:pt x="1740762" y="785260"/>
                </a:lnTo>
                <a:lnTo>
                  <a:pt x="1740762" y="955500"/>
                </a:lnTo>
                <a:lnTo>
                  <a:pt x="1602244" y="955500"/>
                </a:lnTo>
                <a:lnTo>
                  <a:pt x="1592412" y="1019928"/>
                </a:lnTo>
                <a:lnTo>
                  <a:pt x="1579385" y="1071925"/>
                </a:lnTo>
                <a:lnTo>
                  <a:pt x="1707082" y="1124819"/>
                </a:lnTo>
                <a:lnTo>
                  <a:pt x="1641935" y="1282101"/>
                </a:lnTo>
                <a:lnTo>
                  <a:pt x="1514336" y="1229247"/>
                </a:lnTo>
                <a:lnTo>
                  <a:pt x="1500059" y="1255158"/>
                </a:lnTo>
                <a:lnTo>
                  <a:pt x="1448892" y="1328512"/>
                </a:lnTo>
                <a:lnTo>
                  <a:pt x="1546022" y="1425643"/>
                </a:lnTo>
                <a:lnTo>
                  <a:pt x="1425645" y="1546021"/>
                </a:lnTo>
                <a:lnTo>
                  <a:pt x="1328549" y="1448925"/>
                </a:lnTo>
                <a:lnTo>
                  <a:pt x="1312981" y="1462328"/>
                </a:lnTo>
                <a:lnTo>
                  <a:pt x="1229762" y="1515571"/>
                </a:lnTo>
                <a:lnTo>
                  <a:pt x="1282102" y="1641932"/>
                </a:lnTo>
                <a:lnTo>
                  <a:pt x="1124821" y="1707080"/>
                </a:lnTo>
                <a:lnTo>
                  <a:pt x="1073151" y="1582339"/>
                </a:lnTo>
                <a:lnTo>
                  <a:pt x="1048108" y="1589775"/>
                </a:lnTo>
                <a:cubicBezTo>
                  <a:pt x="1018890" y="1597172"/>
                  <a:pt x="988981" y="1602835"/>
                  <a:pt x="958498" y="1606649"/>
                </a:cubicBezTo>
                <a:lnTo>
                  <a:pt x="955501" y="1606835"/>
                </a:lnTo>
                <a:lnTo>
                  <a:pt x="955501" y="1740760"/>
                </a:lnTo>
                <a:lnTo>
                  <a:pt x="785261" y="1740760"/>
                </a:lnTo>
                <a:lnTo>
                  <a:pt x="785261" y="1607939"/>
                </a:lnTo>
                <a:lnTo>
                  <a:pt x="715891" y="1597352"/>
                </a:lnTo>
                <a:lnTo>
                  <a:pt x="666516" y="1584982"/>
                </a:lnTo>
                <a:lnTo>
                  <a:pt x="615942" y="1707080"/>
                </a:lnTo>
                <a:lnTo>
                  <a:pt x="458661" y="1641932"/>
                </a:lnTo>
                <a:lnTo>
                  <a:pt x="508928" y="1520575"/>
                </a:lnTo>
                <a:lnTo>
                  <a:pt x="480660" y="1504999"/>
                </a:lnTo>
                <a:lnTo>
                  <a:pt x="407307" y="1453832"/>
                </a:lnTo>
                <a:lnTo>
                  <a:pt x="315118" y="1546021"/>
                </a:lnTo>
                <a:lnTo>
                  <a:pt x="194740" y="1425643"/>
                </a:lnTo>
                <a:lnTo>
                  <a:pt x="286894" y="1333489"/>
                </a:lnTo>
                <a:lnTo>
                  <a:pt x="273491" y="1317922"/>
                </a:lnTo>
                <a:lnTo>
                  <a:pt x="218783" y="1232414"/>
                </a:lnTo>
                <a:lnTo>
                  <a:pt x="98828" y="1282101"/>
                </a:lnTo>
                <a:lnTo>
                  <a:pt x="33680" y="1124819"/>
                </a:lnTo>
                <a:lnTo>
                  <a:pt x="152714" y="1075514"/>
                </a:lnTo>
                <a:lnTo>
                  <a:pt x="146043" y="1053048"/>
                </a:lnTo>
                <a:cubicBezTo>
                  <a:pt x="138647" y="1023830"/>
                  <a:pt x="132984" y="993922"/>
                  <a:pt x="129170" y="963438"/>
                </a:cubicBezTo>
                <a:lnTo>
                  <a:pt x="128677" y="955500"/>
                </a:lnTo>
                <a:lnTo>
                  <a:pt x="0" y="955500"/>
                </a:lnTo>
                <a:lnTo>
                  <a:pt x="0" y="785260"/>
                </a:lnTo>
                <a:lnTo>
                  <a:pt x="128814" y="785260"/>
                </a:lnTo>
                <a:lnTo>
                  <a:pt x="134981" y="739025"/>
                </a:lnTo>
                <a:cubicBezTo>
                  <a:pt x="138313" y="720372"/>
                  <a:pt x="142341" y="701961"/>
                  <a:pt x="147040" y="683819"/>
                </a:cubicBezTo>
                <a:lnTo>
                  <a:pt x="152622" y="665208"/>
                </a:lnTo>
                <a:lnTo>
                  <a:pt x="33680" y="615940"/>
                </a:lnTo>
                <a:lnTo>
                  <a:pt x="98828" y="458659"/>
                </a:lnTo>
                <a:lnTo>
                  <a:pt x="219054" y="508459"/>
                </a:lnTo>
                <a:lnTo>
                  <a:pt x="264199" y="435381"/>
                </a:lnTo>
                <a:lnTo>
                  <a:pt x="286732" y="407109"/>
                </a:lnTo>
                <a:lnTo>
                  <a:pt x="194740" y="315117"/>
                </a:lnTo>
                <a:lnTo>
                  <a:pt x="315118" y="194739"/>
                </a:lnTo>
                <a:lnTo>
                  <a:pt x="407197" y="286817"/>
                </a:lnTo>
                <a:lnTo>
                  <a:pt x="460791" y="248268"/>
                </a:lnTo>
                <a:lnTo>
                  <a:pt x="508858" y="220014"/>
                </a:lnTo>
                <a:lnTo>
                  <a:pt x="458661" y="98828"/>
                </a:lnTo>
                <a:lnTo>
                  <a:pt x="615942" y="33679"/>
                </a:lnTo>
                <a:lnTo>
                  <a:pt x="666597" y="155970"/>
                </a:lnTo>
                <a:lnTo>
                  <a:pt x="715891" y="143408"/>
                </a:lnTo>
                <a:lnTo>
                  <a:pt x="785261" y="132820"/>
                </a:lnTo>
                <a:close/>
              </a:path>
            </a:pathLst>
          </a:cu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37" name="任意多边形 68"/>
          <p:cNvSpPr/>
          <p:nvPr/>
        </p:nvSpPr>
        <p:spPr>
          <a:xfrm>
            <a:off x="5155016" y="2062284"/>
            <a:ext cx="829211" cy="829212"/>
          </a:xfrm>
          <a:custGeom>
            <a:avLst/>
            <a:gdLst>
              <a:gd name="connsiteX0" fmla="*/ 564580 w 625779"/>
              <a:gd name="connsiteY0" fmla="*/ 0 h 625780"/>
              <a:gd name="connsiteX1" fmla="*/ 625779 w 625779"/>
              <a:gd name="connsiteY1" fmla="*/ 0 h 625780"/>
              <a:gd name="connsiteX2" fmla="*/ 625779 w 625779"/>
              <a:gd name="connsiteY2" fmla="*/ 303558 h 625780"/>
              <a:gd name="connsiteX3" fmla="*/ 303558 w 625779"/>
              <a:gd name="connsiteY3" fmla="*/ 625779 h 625780"/>
              <a:gd name="connsiteX4" fmla="*/ 303559 w 625779"/>
              <a:gd name="connsiteY4" fmla="*/ 625780 h 625780"/>
              <a:gd name="connsiteX5" fmla="*/ 0 w 625779"/>
              <a:gd name="connsiteY5" fmla="*/ 625780 h 625780"/>
              <a:gd name="connsiteX6" fmla="*/ 0 w 625779"/>
              <a:gd name="connsiteY6" fmla="*/ 564580 h 625780"/>
              <a:gd name="connsiteX7" fmla="*/ 92614 w 625779"/>
              <a:gd name="connsiteY7" fmla="*/ 564580 h 625780"/>
              <a:gd name="connsiteX8" fmla="*/ 97048 w 625779"/>
              <a:gd name="connsiteY8" fmla="*/ 531339 h 625780"/>
              <a:gd name="connsiteX9" fmla="*/ 105718 w 625779"/>
              <a:gd name="connsiteY9" fmla="*/ 491647 h 625780"/>
              <a:gd name="connsiteX10" fmla="*/ 109731 w 625779"/>
              <a:gd name="connsiteY10" fmla="*/ 478266 h 625780"/>
              <a:gd name="connsiteX11" fmla="*/ 24215 w 625779"/>
              <a:gd name="connsiteY11" fmla="*/ 442844 h 625780"/>
              <a:gd name="connsiteX12" fmla="*/ 71055 w 625779"/>
              <a:gd name="connsiteY12" fmla="*/ 329763 h 625780"/>
              <a:gd name="connsiteX13" fmla="*/ 157494 w 625779"/>
              <a:gd name="connsiteY13" fmla="*/ 365568 h 625780"/>
              <a:gd name="connsiteX14" fmla="*/ 189952 w 625779"/>
              <a:gd name="connsiteY14" fmla="*/ 313027 h 625780"/>
              <a:gd name="connsiteX15" fmla="*/ 206152 w 625779"/>
              <a:gd name="connsiteY15" fmla="*/ 292700 h 625780"/>
              <a:gd name="connsiteX16" fmla="*/ 140013 w 625779"/>
              <a:gd name="connsiteY16" fmla="*/ 226560 h 625780"/>
              <a:gd name="connsiteX17" fmla="*/ 226561 w 625779"/>
              <a:gd name="connsiteY17" fmla="*/ 140012 h 625780"/>
              <a:gd name="connsiteX18" fmla="*/ 292763 w 625779"/>
              <a:gd name="connsiteY18" fmla="*/ 206214 h 625780"/>
              <a:gd name="connsiteX19" fmla="*/ 331296 w 625779"/>
              <a:gd name="connsiteY19" fmla="*/ 178498 h 625780"/>
              <a:gd name="connsiteX20" fmla="*/ 365854 w 625779"/>
              <a:gd name="connsiteY20" fmla="*/ 158184 h 625780"/>
              <a:gd name="connsiteX21" fmla="*/ 329764 w 625779"/>
              <a:gd name="connsiteY21" fmla="*/ 71055 h 625780"/>
              <a:gd name="connsiteX22" fmla="*/ 442845 w 625779"/>
              <a:gd name="connsiteY22" fmla="*/ 24214 h 625780"/>
              <a:gd name="connsiteX23" fmla="*/ 479264 w 625779"/>
              <a:gd name="connsiteY23" fmla="*/ 112138 h 625780"/>
              <a:gd name="connsiteX24" fmla="*/ 514705 w 625779"/>
              <a:gd name="connsiteY24" fmla="*/ 103106 h 625780"/>
              <a:gd name="connsiteX25" fmla="*/ 564580 w 625779"/>
              <a:gd name="connsiteY25" fmla="*/ 95494 h 6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38" name="任意多边形 69"/>
          <p:cNvSpPr/>
          <p:nvPr/>
        </p:nvSpPr>
        <p:spPr>
          <a:xfrm rot="5400000">
            <a:off x="5984227" y="2062285"/>
            <a:ext cx="829210" cy="829212"/>
          </a:xfrm>
          <a:custGeom>
            <a:avLst/>
            <a:gdLst>
              <a:gd name="connsiteX0" fmla="*/ 564580 w 625779"/>
              <a:gd name="connsiteY0" fmla="*/ 0 h 625780"/>
              <a:gd name="connsiteX1" fmla="*/ 625779 w 625779"/>
              <a:gd name="connsiteY1" fmla="*/ 0 h 625780"/>
              <a:gd name="connsiteX2" fmla="*/ 625779 w 625779"/>
              <a:gd name="connsiteY2" fmla="*/ 303558 h 625780"/>
              <a:gd name="connsiteX3" fmla="*/ 303558 w 625779"/>
              <a:gd name="connsiteY3" fmla="*/ 625779 h 625780"/>
              <a:gd name="connsiteX4" fmla="*/ 303559 w 625779"/>
              <a:gd name="connsiteY4" fmla="*/ 625780 h 625780"/>
              <a:gd name="connsiteX5" fmla="*/ 0 w 625779"/>
              <a:gd name="connsiteY5" fmla="*/ 625780 h 625780"/>
              <a:gd name="connsiteX6" fmla="*/ 0 w 625779"/>
              <a:gd name="connsiteY6" fmla="*/ 564580 h 625780"/>
              <a:gd name="connsiteX7" fmla="*/ 92614 w 625779"/>
              <a:gd name="connsiteY7" fmla="*/ 564580 h 625780"/>
              <a:gd name="connsiteX8" fmla="*/ 97048 w 625779"/>
              <a:gd name="connsiteY8" fmla="*/ 531339 h 625780"/>
              <a:gd name="connsiteX9" fmla="*/ 105718 w 625779"/>
              <a:gd name="connsiteY9" fmla="*/ 491647 h 625780"/>
              <a:gd name="connsiteX10" fmla="*/ 109731 w 625779"/>
              <a:gd name="connsiteY10" fmla="*/ 478266 h 625780"/>
              <a:gd name="connsiteX11" fmla="*/ 24215 w 625779"/>
              <a:gd name="connsiteY11" fmla="*/ 442844 h 625780"/>
              <a:gd name="connsiteX12" fmla="*/ 71055 w 625779"/>
              <a:gd name="connsiteY12" fmla="*/ 329763 h 625780"/>
              <a:gd name="connsiteX13" fmla="*/ 157494 w 625779"/>
              <a:gd name="connsiteY13" fmla="*/ 365568 h 625780"/>
              <a:gd name="connsiteX14" fmla="*/ 189952 w 625779"/>
              <a:gd name="connsiteY14" fmla="*/ 313027 h 625780"/>
              <a:gd name="connsiteX15" fmla="*/ 206152 w 625779"/>
              <a:gd name="connsiteY15" fmla="*/ 292700 h 625780"/>
              <a:gd name="connsiteX16" fmla="*/ 140013 w 625779"/>
              <a:gd name="connsiteY16" fmla="*/ 226560 h 625780"/>
              <a:gd name="connsiteX17" fmla="*/ 226561 w 625779"/>
              <a:gd name="connsiteY17" fmla="*/ 140012 h 625780"/>
              <a:gd name="connsiteX18" fmla="*/ 292763 w 625779"/>
              <a:gd name="connsiteY18" fmla="*/ 206214 h 625780"/>
              <a:gd name="connsiteX19" fmla="*/ 331296 w 625779"/>
              <a:gd name="connsiteY19" fmla="*/ 178498 h 625780"/>
              <a:gd name="connsiteX20" fmla="*/ 365854 w 625779"/>
              <a:gd name="connsiteY20" fmla="*/ 158184 h 625780"/>
              <a:gd name="connsiteX21" fmla="*/ 329764 w 625779"/>
              <a:gd name="connsiteY21" fmla="*/ 71055 h 625780"/>
              <a:gd name="connsiteX22" fmla="*/ 442845 w 625779"/>
              <a:gd name="connsiteY22" fmla="*/ 24214 h 625780"/>
              <a:gd name="connsiteX23" fmla="*/ 479264 w 625779"/>
              <a:gd name="connsiteY23" fmla="*/ 112138 h 625780"/>
              <a:gd name="connsiteX24" fmla="*/ 514705 w 625779"/>
              <a:gd name="connsiteY24" fmla="*/ 103106 h 625780"/>
              <a:gd name="connsiteX25" fmla="*/ 564580 w 625779"/>
              <a:gd name="connsiteY25" fmla="*/ 95494 h 6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39" name="任意多边形 70"/>
          <p:cNvSpPr/>
          <p:nvPr/>
        </p:nvSpPr>
        <p:spPr>
          <a:xfrm rot="10800000">
            <a:off x="5984224" y="2891496"/>
            <a:ext cx="829211" cy="829212"/>
          </a:xfrm>
          <a:custGeom>
            <a:avLst/>
            <a:gdLst>
              <a:gd name="connsiteX0" fmla="*/ 564580 w 625779"/>
              <a:gd name="connsiteY0" fmla="*/ 0 h 625780"/>
              <a:gd name="connsiteX1" fmla="*/ 625779 w 625779"/>
              <a:gd name="connsiteY1" fmla="*/ 0 h 625780"/>
              <a:gd name="connsiteX2" fmla="*/ 625779 w 625779"/>
              <a:gd name="connsiteY2" fmla="*/ 303558 h 625780"/>
              <a:gd name="connsiteX3" fmla="*/ 303558 w 625779"/>
              <a:gd name="connsiteY3" fmla="*/ 625779 h 625780"/>
              <a:gd name="connsiteX4" fmla="*/ 303559 w 625779"/>
              <a:gd name="connsiteY4" fmla="*/ 625780 h 625780"/>
              <a:gd name="connsiteX5" fmla="*/ 0 w 625779"/>
              <a:gd name="connsiteY5" fmla="*/ 625780 h 625780"/>
              <a:gd name="connsiteX6" fmla="*/ 0 w 625779"/>
              <a:gd name="connsiteY6" fmla="*/ 564580 h 625780"/>
              <a:gd name="connsiteX7" fmla="*/ 92614 w 625779"/>
              <a:gd name="connsiteY7" fmla="*/ 564580 h 625780"/>
              <a:gd name="connsiteX8" fmla="*/ 97048 w 625779"/>
              <a:gd name="connsiteY8" fmla="*/ 531339 h 625780"/>
              <a:gd name="connsiteX9" fmla="*/ 105718 w 625779"/>
              <a:gd name="connsiteY9" fmla="*/ 491647 h 625780"/>
              <a:gd name="connsiteX10" fmla="*/ 109731 w 625779"/>
              <a:gd name="connsiteY10" fmla="*/ 478266 h 625780"/>
              <a:gd name="connsiteX11" fmla="*/ 24215 w 625779"/>
              <a:gd name="connsiteY11" fmla="*/ 442844 h 625780"/>
              <a:gd name="connsiteX12" fmla="*/ 71055 w 625779"/>
              <a:gd name="connsiteY12" fmla="*/ 329763 h 625780"/>
              <a:gd name="connsiteX13" fmla="*/ 157494 w 625779"/>
              <a:gd name="connsiteY13" fmla="*/ 365568 h 625780"/>
              <a:gd name="connsiteX14" fmla="*/ 189952 w 625779"/>
              <a:gd name="connsiteY14" fmla="*/ 313027 h 625780"/>
              <a:gd name="connsiteX15" fmla="*/ 206152 w 625779"/>
              <a:gd name="connsiteY15" fmla="*/ 292700 h 625780"/>
              <a:gd name="connsiteX16" fmla="*/ 140013 w 625779"/>
              <a:gd name="connsiteY16" fmla="*/ 226560 h 625780"/>
              <a:gd name="connsiteX17" fmla="*/ 226561 w 625779"/>
              <a:gd name="connsiteY17" fmla="*/ 140012 h 625780"/>
              <a:gd name="connsiteX18" fmla="*/ 292763 w 625779"/>
              <a:gd name="connsiteY18" fmla="*/ 206214 h 625780"/>
              <a:gd name="connsiteX19" fmla="*/ 331296 w 625779"/>
              <a:gd name="connsiteY19" fmla="*/ 178498 h 625780"/>
              <a:gd name="connsiteX20" fmla="*/ 365854 w 625779"/>
              <a:gd name="connsiteY20" fmla="*/ 158184 h 625780"/>
              <a:gd name="connsiteX21" fmla="*/ 329764 w 625779"/>
              <a:gd name="connsiteY21" fmla="*/ 71055 h 625780"/>
              <a:gd name="connsiteX22" fmla="*/ 442845 w 625779"/>
              <a:gd name="connsiteY22" fmla="*/ 24214 h 625780"/>
              <a:gd name="connsiteX23" fmla="*/ 479264 w 625779"/>
              <a:gd name="connsiteY23" fmla="*/ 112138 h 625780"/>
              <a:gd name="connsiteX24" fmla="*/ 514705 w 625779"/>
              <a:gd name="connsiteY24" fmla="*/ 103106 h 625780"/>
              <a:gd name="connsiteX25" fmla="*/ 564580 w 625779"/>
              <a:gd name="connsiteY25" fmla="*/ 95494 h 6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40" name="任意多边形 71"/>
          <p:cNvSpPr/>
          <p:nvPr/>
        </p:nvSpPr>
        <p:spPr>
          <a:xfrm rot="16200000">
            <a:off x="5155018" y="2891495"/>
            <a:ext cx="829210" cy="829212"/>
          </a:xfrm>
          <a:custGeom>
            <a:avLst/>
            <a:gdLst>
              <a:gd name="connsiteX0" fmla="*/ 564580 w 625779"/>
              <a:gd name="connsiteY0" fmla="*/ 0 h 625780"/>
              <a:gd name="connsiteX1" fmla="*/ 625779 w 625779"/>
              <a:gd name="connsiteY1" fmla="*/ 0 h 625780"/>
              <a:gd name="connsiteX2" fmla="*/ 625779 w 625779"/>
              <a:gd name="connsiteY2" fmla="*/ 303558 h 625780"/>
              <a:gd name="connsiteX3" fmla="*/ 303558 w 625779"/>
              <a:gd name="connsiteY3" fmla="*/ 625779 h 625780"/>
              <a:gd name="connsiteX4" fmla="*/ 303559 w 625779"/>
              <a:gd name="connsiteY4" fmla="*/ 625780 h 625780"/>
              <a:gd name="connsiteX5" fmla="*/ 0 w 625779"/>
              <a:gd name="connsiteY5" fmla="*/ 625780 h 625780"/>
              <a:gd name="connsiteX6" fmla="*/ 0 w 625779"/>
              <a:gd name="connsiteY6" fmla="*/ 564580 h 625780"/>
              <a:gd name="connsiteX7" fmla="*/ 92614 w 625779"/>
              <a:gd name="connsiteY7" fmla="*/ 564580 h 625780"/>
              <a:gd name="connsiteX8" fmla="*/ 97048 w 625779"/>
              <a:gd name="connsiteY8" fmla="*/ 531339 h 625780"/>
              <a:gd name="connsiteX9" fmla="*/ 105718 w 625779"/>
              <a:gd name="connsiteY9" fmla="*/ 491647 h 625780"/>
              <a:gd name="connsiteX10" fmla="*/ 109731 w 625779"/>
              <a:gd name="connsiteY10" fmla="*/ 478266 h 625780"/>
              <a:gd name="connsiteX11" fmla="*/ 24215 w 625779"/>
              <a:gd name="connsiteY11" fmla="*/ 442844 h 625780"/>
              <a:gd name="connsiteX12" fmla="*/ 71055 w 625779"/>
              <a:gd name="connsiteY12" fmla="*/ 329763 h 625780"/>
              <a:gd name="connsiteX13" fmla="*/ 157494 w 625779"/>
              <a:gd name="connsiteY13" fmla="*/ 365568 h 625780"/>
              <a:gd name="connsiteX14" fmla="*/ 189952 w 625779"/>
              <a:gd name="connsiteY14" fmla="*/ 313027 h 625780"/>
              <a:gd name="connsiteX15" fmla="*/ 206152 w 625779"/>
              <a:gd name="connsiteY15" fmla="*/ 292700 h 625780"/>
              <a:gd name="connsiteX16" fmla="*/ 140013 w 625779"/>
              <a:gd name="connsiteY16" fmla="*/ 226560 h 625780"/>
              <a:gd name="connsiteX17" fmla="*/ 226561 w 625779"/>
              <a:gd name="connsiteY17" fmla="*/ 140012 h 625780"/>
              <a:gd name="connsiteX18" fmla="*/ 292763 w 625779"/>
              <a:gd name="connsiteY18" fmla="*/ 206214 h 625780"/>
              <a:gd name="connsiteX19" fmla="*/ 331296 w 625779"/>
              <a:gd name="connsiteY19" fmla="*/ 178498 h 625780"/>
              <a:gd name="connsiteX20" fmla="*/ 365854 w 625779"/>
              <a:gd name="connsiteY20" fmla="*/ 158184 h 625780"/>
              <a:gd name="connsiteX21" fmla="*/ 329764 w 625779"/>
              <a:gd name="connsiteY21" fmla="*/ 71055 h 625780"/>
              <a:gd name="connsiteX22" fmla="*/ 442845 w 625779"/>
              <a:gd name="connsiteY22" fmla="*/ 24214 h 625780"/>
              <a:gd name="connsiteX23" fmla="*/ 479264 w 625779"/>
              <a:gd name="connsiteY23" fmla="*/ 112138 h 625780"/>
              <a:gd name="connsiteX24" fmla="*/ 514705 w 625779"/>
              <a:gd name="connsiteY24" fmla="*/ 103106 h 625780"/>
              <a:gd name="connsiteX25" fmla="*/ 564580 w 625779"/>
              <a:gd name="connsiteY25" fmla="*/ 95494 h 6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779" h="625780">
                <a:moveTo>
                  <a:pt x="564580" y="0"/>
                </a:moveTo>
                <a:lnTo>
                  <a:pt x="625779" y="0"/>
                </a:lnTo>
                <a:lnTo>
                  <a:pt x="625779" y="303558"/>
                </a:lnTo>
                <a:cubicBezTo>
                  <a:pt x="447821" y="303558"/>
                  <a:pt x="303558" y="447821"/>
                  <a:pt x="303558" y="625779"/>
                </a:cubicBezTo>
                <a:lnTo>
                  <a:pt x="303559" y="625780"/>
                </a:lnTo>
                <a:lnTo>
                  <a:pt x="0" y="625780"/>
                </a:lnTo>
                <a:lnTo>
                  <a:pt x="0" y="564580"/>
                </a:lnTo>
                <a:lnTo>
                  <a:pt x="92614" y="564580"/>
                </a:lnTo>
                <a:lnTo>
                  <a:pt x="97048" y="531339"/>
                </a:lnTo>
                <a:cubicBezTo>
                  <a:pt x="99443" y="517928"/>
                  <a:pt x="102339" y="504691"/>
                  <a:pt x="105718" y="491647"/>
                </a:cubicBezTo>
                <a:lnTo>
                  <a:pt x="109731" y="478266"/>
                </a:lnTo>
                <a:lnTo>
                  <a:pt x="24215" y="442844"/>
                </a:lnTo>
                <a:lnTo>
                  <a:pt x="71055" y="329763"/>
                </a:lnTo>
                <a:lnTo>
                  <a:pt x="157494" y="365568"/>
                </a:lnTo>
                <a:lnTo>
                  <a:pt x="189952" y="313027"/>
                </a:lnTo>
                <a:lnTo>
                  <a:pt x="206152" y="292700"/>
                </a:lnTo>
                <a:lnTo>
                  <a:pt x="140013" y="226560"/>
                </a:lnTo>
                <a:lnTo>
                  <a:pt x="226561" y="140012"/>
                </a:lnTo>
                <a:lnTo>
                  <a:pt x="292763" y="206214"/>
                </a:lnTo>
                <a:lnTo>
                  <a:pt x="331296" y="178498"/>
                </a:lnTo>
                <a:lnTo>
                  <a:pt x="365854" y="158184"/>
                </a:lnTo>
                <a:lnTo>
                  <a:pt x="329764" y="71055"/>
                </a:lnTo>
                <a:lnTo>
                  <a:pt x="442845" y="24214"/>
                </a:lnTo>
                <a:lnTo>
                  <a:pt x="479264" y="112138"/>
                </a:lnTo>
                <a:lnTo>
                  <a:pt x="514705" y="103106"/>
                </a:lnTo>
                <a:lnTo>
                  <a:pt x="564580" y="95494"/>
                </a:lnTo>
                <a:close/>
              </a:path>
            </a:pathLst>
          </a:custGeom>
          <a:solidFill>
            <a:srgbClr val="6B15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42" name="Freeform 5"/>
          <p:cNvSpPr/>
          <p:nvPr/>
        </p:nvSpPr>
        <p:spPr bwMode="auto">
          <a:xfrm>
            <a:off x="3604186" y="2369180"/>
            <a:ext cx="190529" cy="170820"/>
          </a:xfrm>
          <a:custGeom>
            <a:avLst/>
            <a:gdLst>
              <a:gd name="T0" fmla="*/ 5 w 11"/>
              <a:gd name="T1" fmla="*/ 10 h 10"/>
              <a:gd name="T2" fmla="*/ 5 w 11"/>
              <a:gd name="T3" fmla="*/ 10 h 10"/>
              <a:gd name="T4" fmla="*/ 11 w 11"/>
              <a:gd name="T5" fmla="*/ 5 h 10"/>
              <a:gd name="T6" fmla="*/ 5 w 11"/>
              <a:gd name="T7" fmla="*/ 0 h 10"/>
              <a:gd name="T8" fmla="*/ 5 w 11"/>
              <a:gd name="T9" fmla="*/ 0 h 10"/>
              <a:gd name="T10" fmla="*/ 0 w 11"/>
              <a:gd name="T11" fmla="*/ 5 h 10"/>
              <a:gd name="T12" fmla="*/ 5 w 11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0">
                <a:moveTo>
                  <a:pt x="5" y="10"/>
                </a:moveTo>
                <a:cubicBezTo>
                  <a:pt x="5" y="10"/>
                  <a:pt x="5" y="10"/>
                  <a:pt x="5" y="10"/>
                </a:cubicBezTo>
                <a:cubicBezTo>
                  <a:pt x="8" y="10"/>
                  <a:pt x="11" y="8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1"/>
                  <a:pt x="0" y="3"/>
                  <a:pt x="0" y="5"/>
                </a:cubicBezTo>
                <a:cubicBezTo>
                  <a:pt x="0" y="8"/>
                  <a:pt x="2" y="10"/>
                  <a:pt x="5" y="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43" name="Freeform 6"/>
          <p:cNvSpPr/>
          <p:nvPr/>
        </p:nvSpPr>
        <p:spPr bwMode="auto">
          <a:xfrm>
            <a:off x="3479357" y="2572850"/>
            <a:ext cx="420477" cy="269370"/>
          </a:xfrm>
          <a:custGeom>
            <a:avLst/>
            <a:gdLst>
              <a:gd name="T0" fmla="*/ 23 w 24"/>
              <a:gd name="T1" fmla="*/ 3 h 16"/>
              <a:gd name="T2" fmla="*/ 19 w 24"/>
              <a:gd name="T3" fmla="*/ 0 h 16"/>
              <a:gd name="T4" fmla="*/ 19 w 24"/>
              <a:gd name="T5" fmla="*/ 0 h 16"/>
              <a:gd name="T6" fmla="*/ 17 w 24"/>
              <a:gd name="T7" fmla="*/ 0 h 16"/>
              <a:gd name="T8" fmla="*/ 15 w 24"/>
              <a:gd name="T9" fmla="*/ 5 h 16"/>
              <a:gd name="T10" fmla="*/ 12 w 24"/>
              <a:gd name="T11" fmla="*/ 11 h 16"/>
              <a:gd name="T12" fmla="*/ 14 w 24"/>
              <a:gd name="T13" fmla="*/ 7 h 16"/>
              <a:gd name="T14" fmla="*/ 13 w 24"/>
              <a:gd name="T15" fmla="*/ 1 h 16"/>
              <a:gd name="T16" fmla="*/ 13 w 24"/>
              <a:gd name="T17" fmla="*/ 1 h 16"/>
              <a:gd name="T18" fmla="*/ 12 w 24"/>
              <a:gd name="T19" fmla="*/ 0 h 16"/>
              <a:gd name="T20" fmla="*/ 12 w 24"/>
              <a:gd name="T21" fmla="*/ 0 h 16"/>
              <a:gd name="T22" fmla="*/ 12 w 24"/>
              <a:gd name="T23" fmla="*/ 1 h 16"/>
              <a:gd name="T24" fmla="*/ 12 w 24"/>
              <a:gd name="T25" fmla="*/ 1 h 16"/>
              <a:gd name="T26" fmla="*/ 11 w 24"/>
              <a:gd name="T27" fmla="*/ 7 h 16"/>
              <a:gd name="T28" fmla="*/ 10 w 24"/>
              <a:gd name="T29" fmla="*/ 5 h 16"/>
              <a:gd name="T30" fmla="*/ 8 w 24"/>
              <a:gd name="T31" fmla="*/ 0 h 16"/>
              <a:gd name="T32" fmla="*/ 5 w 24"/>
              <a:gd name="T33" fmla="*/ 0 h 16"/>
              <a:gd name="T34" fmla="*/ 5 w 24"/>
              <a:gd name="T35" fmla="*/ 0 h 16"/>
              <a:gd name="T36" fmla="*/ 1 w 24"/>
              <a:gd name="T37" fmla="*/ 3 h 16"/>
              <a:gd name="T38" fmla="*/ 0 w 24"/>
              <a:gd name="T39" fmla="*/ 16 h 16"/>
              <a:gd name="T40" fmla="*/ 4 w 24"/>
              <a:gd name="T41" fmla="*/ 16 h 16"/>
              <a:gd name="T42" fmla="*/ 4 w 24"/>
              <a:gd name="T43" fmla="*/ 6 h 16"/>
              <a:gd name="T44" fmla="*/ 5 w 24"/>
              <a:gd name="T45" fmla="*/ 6 h 16"/>
              <a:gd name="T46" fmla="*/ 5 w 24"/>
              <a:gd name="T47" fmla="*/ 16 h 16"/>
              <a:gd name="T48" fmla="*/ 12 w 24"/>
              <a:gd name="T49" fmla="*/ 16 h 16"/>
              <a:gd name="T50" fmla="*/ 19 w 24"/>
              <a:gd name="T51" fmla="*/ 16 h 16"/>
              <a:gd name="T52" fmla="*/ 19 w 24"/>
              <a:gd name="T53" fmla="*/ 6 h 16"/>
              <a:gd name="T54" fmla="*/ 19 w 24"/>
              <a:gd name="T55" fmla="*/ 6 h 16"/>
              <a:gd name="T56" fmla="*/ 20 w 24"/>
              <a:gd name="T57" fmla="*/ 6 h 16"/>
              <a:gd name="T58" fmla="*/ 20 w 24"/>
              <a:gd name="T59" fmla="*/ 16 h 16"/>
              <a:gd name="T60" fmla="*/ 23 w 24"/>
              <a:gd name="T61" fmla="*/ 16 h 16"/>
              <a:gd name="T62" fmla="*/ 23 w 24"/>
              <a:gd name="T6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" h="16">
                <a:moveTo>
                  <a:pt x="23" y="3"/>
                </a:moveTo>
                <a:cubicBezTo>
                  <a:pt x="22" y="1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1"/>
                  <a:pt x="1" y="3"/>
                </a:cubicBezTo>
                <a:cubicBezTo>
                  <a:pt x="0" y="5"/>
                  <a:pt x="0" y="11"/>
                  <a:pt x="0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6"/>
                  <a:pt x="5" y="16"/>
                  <a:pt x="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16"/>
                  <a:pt x="20" y="16"/>
                  <a:pt x="20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1"/>
                  <a:pt x="24" y="5"/>
                  <a:pt x="23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44" name="Freeform 7"/>
          <p:cNvSpPr/>
          <p:nvPr/>
        </p:nvSpPr>
        <p:spPr bwMode="auto">
          <a:xfrm>
            <a:off x="3604186" y="2349470"/>
            <a:ext cx="190529" cy="170820"/>
          </a:xfrm>
          <a:custGeom>
            <a:avLst/>
            <a:gdLst>
              <a:gd name="T0" fmla="*/ 5 w 11"/>
              <a:gd name="T1" fmla="*/ 10 h 10"/>
              <a:gd name="T2" fmla="*/ 5 w 11"/>
              <a:gd name="T3" fmla="*/ 10 h 10"/>
              <a:gd name="T4" fmla="*/ 11 w 11"/>
              <a:gd name="T5" fmla="*/ 5 h 10"/>
              <a:gd name="T6" fmla="*/ 5 w 11"/>
              <a:gd name="T7" fmla="*/ 0 h 10"/>
              <a:gd name="T8" fmla="*/ 5 w 11"/>
              <a:gd name="T9" fmla="*/ 0 h 10"/>
              <a:gd name="T10" fmla="*/ 0 w 11"/>
              <a:gd name="T11" fmla="*/ 5 h 10"/>
              <a:gd name="T12" fmla="*/ 5 w 11"/>
              <a:gd name="T13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10">
                <a:moveTo>
                  <a:pt x="5" y="10"/>
                </a:moveTo>
                <a:cubicBezTo>
                  <a:pt x="5" y="10"/>
                  <a:pt x="5" y="10"/>
                  <a:pt x="5" y="10"/>
                </a:cubicBezTo>
                <a:cubicBezTo>
                  <a:pt x="8" y="10"/>
                  <a:pt x="11" y="8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2" y="1"/>
                  <a:pt x="0" y="3"/>
                  <a:pt x="0" y="5"/>
                </a:cubicBezTo>
                <a:cubicBezTo>
                  <a:pt x="0" y="8"/>
                  <a:pt x="2" y="10"/>
                  <a:pt x="5" y="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45" name="Freeform 8"/>
          <p:cNvSpPr/>
          <p:nvPr/>
        </p:nvSpPr>
        <p:spPr bwMode="auto">
          <a:xfrm>
            <a:off x="3479357" y="2553140"/>
            <a:ext cx="420477" cy="275940"/>
          </a:xfrm>
          <a:custGeom>
            <a:avLst/>
            <a:gdLst>
              <a:gd name="T0" fmla="*/ 23 w 24"/>
              <a:gd name="T1" fmla="*/ 3 h 16"/>
              <a:gd name="T2" fmla="*/ 19 w 24"/>
              <a:gd name="T3" fmla="*/ 0 h 16"/>
              <a:gd name="T4" fmla="*/ 19 w 24"/>
              <a:gd name="T5" fmla="*/ 0 h 16"/>
              <a:gd name="T6" fmla="*/ 17 w 24"/>
              <a:gd name="T7" fmla="*/ 0 h 16"/>
              <a:gd name="T8" fmla="*/ 15 w 24"/>
              <a:gd name="T9" fmla="*/ 5 h 16"/>
              <a:gd name="T10" fmla="*/ 12 w 24"/>
              <a:gd name="T11" fmla="*/ 11 h 16"/>
              <a:gd name="T12" fmla="*/ 14 w 24"/>
              <a:gd name="T13" fmla="*/ 7 h 16"/>
              <a:gd name="T14" fmla="*/ 13 w 24"/>
              <a:gd name="T15" fmla="*/ 1 h 16"/>
              <a:gd name="T16" fmla="*/ 13 w 24"/>
              <a:gd name="T17" fmla="*/ 1 h 16"/>
              <a:gd name="T18" fmla="*/ 12 w 24"/>
              <a:gd name="T19" fmla="*/ 0 h 16"/>
              <a:gd name="T20" fmla="*/ 12 w 24"/>
              <a:gd name="T21" fmla="*/ 0 h 16"/>
              <a:gd name="T22" fmla="*/ 12 w 24"/>
              <a:gd name="T23" fmla="*/ 1 h 16"/>
              <a:gd name="T24" fmla="*/ 12 w 24"/>
              <a:gd name="T25" fmla="*/ 1 h 16"/>
              <a:gd name="T26" fmla="*/ 11 w 24"/>
              <a:gd name="T27" fmla="*/ 7 h 16"/>
              <a:gd name="T28" fmla="*/ 10 w 24"/>
              <a:gd name="T29" fmla="*/ 5 h 16"/>
              <a:gd name="T30" fmla="*/ 8 w 24"/>
              <a:gd name="T31" fmla="*/ 0 h 16"/>
              <a:gd name="T32" fmla="*/ 5 w 24"/>
              <a:gd name="T33" fmla="*/ 0 h 16"/>
              <a:gd name="T34" fmla="*/ 5 w 24"/>
              <a:gd name="T35" fmla="*/ 0 h 16"/>
              <a:gd name="T36" fmla="*/ 1 w 24"/>
              <a:gd name="T37" fmla="*/ 3 h 16"/>
              <a:gd name="T38" fmla="*/ 0 w 24"/>
              <a:gd name="T39" fmla="*/ 16 h 16"/>
              <a:gd name="T40" fmla="*/ 4 w 24"/>
              <a:gd name="T41" fmla="*/ 16 h 16"/>
              <a:gd name="T42" fmla="*/ 4 w 24"/>
              <a:gd name="T43" fmla="*/ 6 h 16"/>
              <a:gd name="T44" fmla="*/ 5 w 24"/>
              <a:gd name="T45" fmla="*/ 6 h 16"/>
              <a:gd name="T46" fmla="*/ 5 w 24"/>
              <a:gd name="T47" fmla="*/ 16 h 16"/>
              <a:gd name="T48" fmla="*/ 12 w 24"/>
              <a:gd name="T49" fmla="*/ 16 h 16"/>
              <a:gd name="T50" fmla="*/ 19 w 24"/>
              <a:gd name="T51" fmla="*/ 16 h 16"/>
              <a:gd name="T52" fmla="*/ 19 w 24"/>
              <a:gd name="T53" fmla="*/ 6 h 16"/>
              <a:gd name="T54" fmla="*/ 19 w 24"/>
              <a:gd name="T55" fmla="*/ 6 h 16"/>
              <a:gd name="T56" fmla="*/ 20 w 24"/>
              <a:gd name="T57" fmla="*/ 6 h 16"/>
              <a:gd name="T58" fmla="*/ 20 w 24"/>
              <a:gd name="T59" fmla="*/ 16 h 16"/>
              <a:gd name="T60" fmla="*/ 23 w 24"/>
              <a:gd name="T61" fmla="*/ 16 h 16"/>
              <a:gd name="T62" fmla="*/ 23 w 24"/>
              <a:gd name="T63" fmla="*/ 3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4" h="16">
                <a:moveTo>
                  <a:pt x="23" y="3"/>
                </a:moveTo>
                <a:cubicBezTo>
                  <a:pt x="22" y="1"/>
                  <a:pt x="20" y="0"/>
                  <a:pt x="19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5" y="5"/>
                  <a:pt x="15" y="5"/>
                  <a:pt x="15" y="5"/>
                </a:cubicBezTo>
                <a:cubicBezTo>
                  <a:pt x="12" y="11"/>
                  <a:pt x="12" y="11"/>
                  <a:pt x="12" y="11"/>
                </a:cubicBezTo>
                <a:cubicBezTo>
                  <a:pt x="14" y="7"/>
                  <a:pt x="14" y="7"/>
                  <a:pt x="14" y="7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2" y="0"/>
                  <a:pt x="12" y="1"/>
                </a:cubicBezTo>
                <a:cubicBezTo>
                  <a:pt x="12" y="1"/>
                  <a:pt x="12" y="1"/>
                  <a:pt x="12" y="1"/>
                </a:cubicBezTo>
                <a:cubicBezTo>
                  <a:pt x="11" y="7"/>
                  <a:pt x="11" y="7"/>
                  <a:pt x="11" y="7"/>
                </a:cubicBezTo>
                <a:cubicBezTo>
                  <a:pt x="10" y="5"/>
                  <a:pt x="10" y="5"/>
                  <a:pt x="10" y="5"/>
                </a:cubicBezTo>
                <a:cubicBezTo>
                  <a:pt x="8" y="0"/>
                  <a:pt x="8" y="0"/>
                  <a:pt x="8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0"/>
                  <a:pt x="5" y="0"/>
                  <a:pt x="5" y="0"/>
                </a:cubicBezTo>
                <a:cubicBezTo>
                  <a:pt x="3" y="0"/>
                  <a:pt x="2" y="1"/>
                  <a:pt x="1" y="3"/>
                </a:cubicBezTo>
                <a:cubicBezTo>
                  <a:pt x="0" y="5"/>
                  <a:pt x="0" y="11"/>
                  <a:pt x="0" y="1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6"/>
                  <a:pt x="4" y="6"/>
                  <a:pt x="4" y="6"/>
                </a:cubicBezTo>
                <a:cubicBezTo>
                  <a:pt x="4" y="6"/>
                  <a:pt x="4" y="6"/>
                  <a:pt x="5" y="6"/>
                </a:cubicBezTo>
                <a:cubicBezTo>
                  <a:pt x="5" y="16"/>
                  <a:pt x="5" y="16"/>
                  <a:pt x="5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9" y="16"/>
                  <a:pt x="19" y="16"/>
                  <a:pt x="19" y="1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20" y="6"/>
                  <a:pt x="20" y="6"/>
                </a:cubicBezTo>
                <a:cubicBezTo>
                  <a:pt x="20" y="16"/>
                  <a:pt x="20" y="16"/>
                  <a:pt x="20" y="16"/>
                </a:cubicBezTo>
                <a:cubicBezTo>
                  <a:pt x="23" y="16"/>
                  <a:pt x="23" y="16"/>
                  <a:pt x="23" y="16"/>
                </a:cubicBezTo>
                <a:cubicBezTo>
                  <a:pt x="24" y="11"/>
                  <a:pt x="24" y="5"/>
                  <a:pt x="23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47" name="Rectangle 19"/>
          <p:cNvSpPr>
            <a:spLocks noChangeArrowheads="1"/>
          </p:cNvSpPr>
          <p:nvPr/>
        </p:nvSpPr>
        <p:spPr bwMode="auto">
          <a:xfrm>
            <a:off x="7553376" y="5086108"/>
            <a:ext cx="89427" cy="157362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48" name="Rectangle 20"/>
          <p:cNvSpPr>
            <a:spLocks noChangeArrowheads="1"/>
          </p:cNvSpPr>
          <p:nvPr/>
        </p:nvSpPr>
        <p:spPr bwMode="auto">
          <a:xfrm>
            <a:off x="7665679" y="5064618"/>
            <a:ext cx="89427" cy="178852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49" name="Rectangle 21"/>
          <p:cNvSpPr>
            <a:spLocks noChangeArrowheads="1"/>
          </p:cNvSpPr>
          <p:nvPr/>
        </p:nvSpPr>
        <p:spPr bwMode="auto">
          <a:xfrm>
            <a:off x="7780062" y="5034809"/>
            <a:ext cx="89427" cy="208661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50" name="Rectangle 22"/>
          <p:cNvSpPr>
            <a:spLocks noChangeArrowheads="1"/>
          </p:cNvSpPr>
          <p:nvPr/>
        </p:nvSpPr>
        <p:spPr bwMode="auto">
          <a:xfrm>
            <a:off x="7890979" y="4998068"/>
            <a:ext cx="89427" cy="245402"/>
          </a:xfrm>
          <a:prstGeom prst="rect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51" name="Freeform 23"/>
          <p:cNvSpPr/>
          <p:nvPr/>
        </p:nvSpPr>
        <p:spPr bwMode="auto">
          <a:xfrm>
            <a:off x="7612994" y="4845558"/>
            <a:ext cx="256495" cy="187171"/>
          </a:xfrm>
          <a:custGeom>
            <a:avLst/>
            <a:gdLst>
              <a:gd name="T0" fmla="*/ 94 w 155"/>
              <a:gd name="T1" fmla="*/ 21 h 113"/>
              <a:gd name="T2" fmla="*/ 0 w 155"/>
              <a:gd name="T3" fmla="*/ 72 h 113"/>
              <a:gd name="T4" fmla="*/ 114 w 155"/>
              <a:gd name="T5" fmla="*/ 63 h 113"/>
              <a:gd name="T6" fmla="*/ 122 w 155"/>
              <a:gd name="T7" fmla="*/ 82 h 113"/>
              <a:gd name="T8" fmla="*/ 155 w 155"/>
              <a:gd name="T9" fmla="*/ 0 h 113"/>
              <a:gd name="T10" fmla="*/ 85 w 155"/>
              <a:gd name="T11" fmla="*/ 2 h 113"/>
              <a:gd name="T12" fmla="*/ 94 w 155"/>
              <a:gd name="T13" fmla="*/ 21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" h="113">
                <a:moveTo>
                  <a:pt x="94" y="21"/>
                </a:moveTo>
                <a:cubicBezTo>
                  <a:pt x="85" y="33"/>
                  <a:pt x="53" y="68"/>
                  <a:pt x="0" y="72"/>
                </a:cubicBezTo>
                <a:cubicBezTo>
                  <a:pt x="0" y="72"/>
                  <a:pt x="31" y="113"/>
                  <a:pt x="114" y="63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55" y="0"/>
                  <a:pt x="155" y="0"/>
                  <a:pt x="155" y="0"/>
                </a:cubicBezTo>
                <a:cubicBezTo>
                  <a:pt x="85" y="2"/>
                  <a:pt x="85" y="2"/>
                  <a:pt x="85" y="2"/>
                </a:cubicBezTo>
                <a:lnTo>
                  <a:pt x="94" y="2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53" name="Freeform 14"/>
          <p:cNvSpPr/>
          <p:nvPr/>
        </p:nvSpPr>
        <p:spPr bwMode="auto">
          <a:xfrm>
            <a:off x="8208256" y="2341684"/>
            <a:ext cx="498923" cy="498058"/>
          </a:xfrm>
          <a:custGeom>
            <a:avLst/>
            <a:gdLst>
              <a:gd name="T0" fmla="*/ 0 w 241"/>
              <a:gd name="T1" fmla="*/ 115 h 241"/>
              <a:gd name="T2" fmla="*/ 0 w 241"/>
              <a:gd name="T3" fmla="*/ 121 h 241"/>
              <a:gd name="T4" fmla="*/ 121 w 241"/>
              <a:gd name="T5" fmla="*/ 241 h 241"/>
              <a:gd name="T6" fmla="*/ 241 w 241"/>
              <a:gd name="T7" fmla="*/ 121 h 241"/>
              <a:gd name="T8" fmla="*/ 121 w 241"/>
              <a:gd name="T9" fmla="*/ 0 h 241"/>
              <a:gd name="T10" fmla="*/ 121 w 241"/>
              <a:gd name="T11" fmla="*/ 115 h 241"/>
              <a:gd name="T12" fmla="*/ 0 w 241"/>
              <a:gd name="T13" fmla="*/ 115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1" h="241">
                <a:moveTo>
                  <a:pt x="0" y="115"/>
                </a:moveTo>
                <a:cubicBezTo>
                  <a:pt x="0" y="117"/>
                  <a:pt x="0" y="119"/>
                  <a:pt x="0" y="121"/>
                </a:cubicBezTo>
                <a:cubicBezTo>
                  <a:pt x="0" y="187"/>
                  <a:pt x="54" y="241"/>
                  <a:pt x="121" y="241"/>
                </a:cubicBezTo>
                <a:cubicBezTo>
                  <a:pt x="187" y="241"/>
                  <a:pt x="241" y="187"/>
                  <a:pt x="241" y="121"/>
                </a:cubicBezTo>
                <a:cubicBezTo>
                  <a:pt x="241" y="54"/>
                  <a:pt x="187" y="0"/>
                  <a:pt x="121" y="0"/>
                </a:cubicBezTo>
                <a:cubicBezTo>
                  <a:pt x="121" y="115"/>
                  <a:pt x="121" y="115"/>
                  <a:pt x="121" y="115"/>
                </a:cubicBezTo>
                <a:lnTo>
                  <a:pt x="0" y="115"/>
                </a:lnTo>
                <a:close/>
              </a:path>
            </a:pathLst>
          </a:custGeom>
          <a:solidFill>
            <a:srgbClr val="6B1554"/>
          </a:solidFill>
          <a:ln>
            <a:noFill/>
          </a:ln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54" name="Freeform 15"/>
          <p:cNvSpPr>
            <a:spLocks noEditPoints="1"/>
          </p:cNvSpPr>
          <p:nvPr/>
        </p:nvSpPr>
        <p:spPr bwMode="auto">
          <a:xfrm>
            <a:off x="8194421" y="2318338"/>
            <a:ext cx="237788" cy="236059"/>
          </a:xfrm>
          <a:custGeom>
            <a:avLst/>
            <a:gdLst>
              <a:gd name="T0" fmla="*/ 0 w 115"/>
              <a:gd name="T1" fmla="*/ 114 h 114"/>
              <a:gd name="T2" fmla="*/ 115 w 115"/>
              <a:gd name="T3" fmla="*/ 114 h 114"/>
              <a:gd name="T4" fmla="*/ 115 w 115"/>
              <a:gd name="T5" fmla="*/ 0 h 114"/>
              <a:gd name="T6" fmla="*/ 0 w 115"/>
              <a:gd name="T7" fmla="*/ 114 h 114"/>
              <a:gd name="T8" fmla="*/ 15 w 115"/>
              <a:gd name="T9" fmla="*/ 104 h 114"/>
              <a:gd name="T10" fmla="*/ 104 w 115"/>
              <a:gd name="T11" fmla="*/ 14 h 114"/>
              <a:gd name="T12" fmla="*/ 104 w 115"/>
              <a:gd name="T13" fmla="*/ 104 h 114"/>
              <a:gd name="T14" fmla="*/ 15 w 115"/>
              <a:gd name="T15" fmla="*/ 10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114">
                <a:moveTo>
                  <a:pt x="0" y="114"/>
                </a:moveTo>
                <a:cubicBezTo>
                  <a:pt x="115" y="114"/>
                  <a:pt x="115" y="114"/>
                  <a:pt x="115" y="114"/>
                </a:cubicBezTo>
                <a:cubicBezTo>
                  <a:pt x="115" y="0"/>
                  <a:pt x="115" y="0"/>
                  <a:pt x="115" y="0"/>
                </a:cubicBezTo>
                <a:cubicBezTo>
                  <a:pt x="51" y="0"/>
                  <a:pt x="0" y="51"/>
                  <a:pt x="0" y="114"/>
                </a:cubicBezTo>
                <a:close/>
                <a:moveTo>
                  <a:pt x="15" y="104"/>
                </a:moveTo>
                <a:cubicBezTo>
                  <a:pt x="15" y="54"/>
                  <a:pt x="55" y="14"/>
                  <a:pt x="104" y="14"/>
                </a:cubicBezTo>
                <a:cubicBezTo>
                  <a:pt x="104" y="104"/>
                  <a:pt x="104" y="104"/>
                  <a:pt x="104" y="104"/>
                </a:cubicBezTo>
                <a:lnTo>
                  <a:pt x="15" y="104"/>
                </a:lnTo>
                <a:close/>
              </a:path>
            </a:pathLst>
          </a:custGeom>
          <a:solidFill>
            <a:srgbClr val="6B15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56" name="Freeform 502"/>
          <p:cNvSpPr/>
          <p:nvPr/>
        </p:nvSpPr>
        <p:spPr bwMode="auto">
          <a:xfrm>
            <a:off x="4156290" y="5028412"/>
            <a:ext cx="184031" cy="215134"/>
          </a:xfrm>
          <a:custGeom>
            <a:avLst/>
            <a:gdLst>
              <a:gd name="T0" fmla="*/ 2 w 30"/>
              <a:gd name="T1" fmla="*/ 0 h 35"/>
              <a:gd name="T2" fmla="*/ 28 w 30"/>
              <a:gd name="T3" fmla="*/ 0 h 35"/>
              <a:gd name="T4" fmla="*/ 30 w 30"/>
              <a:gd name="T5" fmla="*/ 1 h 35"/>
              <a:gd name="T6" fmla="*/ 28 w 30"/>
              <a:gd name="T7" fmla="*/ 3 h 35"/>
              <a:gd name="T8" fmla="*/ 3 w 30"/>
              <a:gd name="T9" fmla="*/ 3 h 35"/>
              <a:gd name="T10" fmla="*/ 3 w 30"/>
              <a:gd name="T11" fmla="*/ 33 h 35"/>
              <a:gd name="T12" fmla="*/ 2 w 30"/>
              <a:gd name="T13" fmla="*/ 35 h 35"/>
              <a:gd name="T14" fmla="*/ 0 w 30"/>
              <a:gd name="T15" fmla="*/ 33 h 35"/>
              <a:gd name="T16" fmla="*/ 0 w 30"/>
              <a:gd name="T17" fmla="*/ 1 h 35"/>
              <a:gd name="T18" fmla="*/ 2 w 30"/>
              <a:gd name="T19" fmla="*/ 0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" h="35">
                <a:moveTo>
                  <a:pt x="2" y="0"/>
                </a:move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0" y="1"/>
                  <a:pt x="30" y="1"/>
                </a:cubicBezTo>
                <a:cubicBezTo>
                  <a:pt x="30" y="2"/>
                  <a:pt x="29" y="3"/>
                  <a:pt x="28" y="3"/>
                </a:cubicBezTo>
                <a:cubicBezTo>
                  <a:pt x="3" y="3"/>
                  <a:pt x="3" y="3"/>
                  <a:pt x="3" y="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4"/>
                  <a:pt x="3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1" y="0"/>
                  <a:pt x="2" y="0"/>
                </a:cubicBezTo>
                <a:close/>
              </a:path>
            </a:pathLst>
          </a:custGeom>
          <a:solidFill>
            <a:srgbClr val="6B15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57" name="Freeform 503"/>
          <p:cNvSpPr/>
          <p:nvPr/>
        </p:nvSpPr>
        <p:spPr bwMode="auto">
          <a:xfrm>
            <a:off x="4174435" y="4776992"/>
            <a:ext cx="67391" cy="238461"/>
          </a:xfrm>
          <a:custGeom>
            <a:avLst/>
            <a:gdLst>
              <a:gd name="T0" fmla="*/ 11 w 11"/>
              <a:gd name="T1" fmla="*/ 34 h 39"/>
              <a:gd name="T2" fmla="*/ 11 w 11"/>
              <a:gd name="T3" fmla="*/ 6 h 39"/>
              <a:gd name="T4" fmla="*/ 5 w 11"/>
              <a:gd name="T5" fmla="*/ 0 h 39"/>
              <a:gd name="T6" fmla="*/ 0 w 11"/>
              <a:gd name="T7" fmla="*/ 6 h 39"/>
              <a:gd name="T8" fmla="*/ 0 w 11"/>
              <a:gd name="T9" fmla="*/ 34 h 39"/>
              <a:gd name="T10" fmla="*/ 5 w 11"/>
              <a:gd name="T11" fmla="*/ 39 h 39"/>
              <a:gd name="T12" fmla="*/ 11 w 11"/>
              <a:gd name="T13" fmla="*/ 34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39">
                <a:moveTo>
                  <a:pt x="11" y="34"/>
                </a:moveTo>
                <a:cubicBezTo>
                  <a:pt x="11" y="6"/>
                  <a:pt x="11" y="6"/>
                  <a:pt x="11" y="6"/>
                </a:cubicBezTo>
                <a:cubicBezTo>
                  <a:pt x="11" y="3"/>
                  <a:pt x="9" y="0"/>
                  <a:pt x="5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37"/>
                  <a:pt x="2" y="39"/>
                  <a:pt x="5" y="39"/>
                </a:cubicBezTo>
                <a:cubicBezTo>
                  <a:pt x="9" y="39"/>
                  <a:pt x="11" y="37"/>
                  <a:pt x="11" y="34"/>
                </a:cubicBezTo>
                <a:close/>
              </a:path>
            </a:pathLst>
          </a:custGeom>
          <a:solidFill>
            <a:srgbClr val="6B15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58" name="Freeform 504"/>
          <p:cNvSpPr/>
          <p:nvPr/>
        </p:nvSpPr>
        <p:spPr bwMode="auto">
          <a:xfrm>
            <a:off x="4265153" y="4764031"/>
            <a:ext cx="290301" cy="479515"/>
          </a:xfrm>
          <a:custGeom>
            <a:avLst/>
            <a:gdLst>
              <a:gd name="T0" fmla="*/ 5 w 47"/>
              <a:gd name="T1" fmla="*/ 69 h 78"/>
              <a:gd name="T2" fmla="*/ 6 w 47"/>
              <a:gd name="T3" fmla="*/ 77 h 78"/>
              <a:gd name="T4" fmla="*/ 9 w 47"/>
              <a:gd name="T5" fmla="*/ 78 h 78"/>
              <a:gd name="T6" fmla="*/ 14 w 47"/>
              <a:gd name="T7" fmla="*/ 76 h 78"/>
              <a:gd name="T8" fmla="*/ 26 w 47"/>
              <a:gd name="T9" fmla="*/ 57 h 78"/>
              <a:gd name="T10" fmla="*/ 46 w 47"/>
              <a:gd name="T11" fmla="*/ 57 h 78"/>
              <a:gd name="T12" fmla="*/ 47 w 47"/>
              <a:gd name="T13" fmla="*/ 56 h 78"/>
              <a:gd name="T14" fmla="*/ 47 w 47"/>
              <a:gd name="T15" fmla="*/ 42 h 78"/>
              <a:gd name="T16" fmla="*/ 32 w 47"/>
              <a:gd name="T17" fmla="*/ 19 h 78"/>
              <a:gd name="T18" fmla="*/ 30 w 47"/>
              <a:gd name="T19" fmla="*/ 20 h 78"/>
              <a:gd name="T20" fmla="*/ 35 w 47"/>
              <a:gd name="T21" fmla="*/ 10 h 78"/>
              <a:gd name="T22" fmla="*/ 24 w 47"/>
              <a:gd name="T23" fmla="*/ 0 h 78"/>
              <a:gd name="T24" fmla="*/ 14 w 47"/>
              <a:gd name="T25" fmla="*/ 10 h 78"/>
              <a:gd name="T26" fmla="*/ 24 w 47"/>
              <a:gd name="T27" fmla="*/ 21 h 78"/>
              <a:gd name="T28" fmla="*/ 27 w 47"/>
              <a:gd name="T29" fmla="*/ 20 h 78"/>
              <a:gd name="T30" fmla="*/ 21 w 47"/>
              <a:gd name="T31" fmla="*/ 27 h 78"/>
              <a:gd name="T32" fmla="*/ 5 w 47"/>
              <a:gd name="T33" fmla="*/ 31 h 78"/>
              <a:gd name="T34" fmla="*/ 1 w 47"/>
              <a:gd name="T35" fmla="*/ 34 h 78"/>
              <a:gd name="T36" fmla="*/ 1 w 47"/>
              <a:gd name="T37" fmla="*/ 38 h 78"/>
              <a:gd name="T38" fmla="*/ 6 w 47"/>
              <a:gd name="T39" fmla="*/ 42 h 78"/>
              <a:gd name="T40" fmla="*/ 8 w 47"/>
              <a:gd name="T41" fmla="*/ 42 h 78"/>
              <a:gd name="T42" fmla="*/ 17 w 47"/>
              <a:gd name="T43" fmla="*/ 40 h 78"/>
              <a:gd name="T44" fmla="*/ 17 w 47"/>
              <a:gd name="T45" fmla="*/ 43 h 78"/>
              <a:gd name="T46" fmla="*/ 17 w 47"/>
              <a:gd name="T47" fmla="*/ 47 h 78"/>
              <a:gd name="T48" fmla="*/ 5 w 47"/>
              <a:gd name="T49" fmla="*/ 6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7" h="78">
                <a:moveTo>
                  <a:pt x="5" y="69"/>
                </a:moveTo>
                <a:cubicBezTo>
                  <a:pt x="3" y="72"/>
                  <a:pt x="3" y="76"/>
                  <a:pt x="6" y="77"/>
                </a:cubicBezTo>
                <a:cubicBezTo>
                  <a:pt x="7" y="78"/>
                  <a:pt x="8" y="78"/>
                  <a:pt x="9" y="78"/>
                </a:cubicBezTo>
                <a:cubicBezTo>
                  <a:pt x="11" y="78"/>
                  <a:pt x="13" y="77"/>
                  <a:pt x="14" y="76"/>
                </a:cubicBezTo>
                <a:cubicBezTo>
                  <a:pt x="26" y="57"/>
                  <a:pt x="26" y="57"/>
                  <a:pt x="26" y="57"/>
                </a:cubicBezTo>
                <a:cubicBezTo>
                  <a:pt x="46" y="57"/>
                  <a:pt x="46" y="57"/>
                  <a:pt x="46" y="57"/>
                </a:cubicBezTo>
                <a:cubicBezTo>
                  <a:pt x="47" y="57"/>
                  <a:pt x="47" y="57"/>
                  <a:pt x="47" y="56"/>
                </a:cubicBezTo>
                <a:cubicBezTo>
                  <a:pt x="47" y="42"/>
                  <a:pt x="47" y="42"/>
                  <a:pt x="47" y="42"/>
                </a:cubicBezTo>
                <a:cubicBezTo>
                  <a:pt x="47" y="29"/>
                  <a:pt x="41" y="19"/>
                  <a:pt x="32" y="19"/>
                </a:cubicBezTo>
                <a:cubicBezTo>
                  <a:pt x="31" y="19"/>
                  <a:pt x="30" y="19"/>
                  <a:pt x="30" y="20"/>
                </a:cubicBezTo>
                <a:cubicBezTo>
                  <a:pt x="33" y="18"/>
                  <a:pt x="35" y="14"/>
                  <a:pt x="35" y="10"/>
                </a:cubicBezTo>
                <a:cubicBezTo>
                  <a:pt x="35" y="5"/>
                  <a:pt x="30" y="0"/>
                  <a:pt x="24" y="0"/>
                </a:cubicBezTo>
                <a:cubicBezTo>
                  <a:pt x="19" y="0"/>
                  <a:pt x="14" y="5"/>
                  <a:pt x="14" y="10"/>
                </a:cubicBezTo>
                <a:cubicBezTo>
                  <a:pt x="14" y="16"/>
                  <a:pt x="19" y="21"/>
                  <a:pt x="24" y="21"/>
                </a:cubicBezTo>
                <a:cubicBezTo>
                  <a:pt x="25" y="21"/>
                  <a:pt x="26" y="21"/>
                  <a:pt x="27" y="20"/>
                </a:cubicBezTo>
                <a:cubicBezTo>
                  <a:pt x="25" y="22"/>
                  <a:pt x="23" y="24"/>
                  <a:pt x="21" y="27"/>
                </a:cubicBezTo>
                <a:cubicBezTo>
                  <a:pt x="5" y="31"/>
                  <a:pt x="5" y="31"/>
                  <a:pt x="5" y="31"/>
                </a:cubicBezTo>
                <a:cubicBezTo>
                  <a:pt x="3" y="32"/>
                  <a:pt x="2" y="32"/>
                  <a:pt x="1" y="34"/>
                </a:cubicBezTo>
                <a:cubicBezTo>
                  <a:pt x="1" y="35"/>
                  <a:pt x="0" y="37"/>
                  <a:pt x="1" y="38"/>
                </a:cubicBezTo>
                <a:cubicBezTo>
                  <a:pt x="1" y="41"/>
                  <a:pt x="4" y="42"/>
                  <a:pt x="6" y="42"/>
                </a:cubicBezTo>
                <a:cubicBezTo>
                  <a:pt x="7" y="42"/>
                  <a:pt x="7" y="42"/>
                  <a:pt x="8" y="42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1"/>
                  <a:pt x="17" y="42"/>
                  <a:pt x="17" y="43"/>
                </a:cubicBezTo>
                <a:cubicBezTo>
                  <a:pt x="17" y="47"/>
                  <a:pt x="17" y="47"/>
                  <a:pt x="17" y="47"/>
                </a:cubicBezTo>
                <a:lnTo>
                  <a:pt x="5" y="69"/>
                </a:lnTo>
                <a:close/>
              </a:path>
            </a:pathLst>
          </a:custGeom>
          <a:solidFill>
            <a:srgbClr val="6B15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59" name="Freeform 505"/>
          <p:cNvSpPr/>
          <p:nvPr/>
        </p:nvSpPr>
        <p:spPr bwMode="auto">
          <a:xfrm>
            <a:off x="4438816" y="4973981"/>
            <a:ext cx="158111" cy="184031"/>
          </a:xfrm>
          <a:custGeom>
            <a:avLst/>
            <a:gdLst>
              <a:gd name="T0" fmla="*/ 1 w 26"/>
              <a:gd name="T1" fmla="*/ 27 h 30"/>
              <a:gd name="T2" fmla="*/ 23 w 26"/>
              <a:gd name="T3" fmla="*/ 27 h 30"/>
              <a:gd name="T4" fmla="*/ 23 w 26"/>
              <a:gd name="T5" fmla="*/ 2 h 30"/>
              <a:gd name="T6" fmla="*/ 24 w 26"/>
              <a:gd name="T7" fmla="*/ 0 h 30"/>
              <a:gd name="T8" fmla="*/ 26 w 26"/>
              <a:gd name="T9" fmla="*/ 2 h 30"/>
              <a:gd name="T10" fmla="*/ 26 w 26"/>
              <a:gd name="T11" fmla="*/ 28 h 30"/>
              <a:gd name="T12" fmla="*/ 24 w 26"/>
              <a:gd name="T13" fmla="*/ 30 h 30"/>
              <a:gd name="T14" fmla="*/ 1 w 26"/>
              <a:gd name="T15" fmla="*/ 30 h 30"/>
              <a:gd name="T16" fmla="*/ 0 w 26"/>
              <a:gd name="T17" fmla="*/ 28 h 30"/>
              <a:gd name="T18" fmla="*/ 1 w 26"/>
              <a:gd name="T19" fmla="*/ 27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" h="30">
                <a:moveTo>
                  <a:pt x="1" y="27"/>
                </a:moveTo>
                <a:cubicBezTo>
                  <a:pt x="23" y="27"/>
                  <a:pt x="23" y="27"/>
                  <a:pt x="23" y="27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1"/>
                  <a:pt x="23" y="0"/>
                  <a:pt x="24" y="0"/>
                </a:cubicBezTo>
                <a:cubicBezTo>
                  <a:pt x="25" y="0"/>
                  <a:pt x="26" y="1"/>
                  <a:pt x="26" y="2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9"/>
                  <a:pt x="25" y="30"/>
                  <a:pt x="24" y="30"/>
                </a:cubicBezTo>
                <a:cubicBezTo>
                  <a:pt x="1" y="30"/>
                  <a:pt x="1" y="30"/>
                  <a:pt x="1" y="30"/>
                </a:cubicBezTo>
                <a:cubicBezTo>
                  <a:pt x="0" y="30"/>
                  <a:pt x="0" y="29"/>
                  <a:pt x="0" y="28"/>
                </a:cubicBezTo>
                <a:cubicBezTo>
                  <a:pt x="0" y="27"/>
                  <a:pt x="0" y="27"/>
                  <a:pt x="1" y="27"/>
                </a:cubicBezTo>
                <a:close/>
              </a:path>
            </a:pathLst>
          </a:custGeom>
          <a:solidFill>
            <a:srgbClr val="6B155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8" tIns="60944" rIns="121888" bIns="60944" numCol="1" anchor="t" anchorCtr="0" compatLnSpc="1"/>
          <a:lstStyle/>
          <a:p>
            <a:endParaRPr lang="zh-CN" altLang="en-US">
              <a:solidFill>
                <a:prstClr val="black"/>
              </a:solidFill>
              <a:cs typeface="+mn-ea"/>
            </a:endParaRPr>
          </a:p>
        </p:txBody>
      </p:sp>
      <p:sp>
        <p:nvSpPr>
          <p:cNvPr id="161" name="文本框 102"/>
          <p:cNvSpPr txBox="1"/>
          <p:nvPr/>
        </p:nvSpPr>
        <p:spPr>
          <a:xfrm>
            <a:off x="1728335" y="2830810"/>
            <a:ext cx="2628862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B1554"/>
                </a:solidFill>
                <a:latin typeface="+mn-ea"/>
                <a:cs typeface="+mn-ea"/>
              </a:rPr>
              <a:t>XXX</a:t>
            </a:r>
            <a:endParaRPr lang="zh-CN" altLang="en-US" dirty="0">
              <a:solidFill>
                <a:srgbClr val="CC2222"/>
              </a:solidFill>
              <a:latin typeface="+mn-ea"/>
              <a:cs typeface="+mn-ea"/>
            </a:endParaRPr>
          </a:p>
        </p:txBody>
      </p:sp>
      <p:sp>
        <p:nvSpPr>
          <p:cNvPr id="162" name="文本框 103"/>
          <p:cNvSpPr txBox="1"/>
          <p:nvPr/>
        </p:nvSpPr>
        <p:spPr>
          <a:xfrm>
            <a:off x="915748" y="3245521"/>
            <a:ext cx="295222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2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4" name="文本框 106"/>
          <p:cNvSpPr txBox="1"/>
          <p:nvPr/>
        </p:nvSpPr>
        <p:spPr>
          <a:xfrm>
            <a:off x="2033062" y="5155751"/>
            <a:ext cx="3073651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B1554"/>
                </a:solidFill>
                <a:latin typeface="+mn-ea"/>
                <a:cs typeface="+mn-ea"/>
              </a:rPr>
              <a:t>XXX</a:t>
            </a:r>
            <a:endParaRPr lang="zh-CN" altLang="en-US" dirty="0">
              <a:solidFill>
                <a:srgbClr val="CC2222"/>
              </a:solidFill>
              <a:latin typeface="+mn-ea"/>
              <a:cs typeface="+mn-ea"/>
            </a:endParaRPr>
          </a:p>
        </p:txBody>
      </p:sp>
      <p:sp>
        <p:nvSpPr>
          <p:cNvPr id="165" name="文本框 107"/>
          <p:cNvSpPr txBox="1"/>
          <p:nvPr/>
        </p:nvSpPr>
        <p:spPr>
          <a:xfrm>
            <a:off x="2042524" y="5722697"/>
            <a:ext cx="3037743" cy="513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2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</a:rPr>
              <a:t>此处输入您的文本此处输入您的文本</a:t>
            </a:r>
            <a:endParaRPr lang="zh-CN" altLang="en-US" sz="1200" dirty="0">
              <a:solidFill>
                <a:schemeClr val="tx1">
                  <a:lumMod val="5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7" name="文本框 109"/>
          <p:cNvSpPr txBox="1"/>
          <p:nvPr/>
        </p:nvSpPr>
        <p:spPr>
          <a:xfrm>
            <a:off x="7424559" y="5258459"/>
            <a:ext cx="293753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B1554"/>
                </a:solidFill>
                <a:latin typeface="+mn-ea"/>
                <a:cs typeface="+mn-ea"/>
              </a:rPr>
              <a:t>XXX</a:t>
            </a:r>
            <a:endParaRPr lang="zh-CN" altLang="en-US" dirty="0">
              <a:solidFill>
                <a:srgbClr val="CC2222"/>
              </a:solidFill>
              <a:latin typeface="+mn-ea"/>
              <a:cs typeface="+mn-ea"/>
            </a:endParaRPr>
          </a:p>
        </p:txBody>
      </p:sp>
      <p:sp>
        <p:nvSpPr>
          <p:cNvPr id="168" name="文本框 110"/>
          <p:cNvSpPr txBox="1"/>
          <p:nvPr/>
        </p:nvSpPr>
        <p:spPr>
          <a:xfrm>
            <a:off x="7433602" y="5700497"/>
            <a:ext cx="3131634" cy="31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2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70" name="文本框 112"/>
          <p:cNvSpPr txBox="1"/>
          <p:nvPr/>
        </p:nvSpPr>
        <p:spPr>
          <a:xfrm>
            <a:off x="8101433" y="2819559"/>
            <a:ext cx="307324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6B1554"/>
                </a:solidFill>
                <a:latin typeface="+mn-ea"/>
                <a:cs typeface="+mn-ea"/>
              </a:rPr>
              <a:t>XXX</a:t>
            </a:r>
            <a:endParaRPr lang="zh-CN" altLang="en-US" dirty="0">
              <a:solidFill>
                <a:srgbClr val="CC2222"/>
              </a:solidFill>
              <a:latin typeface="+mn-ea"/>
              <a:cs typeface="+mn-ea"/>
            </a:endParaRPr>
          </a:p>
        </p:txBody>
      </p:sp>
      <p:sp>
        <p:nvSpPr>
          <p:cNvPr id="171" name="文本框 113"/>
          <p:cNvSpPr txBox="1"/>
          <p:nvPr/>
        </p:nvSpPr>
        <p:spPr>
          <a:xfrm>
            <a:off x="8127472" y="3252585"/>
            <a:ext cx="286063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200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200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72" name="椭圆 264"/>
          <p:cNvSpPr/>
          <p:nvPr/>
        </p:nvSpPr>
        <p:spPr>
          <a:xfrm rot="1860000">
            <a:off x="6090132" y="3365517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73" name="椭圆 140"/>
          <p:cNvSpPr/>
          <p:nvPr/>
        </p:nvSpPr>
        <p:spPr>
          <a:xfrm>
            <a:off x="4009534" y="2221699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74" name="椭圆 141"/>
          <p:cNvSpPr/>
          <p:nvPr/>
        </p:nvSpPr>
        <p:spPr>
          <a:xfrm>
            <a:off x="4085460" y="2093313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75" name="椭圆 142"/>
          <p:cNvSpPr/>
          <p:nvPr/>
        </p:nvSpPr>
        <p:spPr>
          <a:xfrm>
            <a:off x="4169298" y="1969949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76" name="椭圆 143"/>
          <p:cNvSpPr/>
          <p:nvPr/>
        </p:nvSpPr>
        <p:spPr>
          <a:xfrm>
            <a:off x="4260717" y="1852093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77" name="椭圆 144"/>
          <p:cNvSpPr/>
          <p:nvPr/>
        </p:nvSpPr>
        <p:spPr>
          <a:xfrm>
            <a:off x="4359355" y="1740209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178" name="椭圆 145"/>
          <p:cNvSpPr/>
          <p:nvPr/>
        </p:nvSpPr>
        <p:spPr>
          <a:xfrm>
            <a:off x="4464825" y="1634741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02" name="椭圆 169"/>
          <p:cNvSpPr/>
          <p:nvPr/>
        </p:nvSpPr>
        <p:spPr>
          <a:xfrm>
            <a:off x="7715441" y="1634739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03" name="椭圆 170"/>
          <p:cNvSpPr/>
          <p:nvPr/>
        </p:nvSpPr>
        <p:spPr>
          <a:xfrm>
            <a:off x="7820909" y="1740209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04" name="椭圆 171"/>
          <p:cNvSpPr/>
          <p:nvPr/>
        </p:nvSpPr>
        <p:spPr>
          <a:xfrm>
            <a:off x="7919548" y="1852093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05" name="椭圆 172"/>
          <p:cNvSpPr/>
          <p:nvPr/>
        </p:nvSpPr>
        <p:spPr>
          <a:xfrm>
            <a:off x="8010967" y="1969949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06" name="椭圆 173"/>
          <p:cNvSpPr/>
          <p:nvPr/>
        </p:nvSpPr>
        <p:spPr>
          <a:xfrm>
            <a:off x="8094805" y="2093313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07" name="椭圆 174"/>
          <p:cNvSpPr/>
          <p:nvPr/>
        </p:nvSpPr>
        <p:spPr>
          <a:xfrm>
            <a:off x="8170732" y="2221699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08" name="椭圆 185"/>
          <p:cNvSpPr/>
          <p:nvPr/>
        </p:nvSpPr>
        <p:spPr>
          <a:xfrm>
            <a:off x="8422359" y="3810413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09" name="椭圆 186"/>
          <p:cNvSpPr/>
          <p:nvPr/>
        </p:nvSpPr>
        <p:spPr>
          <a:xfrm>
            <a:off x="8389821" y="3955977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0" name="椭圆 187"/>
          <p:cNvSpPr/>
          <p:nvPr/>
        </p:nvSpPr>
        <p:spPr>
          <a:xfrm>
            <a:off x="8348208" y="4099211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1" name="椭圆 188"/>
          <p:cNvSpPr/>
          <p:nvPr/>
        </p:nvSpPr>
        <p:spPr>
          <a:xfrm>
            <a:off x="8297684" y="4239549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2" name="椭圆 189"/>
          <p:cNvSpPr/>
          <p:nvPr/>
        </p:nvSpPr>
        <p:spPr>
          <a:xfrm>
            <a:off x="8238447" y="4376437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3" name="椭圆 190"/>
          <p:cNvSpPr/>
          <p:nvPr/>
        </p:nvSpPr>
        <p:spPr>
          <a:xfrm>
            <a:off x="8170732" y="4509335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4" name="椭圆 191"/>
          <p:cNvSpPr/>
          <p:nvPr/>
        </p:nvSpPr>
        <p:spPr>
          <a:xfrm>
            <a:off x="8094805" y="4637721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5" name="椭圆 280"/>
          <p:cNvSpPr/>
          <p:nvPr/>
        </p:nvSpPr>
        <p:spPr>
          <a:xfrm>
            <a:off x="4085460" y="4637721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6" name="椭圆 281"/>
          <p:cNvSpPr/>
          <p:nvPr/>
        </p:nvSpPr>
        <p:spPr>
          <a:xfrm>
            <a:off x="4009534" y="4509336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7" name="椭圆 282"/>
          <p:cNvSpPr/>
          <p:nvPr/>
        </p:nvSpPr>
        <p:spPr>
          <a:xfrm>
            <a:off x="3941819" y="4376437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8" name="椭圆 283"/>
          <p:cNvSpPr/>
          <p:nvPr/>
        </p:nvSpPr>
        <p:spPr>
          <a:xfrm>
            <a:off x="3882582" y="4239549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19" name="椭圆 296"/>
          <p:cNvSpPr/>
          <p:nvPr/>
        </p:nvSpPr>
        <p:spPr>
          <a:xfrm>
            <a:off x="3832056" y="4099211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20" name="椭圆 297"/>
          <p:cNvSpPr/>
          <p:nvPr/>
        </p:nvSpPr>
        <p:spPr>
          <a:xfrm>
            <a:off x="3790443" y="3955979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21" name="椭圆 298"/>
          <p:cNvSpPr/>
          <p:nvPr/>
        </p:nvSpPr>
        <p:spPr>
          <a:xfrm>
            <a:off x="3757906" y="3810414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sp>
        <p:nvSpPr>
          <p:cNvPr id="222" name="椭圆 299"/>
          <p:cNvSpPr/>
          <p:nvPr/>
        </p:nvSpPr>
        <p:spPr>
          <a:xfrm>
            <a:off x="3734574" y="3663095"/>
            <a:ext cx="45708" cy="4570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6" tIns="45708" rIns="91416" bIns="45708"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+mn-ea"/>
            </a:endParaRPr>
          </a:p>
        </p:txBody>
      </p:sp>
      <p:pic>
        <p:nvPicPr>
          <p:cNvPr id="223" name="Picture 222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1584745" y="2120532"/>
            <a:ext cx="975838" cy="707136"/>
            <a:chOff x="2640167" y="2372819"/>
            <a:chExt cx="975892" cy="707174"/>
          </a:xfrm>
        </p:grpSpPr>
        <p:sp>
          <p:nvSpPr>
            <p:cNvPr id="26" name="矩形 25"/>
            <p:cNvSpPr/>
            <p:nvPr/>
          </p:nvSpPr>
          <p:spPr>
            <a:xfrm>
              <a:off x="2713198" y="2556745"/>
              <a:ext cx="902861" cy="5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粤语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640167" y="2372819"/>
              <a:ext cx="959290" cy="2770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Cantonese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657772" y="3135309"/>
            <a:ext cx="902811" cy="707136"/>
            <a:chOff x="2713198" y="2372819"/>
            <a:chExt cx="902861" cy="707174"/>
          </a:xfrm>
        </p:grpSpPr>
        <p:sp>
          <p:nvSpPr>
            <p:cNvPr id="29" name="矩形 28"/>
            <p:cNvSpPr/>
            <p:nvPr/>
          </p:nvSpPr>
          <p:spPr>
            <a:xfrm>
              <a:off x="2713198" y="2556745"/>
              <a:ext cx="902861" cy="5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国语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746767" y="2372819"/>
              <a:ext cx="761789" cy="2770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Chinese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657772" y="4147938"/>
            <a:ext cx="902811" cy="707136"/>
            <a:chOff x="2713198" y="2372819"/>
            <a:chExt cx="902861" cy="707174"/>
          </a:xfrm>
        </p:grpSpPr>
        <p:sp>
          <p:nvSpPr>
            <p:cNvPr id="32" name="矩形 31"/>
            <p:cNvSpPr/>
            <p:nvPr/>
          </p:nvSpPr>
          <p:spPr>
            <a:xfrm>
              <a:off x="2713198" y="2556745"/>
              <a:ext cx="902861" cy="5232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英语</a:t>
              </a:r>
              <a:endPara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746767" y="2372819"/>
              <a:ext cx="747361" cy="2770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cs typeface="+mn-ea"/>
                </a:rPr>
                <a:t>EngLish</a:t>
              </a:r>
              <a:endPara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endParaRPr>
            </a:p>
          </p:txBody>
        </p:sp>
      </p:grpSp>
      <p:sp>
        <p:nvSpPr>
          <p:cNvPr id="35" name="TextBox 3073"/>
          <p:cNvSpPr txBox="1"/>
          <p:nvPr/>
        </p:nvSpPr>
        <p:spPr>
          <a:xfrm>
            <a:off x="8090029" y="2275872"/>
            <a:ext cx="2928459" cy="58464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335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6" name="TextBox 3073"/>
          <p:cNvSpPr txBox="1"/>
          <p:nvPr/>
        </p:nvSpPr>
        <p:spPr>
          <a:xfrm>
            <a:off x="8090029" y="3290636"/>
            <a:ext cx="2928459" cy="58464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335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TextBox 3073"/>
          <p:cNvSpPr txBox="1"/>
          <p:nvPr/>
        </p:nvSpPr>
        <p:spPr>
          <a:xfrm>
            <a:off x="8090029" y="4297904"/>
            <a:ext cx="2928459" cy="58464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335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9" name="TextBox 3073"/>
          <p:cNvSpPr txBox="1"/>
          <p:nvPr/>
        </p:nvSpPr>
        <p:spPr>
          <a:xfrm>
            <a:off x="2419113" y="5378825"/>
            <a:ext cx="6899809" cy="138467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 defTabSz="866140">
              <a:lnSpc>
                <a:spcPct val="120000"/>
              </a:lnSpc>
              <a:defRPr/>
            </a:pP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r>
              <a:rPr lang="en-US" altLang="zh-CN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XXX</a:t>
            </a:r>
            <a:r>
              <a:rPr lang="zh-CN" altLang="en-US" sz="1335" dirty="0">
                <a:solidFill>
                  <a:schemeClr val="tx1">
                    <a:lumMod val="75000"/>
                  </a:schemeClr>
                </a:solidFill>
                <a:latin typeface="+mn-ea"/>
                <a:cs typeface="+mn-ea"/>
              </a:rPr>
              <a:t>给你创意和灵感</a:t>
            </a:r>
            <a:endParaRPr lang="zh-CN" altLang="en-US" sz="1335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  <a:p>
            <a:pPr algn="ctr" defTabSz="866140">
              <a:lnSpc>
                <a:spcPct val="120000"/>
              </a:lnSpc>
              <a:defRPr/>
            </a:pPr>
            <a:endParaRPr lang="zh-CN" altLang="en-US" sz="1335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  <a:p>
            <a:pPr algn="ctr" defTabSz="866140">
              <a:lnSpc>
                <a:spcPct val="120000"/>
              </a:lnSpc>
              <a:defRPr/>
            </a:pPr>
            <a:endParaRPr lang="zh-CN" altLang="en-US" sz="1335" dirty="0">
              <a:solidFill>
                <a:schemeClr val="tx1">
                  <a:lumMod val="75000"/>
                </a:schemeClr>
              </a:solidFill>
              <a:latin typeface="+mn-ea"/>
              <a:cs typeface="+mn-ea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335" dirty="0">
              <a:solidFill>
                <a:srgbClr val="242424"/>
              </a:solidFill>
              <a:latin typeface="+mn-ea"/>
              <a:cs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780210" y="2409179"/>
            <a:ext cx="5137767" cy="299685"/>
            <a:chOff x="2780026" y="1966570"/>
            <a:chExt cx="3981514" cy="228601"/>
          </a:xfrm>
        </p:grpSpPr>
        <p:sp>
          <p:nvSpPr>
            <p:cNvPr id="39" name="圆角矩形 38"/>
            <p:cNvSpPr/>
            <p:nvPr/>
          </p:nvSpPr>
          <p:spPr>
            <a:xfrm>
              <a:off x="2780027" y="1966571"/>
              <a:ext cx="3981513" cy="228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2780026" y="1966570"/>
              <a:ext cx="2170999" cy="228600"/>
            </a:xfrm>
            <a:prstGeom prst="roundRect">
              <a:avLst>
                <a:gd name="adj" fmla="val 50000"/>
              </a:avLst>
            </a:prstGeom>
            <a:solidFill>
              <a:srgbClr val="6B1554"/>
            </a:solidFill>
            <a:ln w="12700" cap="flat">
              <a:noFill/>
              <a:prstDash val="solid"/>
              <a:miter lim="800000"/>
            </a:ln>
            <a:effectLst>
              <a:outerShdw blurRad="241300" dist="635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</p:spPr>
          <p:txBody>
            <a:bodyPr vert="horz" wrap="square" lIns="121913" tIns="60957" rIns="121913" bIns="60957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780210" y="3447158"/>
            <a:ext cx="5137767" cy="299685"/>
            <a:chOff x="2780027" y="1966570"/>
            <a:chExt cx="3981513" cy="228601"/>
          </a:xfrm>
        </p:grpSpPr>
        <p:sp>
          <p:nvSpPr>
            <p:cNvPr id="50" name="圆角矩形 49"/>
            <p:cNvSpPr/>
            <p:nvPr/>
          </p:nvSpPr>
          <p:spPr>
            <a:xfrm>
              <a:off x="2780027" y="1966571"/>
              <a:ext cx="3981513" cy="228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780027" y="1966570"/>
              <a:ext cx="3447912" cy="228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prstDash val="solid"/>
              <a:miter lim="800000"/>
            </a:ln>
            <a:effectLst>
              <a:outerShdw blurRad="241300" dist="635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</p:spPr>
          <p:txBody>
            <a:bodyPr vert="horz" wrap="square" lIns="121913" tIns="60957" rIns="121913" bIns="60957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2780210" y="4412992"/>
            <a:ext cx="5137767" cy="299685"/>
            <a:chOff x="2780027" y="1966570"/>
            <a:chExt cx="3981513" cy="228601"/>
          </a:xfrm>
        </p:grpSpPr>
        <p:sp>
          <p:nvSpPr>
            <p:cNvPr id="53" name="圆角矩形 52"/>
            <p:cNvSpPr/>
            <p:nvPr/>
          </p:nvSpPr>
          <p:spPr>
            <a:xfrm>
              <a:off x="2780027" y="1966571"/>
              <a:ext cx="3981513" cy="2286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srgbClr val="FFFFFF"/>
                </a:solidFill>
                <a:latin typeface="+mn-ea"/>
                <a:cs typeface="+mn-ea"/>
              </a:endParaRPr>
            </a:p>
          </p:txBody>
        </p:sp>
        <p:sp>
          <p:nvSpPr>
            <p:cNvPr id="54" name="圆角矩形 53"/>
            <p:cNvSpPr/>
            <p:nvPr/>
          </p:nvSpPr>
          <p:spPr>
            <a:xfrm>
              <a:off x="2780027" y="1966570"/>
              <a:ext cx="1322185" cy="228600"/>
            </a:xfrm>
            <a:prstGeom prst="roundRect">
              <a:avLst>
                <a:gd name="adj" fmla="val 50000"/>
              </a:avLst>
            </a:prstGeom>
            <a:solidFill>
              <a:srgbClr val="6B1554"/>
            </a:solidFill>
            <a:ln w="12700" cap="flat">
              <a:noFill/>
              <a:prstDash val="solid"/>
              <a:miter lim="800000"/>
            </a:ln>
            <a:effectLst>
              <a:outerShdw blurRad="241300" dist="635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</p:spPr>
          <p:txBody>
            <a:bodyPr vert="horz" wrap="square" lIns="121913" tIns="60957" rIns="121913" bIns="60957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735">
                <a:solidFill>
                  <a:prstClr val="black"/>
                </a:solidFill>
                <a:latin typeface="+mn-ea"/>
                <a:cs typeface="+mn-ea"/>
              </a:endParaRPr>
            </a:p>
          </p:txBody>
        </p:sp>
      </p:grpSp>
      <p:pic>
        <p:nvPicPr>
          <p:cNvPr id="55" name="Picture 54" descr="59-南开大学-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6857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6549" y="4630089"/>
            <a:ext cx="2069797" cy="65851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fontAlgn="ctr"/>
            <a:r>
              <a:rPr lang="zh-CN" altLang="en-US" sz="368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cs typeface="+mn-ea"/>
              </a:rPr>
              <a:t>论文综述</a:t>
            </a:r>
            <a:endParaRPr lang="en-US" altLang="zh-CN" sz="368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4346549" y="5327460"/>
            <a:ext cx="6454432" cy="661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15" dirty="0" err="1">
                <a:solidFill/>
                <a:latin typeface="+mn-ea"/>
                <a:cs typeface="+mn-ea"/>
              </a:rPr>
              <a:t>Tosummarize</a:t>
            </a:r>
            <a:r>
              <a:rPr lang="en-US" altLang="zh-CN" sz="1315" dirty="0">
                <a:latin typeface="+mn-ea"/>
                <a:cs typeface="+mn-ea"/>
              </a:rPr>
              <a:t> what I have said: aim for the highest; never enter a bar room; do not touch liquor, or if at all only at meals; never speculate; </a:t>
            </a:r>
            <a:endParaRPr lang="zh-CN" altLang="en-US" sz="1315" dirty="0">
              <a:latin typeface="微软雅黑" panose="020B0503020204020204" pitchFamily="34" charset="-122"/>
              <a:cs typeface="+mn-ea"/>
            </a:endParaRPr>
          </a:p>
        </p:txBody>
      </p:sp>
      <p:sp>
        <p:nvSpPr>
          <p:cNvPr id="10" name="PA_文本框 7"/>
          <p:cNvSpPr txBox="1"/>
          <p:nvPr>
            <p:custDataLst>
              <p:tags r:id="rId1"/>
            </p:custDataLst>
          </p:nvPr>
        </p:nvSpPr>
        <p:spPr>
          <a:xfrm>
            <a:off x="920764" y="4902862"/>
            <a:ext cx="3300904" cy="820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0710"/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（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NO</a:t>
            </a:r>
            <a:r>
              <a:rPr lang="en-US" altLang="zh-CN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.</a:t>
            </a:r>
            <a:r>
              <a:rPr lang="en-US" altLang="zh-CN" sz="4730" b="1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02</a:t>
            </a:r>
            <a:r>
              <a:rPr lang="zh-CN" altLang="en-US" sz="4730" kern="0" dirty="0">
                <a:solidFill>
                  <a:schemeClr val="bg2">
                    <a:lumMod val="10000"/>
                  </a:schemeClr>
                </a:solidFill>
                <a:latin typeface="+mn-ea"/>
                <a:cs typeface="+mn-ea"/>
              </a:rPr>
              <a:t>）</a:t>
            </a:r>
            <a:endParaRPr lang="zh-CN" altLang="en-US" sz="4730" kern="0" dirty="0">
              <a:solidFill>
                <a:schemeClr val="bg2">
                  <a:lumMod val="1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13" name="Picture 12" descr="59-南开大学-img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" y="-3772575"/>
            <a:ext cx="12183691" cy="76148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:randomBar dir="vert"/>
      </p:transition>
    </mc:Choice>
    <mc:Fallback>
      <p:transition spd="slow" advClick="0" advTm="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直接连接符 43"/>
          <p:cNvCxnSpPr/>
          <p:nvPr/>
        </p:nvCxnSpPr>
        <p:spPr>
          <a:xfrm>
            <a:off x="565288" y="3053796"/>
            <a:ext cx="10825635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 11"/>
          <p:cNvSpPr/>
          <p:nvPr/>
        </p:nvSpPr>
        <p:spPr>
          <a:xfrm rot="5400000">
            <a:off x="2270470" y="2405945"/>
            <a:ext cx="1180950" cy="1300486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任意多边形 12"/>
          <p:cNvSpPr/>
          <p:nvPr/>
        </p:nvSpPr>
        <p:spPr>
          <a:xfrm rot="5400000">
            <a:off x="1597126" y="1664445"/>
            <a:ext cx="2527639" cy="2783486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任意多边形 17"/>
          <p:cNvSpPr/>
          <p:nvPr/>
        </p:nvSpPr>
        <p:spPr>
          <a:xfrm rot="5400000">
            <a:off x="4363906" y="2405945"/>
            <a:ext cx="1180950" cy="1300486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任意多边形 19"/>
          <p:cNvSpPr/>
          <p:nvPr/>
        </p:nvSpPr>
        <p:spPr>
          <a:xfrm rot="5400000">
            <a:off x="3690561" y="1664445"/>
            <a:ext cx="2527639" cy="2783486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9" name="任意多边形 22"/>
          <p:cNvSpPr/>
          <p:nvPr/>
        </p:nvSpPr>
        <p:spPr>
          <a:xfrm rot="5400000">
            <a:off x="6457341" y="2405945"/>
            <a:ext cx="1180950" cy="1300486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任意多边形 24"/>
          <p:cNvSpPr/>
          <p:nvPr/>
        </p:nvSpPr>
        <p:spPr>
          <a:xfrm rot="5400000">
            <a:off x="5783997" y="1664445"/>
            <a:ext cx="2527639" cy="2783486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任意多边形 26"/>
          <p:cNvSpPr/>
          <p:nvPr/>
        </p:nvSpPr>
        <p:spPr>
          <a:xfrm rot="5400000">
            <a:off x="8550777" y="2405945"/>
            <a:ext cx="1180950" cy="1300486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2" name="任意多边形 28"/>
          <p:cNvSpPr/>
          <p:nvPr/>
        </p:nvSpPr>
        <p:spPr>
          <a:xfrm rot="5400000">
            <a:off x="7877432" y="1664445"/>
            <a:ext cx="2527639" cy="2783486"/>
          </a:xfrm>
          <a:custGeom>
            <a:avLst/>
            <a:gdLst>
              <a:gd name="connsiteX0" fmla="*/ 0 w 1247369"/>
              <a:gd name="connsiteY0" fmla="*/ 749943 h 1373627"/>
              <a:gd name="connsiteX1" fmla="*/ 497991 w 1247369"/>
              <a:gd name="connsiteY1" fmla="*/ 138930 h 1373627"/>
              <a:gd name="connsiteX2" fmla="*/ 532396 w 1247369"/>
              <a:gd name="connsiteY2" fmla="*/ 135461 h 1373627"/>
              <a:gd name="connsiteX3" fmla="*/ 623684 w 1247369"/>
              <a:gd name="connsiteY3" fmla="*/ 0 h 1373627"/>
              <a:gd name="connsiteX4" fmla="*/ 714972 w 1247369"/>
              <a:gd name="connsiteY4" fmla="*/ 135461 h 1373627"/>
              <a:gd name="connsiteX5" fmla="*/ 749379 w 1247369"/>
              <a:gd name="connsiteY5" fmla="*/ 138930 h 1373627"/>
              <a:gd name="connsiteX6" fmla="*/ 1247369 w 1247369"/>
              <a:gd name="connsiteY6" fmla="*/ 749943 h 1373627"/>
              <a:gd name="connsiteX7" fmla="*/ 623685 w 1247369"/>
              <a:gd name="connsiteY7" fmla="*/ 1373627 h 1373627"/>
              <a:gd name="connsiteX8" fmla="*/ 0 w 1247369"/>
              <a:gd name="connsiteY8" fmla="*/ 749943 h 1373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47369" h="1373627">
                <a:moveTo>
                  <a:pt x="0" y="749943"/>
                </a:moveTo>
                <a:cubicBezTo>
                  <a:pt x="0" y="448548"/>
                  <a:pt x="213788" y="197086"/>
                  <a:pt x="497991" y="138930"/>
                </a:cubicBezTo>
                <a:lnTo>
                  <a:pt x="532396" y="135461"/>
                </a:lnTo>
                <a:lnTo>
                  <a:pt x="623684" y="0"/>
                </a:lnTo>
                <a:lnTo>
                  <a:pt x="714972" y="135461"/>
                </a:lnTo>
                <a:lnTo>
                  <a:pt x="749379" y="138930"/>
                </a:lnTo>
                <a:cubicBezTo>
                  <a:pt x="1033581" y="197086"/>
                  <a:pt x="1247369" y="448548"/>
                  <a:pt x="1247369" y="749943"/>
                </a:cubicBezTo>
                <a:cubicBezTo>
                  <a:pt x="1247369" y="1094394"/>
                  <a:pt x="968136" y="1373627"/>
                  <a:pt x="623685" y="1373627"/>
                </a:cubicBezTo>
                <a:cubicBezTo>
                  <a:pt x="279233" y="1373627"/>
                  <a:pt x="0" y="1094394"/>
                  <a:pt x="0" y="749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8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306368" y="2560208"/>
            <a:ext cx="991960" cy="991960"/>
            <a:chOff x="2269772" y="2930543"/>
            <a:chExt cx="1027265" cy="1027265"/>
          </a:xfrm>
        </p:grpSpPr>
        <p:sp>
          <p:nvSpPr>
            <p:cNvPr id="54" name="椭圆 53"/>
            <p:cNvSpPr/>
            <p:nvPr/>
          </p:nvSpPr>
          <p:spPr>
            <a:xfrm>
              <a:off x="2269772" y="2930543"/>
              <a:ext cx="1027265" cy="10272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0800000" flipV="1">
              <a:off x="2522294" y="3173082"/>
              <a:ext cx="505638" cy="505824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4399804" y="2560208"/>
            <a:ext cx="991960" cy="991960"/>
            <a:chOff x="4437714" y="2930543"/>
            <a:chExt cx="1027265" cy="1027265"/>
          </a:xfrm>
        </p:grpSpPr>
        <p:sp>
          <p:nvSpPr>
            <p:cNvPr id="57" name="椭圆 56"/>
            <p:cNvSpPr/>
            <p:nvPr/>
          </p:nvSpPr>
          <p:spPr>
            <a:xfrm>
              <a:off x="4437714" y="2930543"/>
              <a:ext cx="1027265" cy="1027265"/>
            </a:xfrm>
            <a:prstGeom prst="ellipse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10800000" flipV="1">
              <a:off x="4709362" y="3189126"/>
              <a:ext cx="492786" cy="492786"/>
            </a:xfrm>
            <a:prstGeom prst="rect">
              <a:avLst/>
            </a:prstGeom>
          </p:spPr>
        </p:pic>
      </p:grpSp>
      <p:grpSp>
        <p:nvGrpSpPr>
          <p:cNvPr id="59" name="组合 58"/>
          <p:cNvGrpSpPr/>
          <p:nvPr/>
        </p:nvGrpSpPr>
        <p:grpSpPr>
          <a:xfrm>
            <a:off x="8586673" y="2560208"/>
            <a:ext cx="991960" cy="991960"/>
            <a:chOff x="8773597" y="2930543"/>
            <a:chExt cx="1027265" cy="1027265"/>
          </a:xfrm>
        </p:grpSpPr>
        <p:sp>
          <p:nvSpPr>
            <p:cNvPr id="60" name="椭圆 59"/>
            <p:cNvSpPr/>
            <p:nvPr/>
          </p:nvSpPr>
          <p:spPr>
            <a:xfrm>
              <a:off x="8773597" y="2930543"/>
              <a:ext cx="1027265" cy="1027265"/>
            </a:xfrm>
            <a:prstGeom prst="ellipse">
              <a:avLst/>
            </a:prstGeom>
            <a:solidFill>
              <a:srgbClr val="6B15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0800000" flipV="1">
              <a:off x="9023482" y="3173082"/>
              <a:ext cx="511620" cy="505824"/>
            </a:xfrm>
            <a:prstGeom prst="rect">
              <a:avLst/>
            </a:prstGeom>
          </p:spPr>
        </p:pic>
      </p:grpSp>
      <p:grpSp>
        <p:nvGrpSpPr>
          <p:cNvPr id="62" name="组合 61"/>
          <p:cNvGrpSpPr/>
          <p:nvPr/>
        </p:nvGrpSpPr>
        <p:grpSpPr>
          <a:xfrm>
            <a:off x="6493239" y="2560208"/>
            <a:ext cx="991960" cy="991960"/>
            <a:chOff x="6605656" y="2930543"/>
            <a:chExt cx="1027265" cy="1027265"/>
          </a:xfrm>
        </p:grpSpPr>
        <p:sp>
          <p:nvSpPr>
            <p:cNvPr id="63" name="椭圆 62"/>
            <p:cNvSpPr/>
            <p:nvPr/>
          </p:nvSpPr>
          <p:spPr>
            <a:xfrm>
              <a:off x="6605656" y="2930543"/>
              <a:ext cx="1027265" cy="102726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8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endParaRPr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0800000" flipV="1">
              <a:off x="6865030" y="3173081"/>
              <a:ext cx="505120" cy="505825"/>
            </a:xfrm>
            <a:prstGeom prst="rect">
              <a:avLst/>
            </a:prstGeom>
          </p:spPr>
        </p:pic>
      </p:grpSp>
      <p:sp>
        <p:nvSpPr>
          <p:cNvPr id="65" name="矩形 64"/>
          <p:cNvSpPr/>
          <p:nvPr/>
        </p:nvSpPr>
        <p:spPr>
          <a:xfrm>
            <a:off x="1821549" y="4421099"/>
            <a:ext cx="17410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1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1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3914985" y="4421099"/>
            <a:ext cx="17410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1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1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17034" y="4433361"/>
            <a:ext cx="17410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1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1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319084" y="4433361"/>
            <a:ext cx="17410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r>
              <a:rPr lang="en-US" altLang="zh-CN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</a:schemeClr>
                </a:solidFill>
                <a:cs typeface="+mn-ea"/>
                <a:sym typeface="+mn-lt"/>
              </a:rPr>
              <a:t>给你创意和灵感</a:t>
            </a:r>
            <a:endParaRPr lang="en-US" altLang="zh-CN" sz="11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en-US" altLang="zh-CN" sz="1100" dirty="0">
              <a:solidFill>
                <a:schemeClr val="tx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6" name="Picture 95" descr="59-南开大学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2440" y="303622"/>
            <a:ext cx="756966" cy="756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2000">
        <p:randomBar dir="vert"/>
      </p:transition>
    </mc:Choice>
    <mc:Fallback>
      <p:transition spd="slow" advClick="0" advTm="2000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65" grpId="0"/>
      <p:bldP spid="66" grpId="0"/>
      <p:bldP spid="67" grpId="0"/>
      <p:bldP spid="68" grpId="0"/>
    </p:bldLst>
  </p:timing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MH" val="20170727153837"/>
  <p:tag name="MH_LIBRARY" val="GRAPHIC"/>
  <p:tag name="MH_TYPE" val="Other"/>
  <p:tag name="MH_ORDER" val="5"/>
</p:tagLst>
</file>

<file path=ppt/tags/tag11.xml><?xml version="1.0" encoding="utf-8"?>
<p:tagLst xmlns:p="http://schemas.openxmlformats.org/presentationml/2006/main">
  <p:tag name="MH" val="20170727153837"/>
  <p:tag name="MH_LIBRARY" val="GRAPHIC"/>
  <p:tag name="MH_TYPE" val="Other"/>
  <p:tag name="MH_ORDER" val="6"/>
</p:tagLst>
</file>

<file path=ppt/tags/tag12.xml><?xml version="1.0" encoding="utf-8"?>
<p:tagLst xmlns:p="http://schemas.openxmlformats.org/presentationml/2006/main">
  <p:tag name="MH" val="20170727153837"/>
  <p:tag name="MH_LIBRARY" val="GRAPHIC"/>
  <p:tag name="MH_TYPE" val="Other"/>
  <p:tag name="MH_ORDER" val="7"/>
</p:tagLst>
</file>

<file path=ppt/tags/tag13.xml><?xml version="1.0" encoding="utf-8"?>
<p:tagLst xmlns:p="http://schemas.openxmlformats.org/presentationml/2006/main">
  <p:tag name="MH" val="20170727153837"/>
  <p:tag name="MH_LIBRARY" val="GRAPHIC"/>
  <p:tag name="MH_TYPE" val="Other"/>
  <p:tag name="MH_ORDER" val="8"/>
</p:tagLst>
</file>

<file path=ppt/tags/tag14.xml><?xml version="1.0" encoding="utf-8"?>
<p:tagLst xmlns:p="http://schemas.openxmlformats.org/presentationml/2006/main">
  <p:tag name="MH" val="20170727153837"/>
  <p:tag name="MH_LIBRARY" val="GRAPHIC"/>
  <p:tag name="MH_TYPE" val="Other"/>
  <p:tag name="MH_ORDER" val="9"/>
</p:tagLst>
</file>

<file path=ppt/tags/tag15.xml><?xml version="1.0" encoding="utf-8"?>
<p:tagLst xmlns:p="http://schemas.openxmlformats.org/presentationml/2006/main">
  <p:tag name="MH" val="20170727153837"/>
  <p:tag name="MH_LIBRARY" val="GRAPHIC"/>
  <p:tag name="MH_TYPE" val="SubTitle"/>
  <p:tag name="MH_ORDER" val="2"/>
</p:tagLst>
</file>

<file path=ppt/tags/tag16.xml><?xml version="1.0" encoding="utf-8"?>
<p:tagLst xmlns:p="http://schemas.openxmlformats.org/presentationml/2006/main">
  <p:tag name="MH" val="20170727153837"/>
  <p:tag name="MH_LIBRARY" val="GRAPHIC"/>
  <p:tag name="MH_TYPE" val="SubTitle"/>
  <p:tag name="MH_ORDER" val="3"/>
</p:tagLst>
</file>

<file path=ppt/tags/tag17.xml><?xml version="1.0" encoding="utf-8"?>
<p:tagLst xmlns:p="http://schemas.openxmlformats.org/presentationml/2006/main">
  <p:tag name="MH" val="20170727153837"/>
  <p:tag name="MH_LIBRARY" val="GRAPHIC"/>
  <p:tag name="MH_TYPE" val="Other"/>
  <p:tag name="MH_ORDER" val="4"/>
</p:tagLst>
</file>

<file path=ppt/tags/tag18.xml><?xml version="1.0" encoding="utf-8"?>
<p:tagLst xmlns:p="http://schemas.openxmlformats.org/presentationml/2006/main">
  <p:tag name="MH" val="20170727153837"/>
  <p:tag name="MH_LIBRARY" val="GRAPHIC"/>
  <p:tag name="MH_TYPE" val="Other"/>
  <p:tag name="MH_ORDER" val="5"/>
</p:tagLst>
</file>

<file path=ppt/tags/tag19.xml><?xml version="1.0" encoding="utf-8"?>
<p:tagLst xmlns:p="http://schemas.openxmlformats.org/presentationml/2006/main">
  <p:tag name="MH" val="20170727153837"/>
  <p:tag name="MH_LIBRARY" val="GRAPHIC"/>
  <p:tag name="MH_TYPE" val="Other"/>
  <p:tag name="MH_ORDER" val="6"/>
</p:tagLst>
</file>

<file path=ppt/tags/tag2.xml><?xml version="1.0" encoding="utf-8"?>
<p:tagLst xmlns:p="http://schemas.openxmlformats.org/presentationml/2006/main">
  <p:tag name="PA" val="v4.0.0"/>
</p:tagLst>
</file>

<file path=ppt/tags/tag20.xml><?xml version="1.0" encoding="utf-8"?>
<p:tagLst xmlns:p="http://schemas.openxmlformats.org/presentationml/2006/main">
  <p:tag name="MH" val="20170727153837"/>
  <p:tag name="MH_LIBRARY" val="GRAPHIC"/>
  <p:tag name="MH_TYPE" val="SubTitle"/>
  <p:tag name="MH_ORDER" val="2"/>
</p:tagLst>
</file>

<file path=ppt/tags/tag21.xml><?xml version="1.0" encoding="utf-8"?>
<p:tagLst xmlns:p="http://schemas.openxmlformats.org/presentationml/2006/main">
  <p:tag name="COMMONDATA" val="eyJoZGlkIjoiYzUxNzdlZTU5YTdjYjQxMGVhNWM1MGQ0ZmY1MWJkYjAifQ==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MH" val="20170727153837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MH" val="20170727153837"/>
  <p:tag name="MH_LIBRARY" val="GRAPHIC"/>
  <p:tag name="MH_TYPE" val="Other"/>
  <p:tag name="MH_ORDER" val="1"/>
</p:tagLst>
</file>

<file path=ppt/tags/tag7.xml><?xml version="1.0" encoding="utf-8"?>
<p:tagLst xmlns:p="http://schemas.openxmlformats.org/presentationml/2006/main">
  <p:tag name="MH" val="20170727153837"/>
  <p:tag name="MH_LIBRARY" val="GRAPHIC"/>
  <p:tag name="MH_TYPE" val="Other"/>
  <p:tag name="MH_ORDER" val="2"/>
</p:tagLst>
</file>

<file path=ppt/tags/tag8.xml><?xml version="1.0" encoding="utf-8"?>
<p:tagLst xmlns:p="http://schemas.openxmlformats.org/presentationml/2006/main">
  <p:tag name="MH" val="20170727153837"/>
  <p:tag name="MH_LIBRARY" val="GRAPHIC"/>
  <p:tag name="MH_TYPE" val="Other"/>
  <p:tag name="MH_ORDER" val="3"/>
</p:tagLst>
</file>

<file path=ppt/tags/tag9.xml><?xml version="1.0" encoding="utf-8"?>
<p:tagLst xmlns:p="http://schemas.openxmlformats.org/presentationml/2006/main">
  <p:tag name="MH" val="20170727153837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​​">
  <a:themeElements>
    <a:clrScheme name="自定义 1025">
      <a:dk1>
        <a:sysClr val="windowText" lastClr="000000"/>
      </a:dk1>
      <a:lt1>
        <a:sysClr val="window" lastClr="FFFFFF"/>
      </a:lt1>
      <a:dk2>
        <a:srgbClr val="323232"/>
      </a:dk2>
      <a:lt2>
        <a:srgbClr val="7F7F7F"/>
      </a:lt2>
      <a:accent1>
        <a:srgbClr val="CC2222"/>
      </a:accent1>
      <a:accent2>
        <a:srgbClr val="0C0C0C"/>
      </a:accent2>
      <a:accent3>
        <a:srgbClr val="CC2222"/>
      </a:accent3>
      <a:accent4>
        <a:srgbClr val="0C0C0C"/>
      </a:accent4>
      <a:accent5>
        <a:srgbClr val="CC2222"/>
      </a:accent5>
      <a:accent6>
        <a:srgbClr val="0C0C0C"/>
      </a:accent6>
      <a:hlink>
        <a:srgbClr val="CC2222"/>
      </a:hlink>
      <a:folHlink>
        <a:srgbClr val="B26B02"/>
      </a:folHlink>
    </a:clrScheme>
    <a:fontScheme name="ozyqo10d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3236</Words>
  <Application>WPS 演示</Application>
  <PresentationFormat>宽屏</PresentationFormat>
  <Paragraphs>412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等线</vt:lpstr>
      <vt:lpstr>Arial Rounded MT Bold</vt:lpstr>
      <vt:lpstr>Times New Roman</vt:lpstr>
      <vt:lpstr>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淘宝店铺:想搞设计</dc:title>
  <dc:creator>lenovo</dc:creator>
  <cp:keywords>淘宝店铺:想搞设计</cp:keywords>
  <dc:description>淘宝店铺:想搞设计</dc:description>
  <dc:subject>淘宝店铺:想搞设计</dc:subject>
  <cp:category>淘宝店铺:想搞设计</cp:category>
  <cp:lastModifiedBy>隔窗づ听雨</cp:lastModifiedBy>
  <cp:revision>39</cp:revision>
  <dcterms:created xsi:type="dcterms:W3CDTF">2018-04-08T10:34:00Z</dcterms:created>
  <dcterms:modified xsi:type="dcterms:W3CDTF">2023-09-19T10:00:26Z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91E4D619AB1047758ED3C76EA9562682_12</vt:lpwstr>
  </property>
  <property fmtid="{D5CDD505-2E9C-101B-9397-08002B2CF9AE}" pid="3" name="KSOProductBuildVer">
    <vt:lpwstr>2052-12.1.0.15358</vt:lpwstr>
  </property>
</Properties>
</file>