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9" r:id="rId4"/>
    <p:sldId id="287" r:id="rId5"/>
    <p:sldId id="288" r:id="rId6"/>
    <p:sldId id="291" r:id="rId7"/>
    <p:sldId id="286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81" d="100"/>
          <a:sy n="81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355"/>
    </mc:Choice>
    <mc:Fallback xmlns="">
      <p:transition advClick="0" advTm="6355"/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668333" y="1720722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2854846" y="3165068"/>
            <a:ext cx="7632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668333" y="213850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5"/>
          <p:cNvSpPr txBox="1"/>
          <p:nvPr/>
        </p:nvSpPr>
        <p:spPr>
          <a:xfrm>
            <a:off x="882233" y="2413585"/>
            <a:ext cx="40327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Inefficient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等腰三角形 14"/>
          <p:cNvSpPr/>
          <p:nvPr/>
        </p:nvSpPr>
        <p:spPr>
          <a:xfrm>
            <a:off x="668333" y="2577515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2870765" y="3979545"/>
            <a:ext cx="386046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Traditional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managing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methods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98C5-3FED-4CE2-8961-C83A6ADF187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129" t="-9063" r="63137" b="-9307"/>
          <a:stretch/>
        </p:blipFill>
        <p:spPr>
          <a:xfrm>
            <a:off x="3574926" y="1314076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2186" y="3604392"/>
            <a:ext cx="2099933" cy="2803518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0"/>
          <p:cNvSpPr/>
          <p:nvPr/>
        </p:nvSpPr>
        <p:spPr>
          <a:xfrm>
            <a:off x="4442108" y="1307974"/>
            <a:ext cx="2587750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Register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30659" y="1088487"/>
            <a:ext cx="4183603" cy="4330210"/>
            <a:chOff x="7683929" y="2978422"/>
            <a:chExt cx="8677039" cy="8670987"/>
          </a:xfrm>
        </p:grpSpPr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859051" y="133562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1815" y="2492458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6987" y="3566047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194" y="4670976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4606" y="183740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Functions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0"/>
          <p:cNvSpPr/>
          <p:nvPr/>
        </p:nvSpPr>
        <p:spPr>
          <a:xfrm>
            <a:off x="3384872" y="2458217"/>
            <a:ext cx="7721013" cy="960227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Create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Check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details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80"/>
          <p:cNvSpPr/>
          <p:nvPr/>
        </p:nvSpPr>
        <p:spPr>
          <a:xfrm>
            <a:off x="2290044" y="3538294"/>
            <a:ext cx="291277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Update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profile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80"/>
          <p:cNvSpPr/>
          <p:nvPr/>
        </p:nvSpPr>
        <p:spPr>
          <a:xfrm>
            <a:off x="1249757" y="4621376"/>
            <a:ext cx="3447857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statistical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20"/>
          <p:cNvGrpSpPr/>
          <p:nvPr/>
        </p:nvGrpSpPr>
        <p:grpSpPr>
          <a:xfrm>
            <a:off x="5190688" y="3305548"/>
            <a:ext cx="2002125" cy="2145281"/>
            <a:chOff x="12208442" y="2978422"/>
            <a:chExt cx="4152526" cy="4295797"/>
          </a:xfrm>
        </p:grpSpPr>
        <p:grpSp>
          <p:nvGrpSpPr>
            <p:cNvPr id="70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77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8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71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75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6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81" name="TextBox 42"/>
          <p:cNvSpPr txBox="1"/>
          <p:nvPr/>
        </p:nvSpPr>
        <p:spPr>
          <a:xfrm>
            <a:off x="5497767" y="467757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6548320" y="354326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6080824" y="4656052"/>
            <a:ext cx="3621879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Support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quick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0"/>
          <p:cNvSpPr/>
          <p:nvPr/>
        </p:nvSpPr>
        <p:spPr>
          <a:xfrm>
            <a:off x="7130739" y="3505479"/>
            <a:ext cx="350274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vehicles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devices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241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ER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Diagram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0" y="622805"/>
            <a:ext cx="10571605" cy="6185075"/>
          </a:xfrm>
          <a:prstGeom prst="rect">
            <a:avLst/>
          </a:prstGeom>
        </p:spPr>
      </p:pic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3363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Relational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Schema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30" y="672295"/>
            <a:ext cx="9717186" cy="61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03" y="5013176"/>
            <a:ext cx="2786649" cy="144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174" y="4589147"/>
            <a:ext cx="4536485" cy="1865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62" y="1727690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070" y="1791778"/>
            <a:ext cx="2072491" cy="2072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7602921" y="2045295"/>
            <a:ext cx="1634100" cy="1565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541" y="2121370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Front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Back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77428" y="3044275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DEMO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99</Words>
  <Application>Microsoft Office PowerPoint</Application>
  <PresentationFormat>Custom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造字工房尚雅体演示版常规体</vt:lpstr>
      <vt:lpstr>Arial</vt:lpstr>
      <vt:lpstr>Calibri</vt:lpstr>
      <vt:lpstr>Mongolian Baiti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89</cp:revision>
  <dcterms:modified xsi:type="dcterms:W3CDTF">2019-12-07T11:58:01Z</dcterms:modified>
</cp:coreProperties>
</file>