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3"/>
  </p:notesMasterIdLst>
  <p:sldIdLst>
    <p:sldId id="844" r:id="rId2"/>
    <p:sldId id="854" r:id="rId3"/>
    <p:sldId id="845" r:id="rId4"/>
    <p:sldId id="846" r:id="rId5"/>
    <p:sldId id="847" r:id="rId6"/>
    <p:sldId id="848" r:id="rId7"/>
    <p:sldId id="849" r:id="rId8"/>
    <p:sldId id="850" r:id="rId9"/>
    <p:sldId id="851" r:id="rId10"/>
    <p:sldId id="855" r:id="rId11"/>
    <p:sldId id="852" r:id="rId12"/>
  </p:sldIdLst>
  <p:sldSz cx="1080135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guide id="3" pos="340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00000"/>
    <a:srgbClr val="0033CC"/>
    <a:srgbClr val="CCCCFF"/>
    <a:srgbClr val="FFE7E7"/>
    <a:srgbClr val="F5EBFF"/>
    <a:srgbClr val="F0E1FF"/>
    <a:srgbClr val="FF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35758FB7-9AC5-4552-8A53-C91805E547FA}" styleName="主题样式 1 - 强调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FABFCF23-3B69-468F-B69F-88F6DE6A72F2}" styleName="中度样式 1 - 强调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69012ECD-51FC-41F1-AA8D-1B2483CD663E}" styleName="浅色样式 2 - 强调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18" autoAdjust="0"/>
    <p:restoredTop sz="90308" autoAdjust="0"/>
  </p:normalViewPr>
  <p:slideViewPr>
    <p:cSldViewPr snapToGrid="0" snapToObjects="1">
      <p:cViewPr varScale="1">
        <p:scale>
          <a:sx n="104" d="100"/>
          <a:sy n="104" d="100"/>
        </p:scale>
        <p:origin x="1152" y="102"/>
      </p:cViewPr>
      <p:guideLst>
        <p:guide orient="horz" pos="2160"/>
        <p:guide pos="3840"/>
        <p:guide pos="3402"/>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BC919F7-3BE7-8746-8796-EE404D9FBE6A}" type="datetimeFigureOut">
              <a:rPr kumimoji="1" lang="zh-CN" altLang="en-US" smtClean="0"/>
              <a:t>2019/12/6</a:t>
            </a:fld>
            <a:endParaRPr kumimoji="1" lang="zh-CN" altLang="en-US"/>
          </a:p>
        </p:txBody>
      </p:sp>
      <p:sp>
        <p:nvSpPr>
          <p:cNvPr id="4" name="幻灯片图像占位符 3"/>
          <p:cNvSpPr>
            <a:spLocks noGrp="1" noRot="1" noChangeAspect="1"/>
          </p:cNvSpPr>
          <p:nvPr>
            <p:ph type="sldImg" idx="2"/>
          </p:nvPr>
        </p:nvSpPr>
        <p:spPr>
          <a:xfrm>
            <a:off x="728663" y="685800"/>
            <a:ext cx="5400675"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2E1266F-39BA-0A4B-91B7-41F55E5A698E}" type="slidenum">
              <a:rPr kumimoji="1" lang="zh-CN" altLang="en-US" smtClean="0"/>
              <a:t>‹#›</a:t>
            </a:fld>
            <a:endParaRPr kumimoji="1" lang="zh-CN" altLang="en-US"/>
          </a:p>
        </p:txBody>
      </p:sp>
    </p:spTree>
    <p:extLst>
      <p:ext uri="{BB962C8B-B14F-4D97-AF65-F5344CB8AC3E}">
        <p14:creationId xmlns:p14="http://schemas.microsoft.com/office/powerpoint/2010/main" val="2595198041"/>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28663" y="685800"/>
            <a:ext cx="5400675"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2E1266F-39BA-0A4B-91B7-41F55E5A698E}" type="slidenum">
              <a:rPr kumimoji="1" lang="zh-CN" altLang="en-US" smtClean="0"/>
              <a:t>1</a:t>
            </a:fld>
            <a:endParaRPr kumimoji="1" lang="zh-CN" altLang="en-US"/>
          </a:p>
        </p:txBody>
      </p:sp>
    </p:spTree>
    <p:extLst>
      <p:ext uri="{BB962C8B-B14F-4D97-AF65-F5344CB8AC3E}">
        <p14:creationId xmlns:p14="http://schemas.microsoft.com/office/powerpoint/2010/main" val="34303832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350169" y="1122363"/>
            <a:ext cx="8101013" cy="2387600"/>
          </a:xfrm>
        </p:spPr>
        <p:txBody>
          <a:bodyPr anchor="b"/>
          <a:lstStyle>
            <a:lvl1pPr algn="ctr">
              <a:defRPr sz="6000"/>
            </a:lvl1pPr>
          </a:lstStyle>
          <a:p>
            <a:r>
              <a:rPr kumimoji="1" lang="zh-CN" altLang="en-US"/>
              <a:t>单击此处编辑母版标题样式</a:t>
            </a:r>
          </a:p>
        </p:txBody>
      </p:sp>
      <p:sp>
        <p:nvSpPr>
          <p:cNvPr id="3" name="副标题 2"/>
          <p:cNvSpPr>
            <a:spLocks noGrp="1"/>
          </p:cNvSpPr>
          <p:nvPr>
            <p:ph type="subTitle" idx="1"/>
          </p:nvPr>
        </p:nvSpPr>
        <p:spPr>
          <a:xfrm>
            <a:off x="1350169" y="3602038"/>
            <a:ext cx="8101013"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p:cNvSpPr>
            <a:spLocks noGrp="1"/>
          </p:cNvSpPr>
          <p:nvPr>
            <p:ph type="dt" sz="half" idx="10"/>
          </p:nvPr>
        </p:nvSpPr>
        <p:spPr/>
        <p:txBody>
          <a:bodyPr/>
          <a:lstStyle/>
          <a:p>
            <a:fld id="{458CF4C7-E818-4C84-B265-69FD8F97C677}" type="datetime1">
              <a:rPr kumimoji="1" lang="zh-CN" altLang="en-US" smtClean="0"/>
              <a:t>2019/12/6</a:t>
            </a:fld>
            <a:endParaRPr kumimoji="1" lang="zh-CN" altLang="en-US"/>
          </a:p>
        </p:txBody>
      </p:sp>
      <p:sp>
        <p:nvSpPr>
          <p:cNvPr id="5" name="页脚占位符 4"/>
          <p:cNvSpPr>
            <a:spLocks noGrp="1"/>
          </p:cNvSpPr>
          <p:nvPr>
            <p:ph type="ftr" sz="quarter" idx="11"/>
          </p:nvPr>
        </p:nvSpPr>
        <p:spPr/>
        <p:txBody>
          <a:bodyPr/>
          <a:lstStyle/>
          <a:p>
            <a:r>
              <a:rPr kumimoji="1" lang="en-US" altLang="zh-CN" smtClean="0"/>
              <a:t>2019 Fall / Dr. Lee Tzong-Yi / LHS / CUHK(SZ)</a:t>
            </a:r>
            <a:endParaRPr kumimoji="1" lang="zh-CN" altLang="en-US"/>
          </a:p>
        </p:txBody>
      </p:sp>
      <p:sp>
        <p:nvSpPr>
          <p:cNvPr id="6" name="幻灯片编号占位符 5"/>
          <p:cNvSpPr>
            <a:spLocks noGrp="1"/>
          </p:cNvSpPr>
          <p:nvPr>
            <p:ph type="sldNum" sz="quarter" idx="12"/>
          </p:nvPr>
        </p:nvSpPr>
        <p:spPr/>
        <p:txBody>
          <a:bodyPr/>
          <a:lstStyle/>
          <a:p>
            <a:fld id="{EB8F4B19-15CE-6447-8B5B-203C99CD9CD4}" type="slidenum">
              <a:rPr kumimoji="1" lang="zh-CN" altLang="en-US" smtClean="0"/>
              <a:t>‹#›</a:t>
            </a:fld>
            <a:endParaRPr kumimoji="1" lang="zh-CN" altLang="en-US"/>
          </a:p>
        </p:txBody>
      </p:sp>
    </p:spTree>
    <p:extLst>
      <p:ext uri="{BB962C8B-B14F-4D97-AF65-F5344CB8AC3E}">
        <p14:creationId xmlns:p14="http://schemas.microsoft.com/office/powerpoint/2010/main" val="19111651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竖排文本占位符 2"/>
          <p:cNvSpPr>
            <a:spLocks noGrp="1"/>
          </p:cNvSpPr>
          <p:nvPr>
            <p:ph type="body" orient="vert" idx="1"/>
          </p:nvPr>
        </p:nvSpPr>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p:txBody>
          <a:bodyPr/>
          <a:lstStyle/>
          <a:p>
            <a:fld id="{9590697F-89FD-4456-A343-CC4556E1353A}" type="datetime1">
              <a:rPr kumimoji="1" lang="zh-CN" altLang="en-US" smtClean="0"/>
              <a:t>2019/12/6</a:t>
            </a:fld>
            <a:endParaRPr kumimoji="1" lang="zh-CN" altLang="en-US"/>
          </a:p>
        </p:txBody>
      </p:sp>
      <p:sp>
        <p:nvSpPr>
          <p:cNvPr id="5" name="页脚占位符 4"/>
          <p:cNvSpPr>
            <a:spLocks noGrp="1"/>
          </p:cNvSpPr>
          <p:nvPr>
            <p:ph type="ftr" sz="quarter" idx="11"/>
          </p:nvPr>
        </p:nvSpPr>
        <p:spPr/>
        <p:txBody>
          <a:bodyPr/>
          <a:lstStyle/>
          <a:p>
            <a:r>
              <a:rPr kumimoji="1" lang="en-US" altLang="zh-CN" smtClean="0"/>
              <a:t>2019 Fall / Dr. Lee Tzong-Yi / LHS / CUHK(SZ)</a:t>
            </a:r>
            <a:endParaRPr kumimoji="1" lang="zh-CN" altLang="en-US"/>
          </a:p>
        </p:txBody>
      </p:sp>
      <p:sp>
        <p:nvSpPr>
          <p:cNvPr id="6" name="幻灯片编号占位符 5"/>
          <p:cNvSpPr>
            <a:spLocks noGrp="1"/>
          </p:cNvSpPr>
          <p:nvPr>
            <p:ph type="sldNum" sz="quarter" idx="12"/>
          </p:nvPr>
        </p:nvSpPr>
        <p:spPr/>
        <p:txBody>
          <a:bodyPr/>
          <a:lstStyle/>
          <a:p>
            <a:fld id="{EB8F4B19-15CE-6447-8B5B-203C99CD9CD4}" type="slidenum">
              <a:rPr kumimoji="1" lang="zh-CN" altLang="en-US" smtClean="0"/>
              <a:t>‹#›</a:t>
            </a:fld>
            <a:endParaRPr kumimoji="1" lang="zh-CN" altLang="en-US"/>
          </a:p>
        </p:txBody>
      </p:sp>
    </p:spTree>
    <p:extLst>
      <p:ext uri="{BB962C8B-B14F-4D97-AF65-F5344CB8AC3E}">
        <p14:creationId xmlns:p14="http://schemas.microsoft.com/office/powerpoint/2010/main" val="6548873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729716" y="365125"/>
            <a:ext cx="2329041" cy="5811838"/>
          </a:xfrm>
        </p:spPr>
        <p:txBody>
          <a:bodyPr vert="eaVert"/>
          <a:lstStyle/>
          <a:p>
            <a:r>
              <a:rPr kumimoji="1" lang="zh-CN" altLang="en-US"/>
              <a:t>单击此处编辑母版标题样式</a:t>
            </a:r>
          </a:p>
        </p:txBody>
      </p:sp>
      <p:sp>
        <p:nvSpPr>
          <p:cNvPr id="3" name="竖排文本占位符 2"/>
          <p:cNvSpPr>
            <a:spLocks noGrp="1"/>
          </p:cNvSpPr>
          <p:nvPr>
            <p:ph type="body" orient="vert" idx="1"/>
          </p:nvPr>
        </p:nvSpPr>
        <p:spPr>
          <a:xfrm>
            <a:off x="742593" y="365125"/>
            <a:ext cx="6852106" cy="5811838"/>
          </a:xfr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p:txBody>
          <a:bodyPr/>
          <a:lstStyle/>
          <a:p>
            <a:fld id="{8202B737-A3AC-4CDC-A9E8-3BC5294CC7B4}" type="datetime1">
              <a:rPr kumimoji="1" lang="zh-CN" altLang="en-US" smtClean="0"/>
              <a:t>2019/12/6</a:t>
            </a:fld>
            <a:endParaRPr kumimoji="1" lang="zh-CN" altLang="en-US"/>
          </a:p>
        </p:txBody>
      </p:sp>
      <p:sp>
        <p:nvSpPr>
          <p:cNvPr id="5" name="页脚占位符 4"/>
          <p:cNvSpPr>
            <a:spLocks noGrp="1"/>
          </p:cNvSpPr>
          <p:nvPr>
            <p:ph type="ftr" sz="quarter" idx="11"/>
          </p:nvPr>
        </p:nvSpPr>
        <p:spPr/>
        <p:txBody>
          <a:bodyPr/>
          <a:lstStyle/>
          <a:p>
            <a:r>
              <a:rPr kumimoji="1" lang="en-US" altLang="zh-CN" smtClean="0"/>
              <a:t>2019 Fall / Dr. Lee Tzong-Yi / LHS / CUHK(SZ)</a:t>
            </a:r>
            <a:endParaRPr kumimoji="1" lang="zh-CN" altLang="en-US"/>
          </a:p>
        </p:txBody>
      </p:sp>
      <p:sp>
        <p:nvSpPr>
          <p:cNvPr id="6" name="幻灯片编号占位符 5"/>
          <p:cNvSpPr>
            <a:spLocks noGrp="1"/>
          </p:cNvSpPr>
          <p:nvPr>
            <p:ph type="sldNum" sz="quarter" idx="12"/>
          </p:nvPr>
        </p:nvSpPr>
        <p:spPr/>
        <p:txBody>
          <a:bodyPr/>
          <a:lstStyle/>
          <a:p>
            <a:fld id="{EB8F4B19-15CE-6447-8B5B-203C99CD9CD4}" type="slidenum">
              <a:rPr kumimoji="1" lang="zh-CN" altLang="en-US" smtClean="0"/>
              <a:t>‹#›</a:t>
            </a:fld>
            <a:endParaRPr kumimoji="1" lang="zh-CN" altLang="en-US"/>
          </a:p>
        </p:txBody>
      </p:sp>
    </p:spTree>
    <p:extLst>
      <p:ext uri="{BB962C8B-B14F-4D97-AF65-F5344CB8AC3E}">
        <p14:creationId xmlns:p14="http://schemas.microsoft.com/office/powerpoint/2010/main" val="15291957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lvl1pPr>
              <a:defRPr sz="3200" b="1">
                <a:latin typeface="Arial" panose="020B0604020202020204" pitchFamily="34" charset="0"/>
                <a:ea typeface="微软雅黑" charset="0"/>
                <a:cs typeface="Arial" panose="020B0604020202020204" pitchFamily="34" charset="0"/>
              </a:defRPr>
            </a:lvl1pPr>
          </a:lstStyle>
          <a:p>
            <a:r>
              <a:rPr kumimoji="1" lang="zh-CN" altLang="en-US" dirty="0"/>
              <a:t>单击此处编辑母版标题样式</a:t>
            </a:r>
          </a:p>
        </p:txBody>
      </p:sp>
      <p:sp>
        <p:nvSpPr>
          <p:cNvPr id="3" name="内容占位符 2"/>
          <p:cNvSpPr>
            <a:spLocks noGrp="1"/>
          </p:cNvSpPr>
          <p:nvPr>
            <p:ph idx="1"/>
          </p:nvPr>
        </p:nvSpPr>
        <p:spPr/>
        <p:txBody>
          <a:bodyPr/>
          <a:lstStyle>
            <a:lvl1pPr>
              <a:defRPr sz="2400" b="0">
                <a:latin typeface="Arial" panose="020B0604020202020204" pitchFamily="34" charset="0"/>
                <a:ea typeface="微软雅黑" charset="0"/>
                <a:cs typeface="Arial" panose="020B0604020202020204" pitchFamily="34" charset="0"/>
              </a:defRPr>
            </a:lvl1pPr>
            <a:lvl2pPr>
              <a:lnSpc>
                <a:spcPct val="120000"/>
              </a:lnSpc>
              <a:spcAft>
                <a:spcPts val="300"/>
              </a:spcAft>
              <a:defRPr>
                <a:latin typeface="Times New Roman" panose="02020603050405020304" pitchFamily="18" charset="0"/>
                <a:ea typeface="楷体" panose="02010609060101010101" pitchFamily="49" charset="-122"/>
                <a:cs typeface="Times New Roman" panose="02020603050405020304" pitchFamily="18" charset="0"/>
              </a:defRPr>
            </a:lvl2pPr>
            <a:lvl3pPr>
              <a:lnSpc>
                <a:spcPct val="120000"/>
              </a:lnSpc>
              <a:defRPr>
                <a:latin typeface="微软雅黑" charset="0"/>
                <a:ea typeface="微软雅黑" charset="0"/>
                <a:cs typeface="微软雅黑" charset="0"/>
              </a:defRPr>
            </a:lvl3pPr>
            <a:lvl4pPr>
              <a:defRPr>
                <a:latin typeface="微软雅黑" charset="0"/>
                <a:ea typeface="微软雅黑" charset="0"/>
                <a:cs typeface="微软雅黑" charset="0"/>
              </a:defRPr>
            </a:lvl4pPr>
            <a:lvl5pPr>
              <a:lnSpc>
                <a:spcPct val="120000"/>
              </a:lnSpc>
              <a:defRPr>
                <a:latin typeface="微软雅黑" charset="0"/>
                <a:ea typeface="微软雅黑" charset="0"/>
                <a:cs typeface="微软雅黑" charset="0"/>
              </a:defRPr>
            </a:lvl5pPr>
          </a:lstStyle>
          <a:p>
            <a:pPr lvl="0"/>
            <a:r>
              <a:rPr kumimoji="1" lang="zh-CN" altLang="en-US" dirty="0"/>
              <a:t>单击此处编辑母版文本样式</a:t>
            </a:r>
          </a:p>
          <a:p>
            <a:pPr lvl="1"/>
            <a:r>
              <a:rPr kumimoji="1" lang="zh-CN" altLang="en-US" dirty="0"/>
              <a:t>二级</a:t>
            </a:r>
          </a:p>
          <a:p>
            <a:pPr lvl="2"/>
            <a:r>
              <a:rPr kumimoji="1" lang="zh-CN" altLang="en-US" dirty="0"/>
              <a:t>三级</a:t>
            </a:r>
          </a:p>
          <a:p>
            <a:pPr lvl="3"/>
            <a:r>
              <a:rPr kumimoji="1" lang="zh-CN" altLang="en-US" dirty="0"/>
              <a:t>四级</a:t>
            </a:r>
          </a:p>
          <a:p>
            <a:pPr lvl="4"/>
            <a:r>
              <a:rPr kumimoji="1" lang="zh-CN" altLang="en-US" dirty="0"/>
              <a:t>五级</a:t>
            </a:r>
          </a:p>
        </p:txBody>
      </p:sp>
      <p:sp>
        <p:nvSpPr>
          <p:cNvPr id="4" name="日期占位符 3"/>
          <p:cNvSpPr>
            <a:spLocks noGrp="1"/>
          </p:cNvSpPr>
          <p:nvPr>
            <p:ph type="dt" sz="half" idx="10"/>
          </p:nvPr>
        </p:nvSpPr>
        <p:spPr/>
        <p:txBody>
          <a:bodyPr/>
          <a:lstStyle/>
          <a:p>
            <a:fld id="{6F8911D5-59BB-470D-9882-7239A88B13FC}" type="datetime1">
              <a:rPr kumimoji="1" lang="zh-CN" altLang="en-US" smtClean="0"/>
              <a:t>2019/12/6</a:t>
            </a:fld>
            <a:endParaRPr kumimoji="1" lang="zh-CN" altLang="en-US"/>
          </a:p>
        </p:txBody>
      </p:sp>
      <p:sp>
        <p:nvSpPr>
          <p:cNvPr id="5" name="页脚占位符 4"/>
          <p:cNvSpPr>
            <a:spLocks noGrp="1"/>
          </p:cNvSpPr>
          <p:nvPr>
            <p:ph type="ftr" sz="quarter" idx="11"/>
          </p:nvPr>
        </p:nvSpPr>
        <p:spPr/>
        <p:txBody>
          <a:bodyPr/>
          <a:lstStyle/>
          <a:p>
            <a:r>
              <a:rPr kumimoji="1" lang="en-US" altLang="zh-CN" smtClean="0"/>
              <a:t>2019 Fall / Dr. Lee Tzong-Yi / LHS / CUHK(SZ)</a:t>
            </a:r>
            <a:endParaRPr kumimoji="1" lang="zh-CN" altLang="en-US"/>
          </a:p>
        </p:txBody>
      </p:sp>
      <p:sp>
        <p:nvSpPr>
          <p:cNvPr id="6" name="幻灯片编号占位符 5"/>
          <p:cNvSpPr>
            <a:spLocks noGrp="1"/>
          </p:cNvSpPr>
          <p:nvPr>
            <p:ph type="sldNum" sz="quarter" idx="12"/>
          </p:nvPr>
        </p:nvSpPr>
        <p:spPr/>
        <p:txBody>
          <a:bodyPr/>
          <a:lstStyle/>
          <a:p>
            <a:fld id="{EB8F4B19-15CE-6447-8B5B-203C99CD9CD4}" type="slidenum">
              <a:rPr kumimoji="1" lang="zh-CN" altLang="en-US" smtClean="0"/>
              <a:t>‹#›</a:t>
            </a:fld>
            <a:endParaRPr kumimoji="1" lang="zh-CN" altLang="en-US"/>
          </a:p>
        </p:txBody>
      </p:sp>
      <p:sp>
        <p:nvSpPr>
          <p:cNvPr id="8" name="矩形 7"/>
          <p:cNvSpPr/>
          <p:nvPr userDrawn="1"/>
        </p:nvSpPr>
        <p:spPr>
          <a:xfrm>
            <a:off x="213628" y="1503760"/>
            <a:ext cx="3999515" cy="186929"/>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矩形 8"/>
          <p:cNvSpPr/>
          <p:nvPr userDrawn="1"/>
        </p:nvSpPr>
        <p:spPr>
          <a:xfrm>
            <a:off x="-4971" y="1503758"/>
            <a:ext cx="218599" cy="18693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186947012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36967" y="1709739"/>
            <a:ext cx="9316164" cy="2852737"/>
          </a:xfrm>
        </p:spPr>
        <p:txBody>
          <a:bodyPr anchor="b"/>
          <a:lstStyle>
            <a:lvl1pPr>
              <a:defRPr sz="6000"/>
            </a:lvl1pPr>
          </a:lstStyle>
          <a:p>
            <a:r>
              <a:rPr kumimoji="1" lang="zh-CN" altLang="en-US"/>
              <a:t>单击此处编辑母版标题样式</a:t>
            </a:r>
          </a:p>
        </p:txBody>
      </p:sp>
      <p:sp>
        <p:nvSpPr>
          <p:cNvPr id="3" name="文本占位符 2"/>
          <p:cNvSpPr>
            <a:spLocks noGrp="1"/>
          </p:cNvSpPr>
          <p:nvPr>
            <p:ph type="body" idx="1"/>
          </p:nvPr>
        </p:nvSpPr>
        <p:spPr>
          <a:xfrm>
            <a:off x="736967" y="4589464"/>
            <a:ext cx="9316164"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p>
        </p:txBody>
      </p:sp>
      <p:sp>
        <p:nvSpPr>
          <p:cNvPr id="4" name="日期占位符 3"/>
          <p:cNvSpPr>
            <a:spLocks noGrp="1"/>
          </p:cNvSpPr>
          <p:nvPr>
            <p:ph type="dt" sz="half" idx="10"/>
          </p:nvPr>
        </p:nvSpPr>
        <p:spPr/>
        <p:txBody>
          <a:bodyPr/>
          <a:lstStyle/>
          <a:p>
            <a:fld id="{DCEAD08D-B96D-4177-9949-64B1C6965662}" type="datetime1">
              <a:rPr kumimoji="1" lang="zh-CN" altLang="en-US" smtClean="0"/>
              <a:t>2019/12/6</a:t>
            </a:fld>
            <a:endParaRPr kumimoji="1" lang="zh-CN" altLang="en-US"/>
          </a:p>
        </p:txBody>
      </p:sp>
      <p:sp>
        <p:nvSpPr>
          <p:cNvPr id="5" name="页脚占位符 4"/>
          <p:cNvSpPr>
            <a:spLocks noGrp="1"/>
          </p:cNvSpPr>
          <p:nvPr>
            <p:ph type="ftr" sz="quarter" idx="11"/>
          </p:nvPr>
        </p:nvSpPr>
        <p:spPr/>
        <p:txBody>
          <a:bodyPr/>
          <a:lstStyle/>
          <a:p>
            <a:r>
              <a:rPr kumimoji="1" lang="en-US" altLang="zh-CN" smtClean="0"/>
              <a:t>2019 Fall / Dr. Lee Tzong-Yi / LHS / CUHK(SZ)</a:t>
            </a:r>
            <a:endParaRPr kumimoji="1" lang="zh-CN" altLang="en-US"/>
          </a:p>
        </p:txBody>
      </p:sp>
      <p:sp>
        <p:nvSpPr>
          <p:cNvPr id="6" name="幻灯片编号占位符 5"/>
          <p:cNvSpPr>
            <a:spLocks noGrp="1"/>
          </p:cNvSpPr>
          <p:nvPr>
            <p:ph type="sldNum" sz="quarter" idx="12"/>
          </p:nvPr>
        </p:nvSpPr>
        <p:spPr/>
        <p:txBody>
          <a:bodyPr/>
          <a:lstStyle/>
          <a:p>
            <a:fld id="{EB8F4B19-15CE-6447-8B5B-203C99CD9CD4}" type="slidenum">
              <a:rPr kumimoji="1" lang="zh-CN" altLang="en-US" smtClean="0"/>
              <a:t>‹#›</a:t>
            </a:fld>
            <a:endParaRPr kumimoji="1" lang="zh-CN" altLang="en-US"/>
          </a:p>
        </p:txBody>
      </p:sp>
    </p:spTree>
    <p:extLst>
      <p:ext uri="{BB962C8B-B14F-4D97-AF65-F5344CB8AC3E}">
        <p14:creationId xmlns:p14="http://schemas.microsoft.com/office/powerpoint/2010/main" val="7407593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内容占位符 2"/>
          <p:cNvSpPr>
            <a:spLocks noGrp="1"/>
          </p:cNvSpPr>
          <p:nvPr>
            <p:ph sz="half" idx="1"/>
          </p:nvPr>
        </p:nvSpPr>
        <p:spPr>
          <a:xfrm>
            <a:off x="742593" y="1825625"/>
            <a:ext cx="4590574"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内容占位符 3"/>
          <p:cNvSpPr>
            <a:spLocks noGrp="1"/>
          </p:cNvSpPr>
          <p:nvPr>
            <p:ph sz="half" idx="2"/>
          </p:nvPr>
        </p:nvSpPr>
        <p:spPr>
          <a:xfrm>
            <a:off x="5468183" y="1825625"/>
            <a:ext cx="4590574"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日期占位符 4"/>
          <p:cNvSpPr>
            <a:spLocks noGrp="1"/>
          </p:cNvSpPr>
          <p:nvPr>
            <p:ph type="dt" sz="half" idx="10"/>
          </p:nvPr>
        </p:nvSpPr>
        <p:spPr/>
        <p:txBody>
          <a:bodyPr/>
          <a:lstStyle/>
          <a:p>
            <a:fld id="{95F05DF5-13F2-497E-B365-6EA9A016FAC8}" type="datetime1">
              <a:rPr kumimoji="1" lang="zh-CN" altLang="en-US" smtClean="0"/>
              <a:t>2019/12/6</a:t>
            </a:fld>
            <a:endParaRPr kumimoji="1" lang="zh-CN" altLang="en-US"/>
          </a:p>
        </p:txBody>
      </p:sp>
      <p:sp>
        <p:nvSpPr>
          <p:cNvPr id="6" name="页脚占位符 5"/>
          <p:cNvSpPr>
            <a:spLocks noGrp="1"/>
          </p:cNvSpPr>
          <p:nvPr>
            <p:ph type="ftr" sz="quarter" idx="11"/>
          </p:nvPr>
        </p:nvSpPr>
        <p:spPr/>
        <p:txBody>
          <a:bodyPr/>
          <a:lstStyle/>
          <a:p>
            <a:r>
              <a:rPr kumimoji="1" lang="en-US" altLang="zh-CN" smtClean="0"/>
              <a:t>2019 Fall / Dr. Lee Tzong-Yi / LHS / CUHK(SZ)</a:t>
            </a:r>
            <a:endParaRPr kumimoji="1" lang="zh-CN" altLang="en-US"/>
          </a:p>
        </p:txBody>
      </p:sp>
      <p:sp>
        <p:nvSpPr>
          <p:cNvPr id="7" name="幻灯片编号占位符 6"/>
          <p:cNvSpPr>
            <a:spLocks noGrp="1"/>
          </p:cNvSpPr>
          <p:nvPr>
            <p:ph type="sldNum" sz="quarter" idx="12"/>
          </p:nvPr>
        </p:nvSpPr>
        <p:spPr/>
        <p:txBody>
          <a:bodyPr/>
          <a:lstStyle/>
          <a:p>
            <a:fld id="{EB8F4B19-15CE-6447-8B5B-203C99CD9CD4}" type="slidenum">
              <a:rPr kumimoji="1" lang="zh-CN" altLang="en-US" smtClean="0"/>
              <a:t>‹#›</a:t>
            </a:fld>
            <a:endParaRPr kumimoji="1" lang="zh-CN" altLang="en-US"/>
          </a:p>
        </p:txBody>
      </p:sp>
      <p:sp>
        <p:nvSpPr>
          <p:cNvPr id="8" name="矩形 7"/>
          <p:cNvSpPr/>
          <p:nvPr userDrawn="1"/>
        </p:nvSpPr>
        <p:spPr>
          <a:xfrm>
            <a:off x="213628" y="1503760"/>
            <a:ext cx="3999515" cy="186929"/>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矩形 8"/>
          <p:cNvSpPr/>
          <p:nvPr userDrawn="1"/>
        </p:nvSpPr>
        <p:spPr>
          <a:xfrm>
            <a:off x="-4971" y="1503758"/>
            <a:ext cx="218599" cy="18693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12852288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744000" y="365126"/>
            <a:ext cx="9316164" cy="1325563"/>
          </a:xfrm>
        </p:spPr>
        <p:txBody>
          <a:bodyPr/>
          <a:lstStyle/>
          <a:p>
            <a:r>
              <a:rPr kumimoji="1" lang="zh-CN" altLang="en-US"/>
              <a:t>单击此处编辑母版标题样式</a:t>
            </a:r>
          </a:p>
        </p:txBody>
      </p:sp>
      <p:sp>
        <p:nvSpPr>
          <p:cNvPr id="3" name="文本占位符 2"/>
          <p:cNvSpPr>
            <a:spLocks noGrp="1"/>
          </p:cNvSpPr>
          <p:nvPr>
            <p:ph type="body" idx="1"/>
          </p:nvPr>
        </p:nvSpPr>
        <p:spPr>
          <a:xfrm>
            <a:off x="744000" y="1681163"/>
            <a:ext cx="456947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4" name="内容占位符 3"/>
          <p:cNvSpPr>
            <a:spLocks noGrp="1"/>
          </p:cNvSpPr>
          <p:nvPr>
            <p:ph sz="half" idx="2"/>
          </p:nvPr>
        </p:nvSpPr>
        <p:spPr>
          <a:xfrm>
            <a:off x="744000" y="2505075"/>
            <a:ext cx="4569477"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文本占位符 4"/>
          <p:cNvSpPr>
            <a:spLocks noGrp="1"/>
          </p:cNvSpPr>
          <p:nvPr>
            <p:ph type="body" sz="quarter" idx="3"/>
          </p:nvPr>
        </p:nvSpPr>
        <p:spPr>
          <a:xfrm>
            <a:off x="5468183" y="1681163"/>
            <a:ext cx="459198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6" name="内容占位符 5"/>
          <p:cNvSpPr>
            <a:spLocks noGrp="1"/>
          </p:cNvSpPr>
          <p:nvPr>
            <p:ph sz="quarter" idx="4"/>
          </p:nvPr>
        </p:nvSpPr>
        <p:spPr>
          <a:xfrm>
            <a:off x="5468183" y="2505075"/>
            <a:ext cx="4591981"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日期占位符 6"/>
          <p:cNvSpPr>
            <a:spLocks noGrp="1"/>
          </p:cNvSpPr>
          <p:nvPr>
            <p:ph type="dt" sz="half" idx="10"/>
          </p:nvPr>
        </p:nvSpPr>
        <p:spPr/>
        <p:txBody>
          <a:bodyPr/>
          <a:lstStyle/>
          <a:p>
            <a:fld id="{1A6477F7-2E83-426D-8ABE-627FD25FF9F9}" type="datetime1">
              <a:rPr kumimoji="1" lang="zh-CN" altLang="en-US" smtClean="0"/>
              <a:t>2019/12/6</a:t>
            </a:fld>
            <a:endParaRPr kumimoji="1" lang="zh-CN" altLang="en-US"/>
          </a:p>
        </p:txBody>
      </p:sp>
      <p:sp>
        <p:nvSpPr>
          <p:cNvPr id="8" name="页脚占位符 7"/>
          <p:cNvSpPr>
            <a:spLocks noGrp="1"/>
          </p:cNvSpPr>
          <p:nvPr>
            <p:ph type="ftr" sz="quarter" idx="11"/>
          </p:nvPr>
        </p:nvSpPr>
        <p:spPr/>
        <p:txBody>
          <a:bodyPr/>
          <a:lstStyle/>
          <a:p>
            <a:r>
              <a:rPr kumimoji="1" lang="en-US" altLang="zh-CN" smtClean="0"/>
              <a:t>2019 Fall / Dr. Lee Tzong-Yi / LHS / CUHK(SZ)</a:t>
            </a:r>
            <a:endParaRPr kumimoji="1" lang="zh-CN" altLang="en-US"/>
          </a:p>
        </p:txBody>
      </p:sp>
      <p:sp>
        <p:nvSpPr>
          <p:cNvPr id="9" name="幻灯片编号占位符 8"/>
          <p:cNvSpPr>
            <a:spLocks noGrp="1"/>
          </p:cNvSpPr>
          <p:nvPr>
            <p:ph type="sldNum" sz="quarter" idx="12"/>
          </p:nvPr>
        </p:nvSpPr>
        <p:spPr/>
        <p:txBody>
          <a:bodyPr/>
          <a:lstStyle/>
          <a:p>
            <a:fld id="{EB8F4B19-15CE-6447-8B5B-203C99CD9CD4}" type="slidenum">
              <a:rPr kumimoji="1" lang="zh-CN" altLang="en-US" smtClean="0"/>
              <a:t>‹#›</a:t>
            </a:fld>
            <a:endParaRPr kumimoji="1" lang="zh-CN" altLang="en-US"/>
          </a:p>
        </p:txBody>
      </p:sp>
      <p:sp>
        <p:nvSpPr>
          <p:cNvPr id="10" name="矩形 9"/>
          <p:cNvSpPr/>
          <p:nvPr userDrawn="1"/>
        </p:nvSpPr>
        <p:spPr>
          <a:xfrm>
            <a:off x="213628" y="1503760"/>
            <a:ext cx="3999515" cy="186929"/>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矩形 10"/>
          <p:cNvSpPr/>
          <p:nvPr userDrawn="1"/>
        </p:nvSpPr>
        <p:spPr>
          <a:xfrm>
            <a:off x="-4971" y="1503758"/>
            <a:ext cx="218599" cy="18693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1789376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日期占位符 2"/>
          <p:cNvSpPr>
            <a:spLocks noGrp="1"/>
          </p:cNvSpPr>
          <p:nvPr>
            <p:ph type="dt" sz="half" idx="10"/>
          </p:nvPr>
        </p:nvSpPr>
        <p:spPr/>
        <p:txBody>
          <a:bodyPr/>
          <a:lstStyle/>
          <a:p>
            <a:fld id="{653A9628-DB04-4DB3-8C8F-98BC7F91B6F8}" type="datetime1">
              <a:rPr kumimoji="1" lang="zh-CN" altLang="en-US" smtClean="0"/>
              <a:t>2019/12/6</a:t>
            </a:fld>
            <a:endParaRPr kumimoji="1" lang="zh-CN" altLang="en-US"/>
          </a:p>
        </p:txBody>
      </p:sp>
      <p:sp>
        <p:nvSpPr>
          <p:cNvPr id="4" name="页脚占位符 3"/>
          <p:cNvSpPr>
            <a:spLocks noGrp="1"/>
          </p:cNvSpPr>
          <p:nvPr>
            <p:ph type="ftr" sz="quarter" idx="11"/>
          </p:nvPr>
        </p:nvSpPr>
        <p:spPr/>
        <p:txBody>
          <a:bodyPr/>
          <a:lstStyle/>
          <a:p>
            <a:r>
              <a:rPr kumimoji="1" lang="en-US" altLang="zh-CN" smtClean="0"/>
              <a:t>2019 Fall / Dr. Lee Tzong-Yi / LHS / CUHK(SZ)</a:t>
            </a:r>
            <a:endParaRPr kumimoji="1" lang="zh-CN" altLang="en-US"/>
          </a:p>
        </p:txBody>
      </p:sp>
      <p:sp>
        <p:nvSpPr>
          <p:cNvPr id="5" name="幻灯片编号占位符 4"/>
          <p:cNvSpPr>
            <a:spLocks noGrp="1"/>
          </p:cNvSpPr>
          <p:nvPr>
            <p:ph type="sldNum" sz="quarter" idx="12"/>
          </p:nvPr>
        </p:nvSpPr>
        <p:spPr/>
        <p:txBody>
          <a:bodyPr/>
          <a:lstStyle/>
          <a:p>
            <a:fld id="{EB8F4B19-15CE-6447-8B5B-203C99CD9CD4}" type="slidenum">
              <a:rPr kumimoji="1" lang="zh-CN" altLang="en-US" smtClean="0"/>
              <a:t>‹#›</a:t>
            </a:fld>
            <a:endParaRPr kumimoji="1" lang="zh-CN" altLang="en-US"/>
          </a:p>
        </p:txBody>
      </p:sp>
    </p:spTree>
    <p:extLst>
      <p:ext uri="{BB962C8B-B14F-4D97-AF65-F5344CB8AC3E}">
        <p14:creationId xmlns:p14="http://schemas.microsoft.com/office/powerpoint/2010/main" val="5022786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A809417-A0B2-4A88-899E-5700E2ED817B}" type="datetime1">
              <a:rPr kumimoji="1" lang="zh-CN" altLang="en-US" smtClean="0"/>
              <a:t>2019/12/6</a:t>
            </a:fld>
            <a:endParaRPr kumimoji="1" lang="zh-CN" altLang="en-US"/>
          </a:p>
        </p:txBody>
      </p:sp>
      <p:sp>
        <p:nvSpPr>
          <p:cNvPr id="3" name="页脚占位符 2"/>
          <p:cNvSpPr>
            <a:spLocks noGrp="1"/>
          </p:cNvSpPr>
          <p:nvPr>
            <p:ph type="ftr" sz="quarter" idx="11"/>
          </p:nvPr>
        </p:nvSpPr>
        <p:spPr/>
        <p:txBody>
          <a:bodyPr/>
          <a:lstStyle/>
          <a:p>
            <a:r>
              <a:rPr kumimoji="1" lang="en-US" altLang="zh-CN" smtClean="0"/>
              <a:t>2019 Fall / Dr. Lee Tzong-Yi / LHS / CUHK(SZ)</a:t>
            </a:r>
            <a:endParaRPr kumimoji="1" lang="zh-CN" altLang="en-US"/>
          </a:p>
        </p:txBody>
      </p:sp>
      <p:sp>
        <p:nvSpPr>
          <p:cNvPr id="4" name="幻灯片编号占位符 3"/>
          <p:cNvSpPr>
            <a:spLocks noGrp="1"/>
          </p:cNvSpPr>
          <p:nvPr>
            <p:ph type="sldNum" sz="quarter" idx="12"/>
          </p:nvPr>
        </p:nvSpPr>
        <p:spPr/>
        <p:txBody>
          <a:bodyPr/>
          <a:lstStyle/>
          <a:p>
            <a:fld id="{EB8F4B19-15CE-6447-8B5B-203C99CD9CD4}" type="slidenum">
              <a:rPr kumimoji="1" lang="zh-CN" altLang="en-US" smtClean="0"/>
              <a:t>‹#›</a:t>
            </a:fld>
            <a:endParaRPr kumimoji="1" lang="zh-CN" altLang="en-US"/>
          </a:p>
        </p:txBody>
      </p:sp>
    </p:spTree>
    <p:extLst>
      <p:ext uri="{BB962C8B-B14F-4D97-AF65-F5344CB8AC3E}">
        <p14:creationId xmlns:p14="http://schemas.microsoft.com/office/powerpoint/2010/main" val="14505736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744000" y="457200"/>
            <a:ext cx="3483716" cy="1600200"/>
          </a:xfrm>
        </p:spPr>
        <p:txBody>
          <a:bodyPr anchor="b"/>
          <a:lstStyle>
            <a:lvl1pPr>
              <a:defRPr sz="3200"/>
            </a:lvl1pPr>
          </a:lstStyle>
          <a:p>
            <a:r>
              <a:rPr kumimoji="1" lang="zh-CN" altLang="en-US"/>
              <a:t>单击此处编辑母版标题样式</a:t>
            </a:r>
          </a:p>
        </p:txBody>
      </p:sp>
      <p:sp>
        <p:nvSpPr>
          <p:cNvPr id="3" name="内容占位符 2"/>
          <p:cNvSpPr>
            <a:spLocks noGrp="1"/>
          </p:cNvSpPr>
          <p:nvPr>
            <p:ph idx="1"/>
          </p:nvPr>
        </p:nvSpPr>
        <p:spPr>
          <a:xfrm>
            <a:off x="4591981" y="987426"/>
            <a:ext cx="5468183"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文本占位符 3"/>
          <p:cNvSpPr>
            <a:spLocks noGrp="1"/>
          </p:cNvSpPr>
          <p:nvPr>
            <p:ph type="body" sz="half" idx="2"/>
          </p:nvPr>
        </p:nvSpPr>
        <p:spPr>
          <a:xfrm>
            <a:off x="744000" y="2057400"/>
            <a:ext cx="3483716"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p:cNvSpPr>
            <a:spLocks noGrp="1"/>
          </p:cNvSpPr>
          <p:nvPr>
            <p:ph type="dt" sz="half" idx="10"/>
          </p:nvPr>
        </p:nvSpPr>
        <p:spPr/>
        <p:txBody>
          <a:bodyPr/>
          <a:lstStyle/>
          <a:p>
            <a:fld id="{AC6E5A33-375E-460D-8E5E-E724215C071E}" type="datetime1">
              <a:rPr kumimoji="1" lang="zh-CN" altLang="en-US" smtClean="0"/>
              <a:t>2019/12/6</a:t>
            </a:fld>
            <a:endParaRPr kumimoji="1" lang="zh-CN" altLang="en-US"/>
          </a:p>
        </p:txBody>
      </p:sp>
      <p:sp>
        <p:nvSpPr>
          <p:cNvPr id="6" name="页脚占位符 5"/>
          <p:cNvSpPr>
            <a:spLocks noGrp="1"/>
          </p:cNvSpPr>
          <p:nvPr>
            <p:ph type="ftr" sz="quarter" idx="11"/>
          </p:nvPr>
        </p:nvSpPr>
        <p:spPr/>
        <p:txBody>
          <a:bodyPr/>
          <a:lstStyle/>
          <a:p>
            <a:r>
              <a:rPr kumimoji="1" lang="en-US" altLang="zh-CN" smtClean="0"/>
              <a:t>2019 Fall / Dr. Lee Tzong-Yi / LHS / CUHK(SZ)</a:t>
            </a:r>
            <a:endParaRPr kumimoji="1" lang="zh-CN" altLang="en-US"/>
          </a:p>
        </p:txBody>
      </p:sp>
      <p:sp>
        <p:nvSpPr>
          <p:cNvPr id="7" name="幻灯片编号占位符 6"/>
          <p:cNvSpPr>
            <a:spLocks noGrp="1"/>
          </p:cNvSpPr>
          <p:nvPr>
            <p:ph type="sldNum" sz="quarter" idx="12"/>
          </p:nvPr>
        </p:nvSpPr>
        <p:spPr/>
        <p:txBody>
          <a:bodyPr/>
          <a:lstStyle/>
          <a:p>
            <a:fld id="{EB8F4B19-15CE-6447-8B5B-203C99CD9CD4}" type="slidenum">
              <a:rPr kumimoji="1" lang="zh-CN" altLang="en-US" smtClean="0"/>
              <a:t>‹#›</a:t>
            </a:fld>
            <a:endParaRPr kumimoji="1" lang="zh-CN" altLang="en-US"/>
          </a:p>
        </p:txBody>
      </p:sp>
    </p:spTree>
    <p:extLst>
      <p:ext uri="{BB962C8B-B14F-4D97-AF65-F5344CB8AC3E}">
        <p14:creationId xmlns:p14="http://schemas.microsoft.com/office/powerpoint/2010/main" val="10371278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744000" y="457200"/>
            <a:ext cx="3483716" cy="1600200"/>
          </a:xfrm>
        </p:spPr>
        <p:txBody>
          <a:bodyPr anchor="b"/>
          <a:lstStyle>
            <a:lvl1pPr>
              <a:defRPr sz="3200"/>
            </a:lvl1pPr>
          </a:lstStyle>
          <a:p>
            <a:r>
              <a:rPr kumimoji="1" lang="zh-CN" altLang="en-US"/>
              <a:t>单击此处编辑母版标题样式</a:t>
            </a:r>
          </a:p>
        </p:txBody>
      </p:sp>
      <p:sp>
        <p:nvSpPr>
          <p:cNvPr id="3" name="图片占位符 2"/>
          <p:cNvSpPr>
            <a:spLocks noGrp="1"/>
          </p:cNvSpPr>
          <p:nvPr>
            <p:ph type="pic" idx="1"/>
          </p:nvPr>
        </p:nvSpPr>
        <p:spPr>
          <a:xfrm>
            <a:off x="4591981" y="987426"/>
            <a:ext cx="5468183"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p:cNvSpPr>
            <a:spLocks noGrp="1"/>
          </p:cNvSpPr>
          <p:nvPr>
            <p:ph type="body" sz="half" idx="2"/>
          </p:nvPr>
        </p:nvSpPr>
        <p:spPr>
          <a:xfrm>
            <a:off x="744000" y="2057400"/>
            <a:ext cx="3483716"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p:cNvSpPr>
            <a:spLocks noGrp="1"/>
          </p:cNvSpPr>
          <p:nvPr>
            <p:ph type="dt" sz="half" idx="10"/>
          </p:nvPr>
        </p:nvSpPr>
        <p:spPr/>
        <p:txBody>
          <a:bodyPr/>
          <a:lstStyle/>
          <a:p>
            <a:fld id="{DF75D48E-825F-48EB-83E7-860F31E40ABA}" type="datetime1">
              <a:rPr kumimoji="1" lang="zh-CN" altLang="en-US" smtClean="0"/>
              <a:t>2019/12/6</a:t>
            </a:fld>
            <a:endParaRPr kumimoji="1" lang="zh-CN" altLang="en-US"/>
          </a:p>
        </p:txBody>
      </p:sp>
      <p:sp>
        <p:nvSpPr>
          <p:cNvPr id="6" name="页脚占位符 5"/>
          <p:cNvSpPr>
            <a:spLocks noGrp="1"/>
          </p:cNvSpPr>
          <p:nvPr>
            <p:ph type="ftr" sz="quarter" idx="11"/>
          </p:nvPr>
        </p:nvSpPr>
        <p:spPr/>
        <p:txBody>
          <a:bodyPr/>
          <a:lstStyle/>
          <a:p>
            <a:r>
              <a:rPr kumimoji="1" lang="en-US" altLang="zh-CN" smtClean="0"/>
              <a:t>2019 Fall / Dr. Lee Tzong-Yi / LHS / CUHK(SZ)</a:t>
            </a:r>
            <a:endParaRPr kumimoji="1" lang="zh-CN" altLang="en-US"/>
          </a:p>
        </p:txBody>
      </p:sp>
      <p:sp>
        <p:nvSpPr>
          <p:cNvPr id="7" name="幻灯片编号占位符 6"/>
          <p:cNvSpPr>
            <a:spLocks noGrp="1"/>
          </p:cNvSpPr>
          <p:nvPr>
            <p:ph type="sldNum" sz="quarter" idx="12"/>
          </p:nvPr>
        </p:nvSpPr>
        <p:spPr/>
        <p:txBody>
          <a:bodyPr/>
          <a:lstStyle/>
          <a:p>
            <a:fld id="{EB8F4B19-15CE-6447-8B5B-203C99CD9CD4}" type="slidenum">
              <a:rPr kumimoji="1" lang="zh-CN" altLang="en-US" smtClean="0"/>
              <a:t>‹#›</a:t>
            </a:fld>
            <a:endParaRPr kumimoji="1" lang="zh-CN" altLang="en-US"/>
          </a:p>
        </p:txBody>
      </p:sp>
    </p:spTree>
    <p:extLst>
      <p:ext uri="{BB962C8B-B14F-4D97-AF65-F5344CB8AC3E}">
        <p14:creationId xmlns:p14="http://schemas.microsoft.com/office/powerpoint/2010/main" val="10349492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742593" y="365126"/>
            <a:ext cx="9316164"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p:cNvSpPr>
            <a:spLocks noGrp="1"/>
          </p:cNvSpPr>
          <p:nvPr>
            <p:ph type="body" idx="1"/>
          </p:nvPr>
        </p:nvSpPr>
        <p:spPr>
          <a:xfrm>
            <a:off x="742593" y="1825625"/>
            <a:ext cx="9316164" cy="4351338"/>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2"/>
          </p:nvPr>
        </p:nvSpPr>
        <p:spPr>
          <a:xfrm>
            <a:off x="742593" y="6356351"/>
            <a:ext cx="2430304"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7B8DEB5-CB92-4EA9-AFE7-AA13C61F826D}" type="datetime1">
              <a:rPr kumimoji="1" lang="zh-CN" altLang="en-US" smtClean="0"/>
              <a:t>2019/12/6</a:t>
            </a:fld>
            <a:endParaRPr kumimoji="1" lang="zh-CN" altLang="en-US"/>
          </a:p>
        </p:txBody>
      </p:sp>
      <p:sp>
        <p:nvSpPr>
          <p:cNvPr id="5" name="页脚占位符 4"/>
          <p:cNvSpPr>
            <a:spLocks noGrp="1"/>
          </p:cNvSpPr>
          <p:nvPr>
            <p:ph type="ftr" sz="quarter" idx="3"/>
          </p:nvPr>
        </p:nvSpPr>
        <p:spPr>
          <a:xfrm>
            <a:off x="3577947" y="6356351"/>
            <a:ext cx="3645456"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kumimoji="1" lang="en-US" altLang="zh-CN" smtClean="0"/>
              <a:t>2019 Fall / Dr. Lee Tzong-Yi / LHS / CUHK(SZ)</a:t>
            </a:r>
            <a:endParaRPr kumimoji="1" lang="zh-CN" altLang="en-US"/>
          </a:p>
        </p:txBody>
      </p:sp>
      <p:sp>
        <p:nvSpPr>
          <p:cNvPr id="6" name="幻灯片编号占位符 5"/>
          <p:cNvSpPr>
            <a:spLocks noGrp="1"/>
          </p:cNvSpPr>
          <p:nvPr>
            <p:ph type="sldNum" sz="quarter" idx="4"/>
          </p:nvPr>
        </p:nvSpPr>
        <p:spPr>
          <a:xfrm>
            <a:off x="7628453" y="6356351"/>
            <a:ext cx="2430304"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B8F4B19-15CE-6447-8B5B-203C99CD9CD4}" type="slidenum">
              <a:rPr kumimoji="1" lang="zh-CN" altLang="en-US" smtClean="0"/>
              <a:t>‹#›</a:t>
            </a:fld>
            <a:endParaRPr kumimoji="1" lang="zh-CN" altLang="en-US"/>
          </a:p>
        </p:txBody>
      </p:sp>
    </p:spTree>
    <p:extLst>
      <p:ext uri="{BB962C8B-B14F-4D97-AF65-F5344CB8AC3E}">
        <p14:creationId xmlns:p14="http://schemas.microsoft.com/office/powerpoint/2010/main" val="4387923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hyperlink" Target="mailto:liyishu@cuhk.edu.cn" TargetMode="External"/><Relationship Id="rId5" Type="http://schemas.openxmlformats.org/officeDocument/2006/relationships/hyperlink" Target="mailto:218019033@link.cuhk.edu.cn" TargetMode="External"/><Relationship Id="rId4" Type="http://schemas.openxmlformats.org/officeDocument/2006/relationships/hyperlink" Target="mailto:leetzongyi@cuhk.edu.cn"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4"/>
          <p:cNvGrpSpPr>
            <a:grpSpLocks/>
          </p:cNvGrpSpPr>
          <p:nvPr/>
        </p:nvGrpSpPr>
        <p:grpSpPr bwMode="auto">
          <a:xfrm>
            <a:off x="1511112" y="6387859"/>
            <a:ext cx="1798819" cy="419100"/>
            <a:chOff x="4041049" y="400136"/>
            <a:chExt cx="2030610" cy="419075"/>
          </a:xfrm>
        </p:grpSpPr>
        <p:sp>
          <p:nvSpPr>
            <p:cNvPr id="12" name="矩形 11"/>
            <p:cNvSpPr/>
            <p:nvPr/>
          </p:nvSpPr>
          <p:spPr>
            <a:xfrm>
              <a:off x="4041049" y="400136"/>
              <a:ext cx="2030610" cy="4190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anchor="ctr"/>
            <a:lstStyle>
              <a:lvl1pPr>
                <a:defRPr sz="3800">
                  <a:solidFill>
                    <a:srgbClr val="006699"/>
                  </a:solidFill>
                  <a:latin typeface="Palatino Linotype" panose="02040502050505030304" pitchFamily="18" charset="0"/>
                  <a:ea typeface="黑体" panose="02010609060101010101" pitchFamily="49" charset="-122"/>
                </a:defRPr>
              </a:lvl1pPr>
              <a:lvl2pPr marL="742950" indent="-285750">
                <a:defRPr sz="3800">
                  <a:solidFill>
                    <a:srgbClr val="006699"/>
                  </a:solidFill>
                  <a:latin typeface="Palatino Linotype" panose="02040502050505030304" pitchFamily="18" charset="0"/>
                  <a:ea typeface="黑体" panose="02010609060101010101" pitchFamily="49" charset="-122"/>
                </a:defRPr>
              </a:lvl2pPr>
              <a:lvl3pPr marL="1143000" indent="-228600">
                <a:defRPr sz="3800">
                  <a:solidFill>
                    <a:srgbClr val="006699"/>
                  </a:solidFill>
                  <a:latin typeface="Palatino Linotype" panose="02040502050505030304" pitchFamily="18" charset="0"/>
                  <a:ea typeface="黑体" panose="02010609060101010101" pitchFamily="49" charset="-122"/>
                </a:defRPr>
              </a:lvl3pPr>
              <a:lvl4pPr marL="1600200" indent="-228600">
                <a:defRPr sz="3800">
                  <a:solidFill>
                    <a:srgbClr val="006699"/>
                  </a:solidFill>
                  <a:latin typeface="Palatino Linotype" panose="02040502050505030304" pitchFamily="18" charset="0"/>
                  <a:ea typeface="黑体" panose="02010609060101010101" pitchFamily="49" charset="-122"/>
                </a:defRPr>
              </a:lvl4pPr>
              <a:lvl5pPr marL="2057400" indent="-228600">
                <a:defRPr sz="3800">
                  <a:solidFill>
                    <a:srgbClr val="006699"/>
                  </a:solidFill>
                  <a:latin typeface="Palatino Linotype" panose="02040502050505030304" pitchFamily="18" charset="0"/>
                  <a:ea typeface="黑体" panose="02010609060101010101" pitchFamily="49" charset="-122"/>
                </a:defRPr>
              </a:lvl5pPr>
              <a:lvl6pPr marL="2514600" indent="-228600" eaLnBrk="0" fontAlgn="base" hangingPunct="0">
                <a:spcBef>
                  <a:spcPct val="0"/>
                </a:spcBef>
                <a:spcAft>
                  <a:spcPct val="0"/>
                </a:spcAft>
                <a:defRPr sz="3800">
                  <a:solidFill>
                    <a:srgbClr val="006699"/>
                  </a:solidFill>
                  <a:latin typeface="Palatino Linotype" panose="02040502050505030304" pitchFamily="18" charset="0"/>
                  <a:ea typeface="黑体" panose="02010609060101010101" pitchFamily="49" charset="-122"/>
                </a:defRPr>
              </a:lvl6pPr>
              <a:lvl7pPr marL="2971800" indent="-228600" eaLnBrk="0" fontAlgn="base" hangingPunct="0">
                <a:spcBef>
                  <a:spcPct val="0"/>
                </a:spcBef>
                <a:spcAft>
                  <a:spcPct val="0"/>
                </a:spcAft>
                <a:defRPr sz="3800">
                  <a:solidFill>
                    <a:srgbClr val="006699"/>
                  </a:solidFill>
                  <a:latin typeface="Palatino Linotype" panose="02040502050505030304" pitchFamily="18" charset="0"/>
                  <a:ea typeface="黑体" panose="02010609060101010101" pitchFamily="49" charset="-122"/>
                </a:defRPr>
              </a:lvl7pPr>
              <a:lvl8pPr marL="3429000" indent="-228600" eaLnBrk="0" fontAlgn="base" hangingPunct="0">
                <a:spcBef>
                  <a:spcPct val="0"/>
                </a:spcBef>
                <a:spcAft>
                  <a:spcPct val="0"/>
                </a:spcAft>
                <a:defRPr sz="3800">
                  <a:solidFill>
                    <a:srgbClr val="006699"/>
                  </a:solidFill>
                  <a:latin typeface="Palatino Linotype" panose="02040502050505030304" pitchFamily="18" charset="0"/>
                  <a:ea typeface="黑体" panose="02010609060101010101" pitchFamily="49" charset="-122"/>
                </a:defRPr>
              </a:lvl8pPr>
              <a:lvl9pPr marL="3886200" indent="-228600" eaLnBrk="0" fontAlgn="base" hangingPunct="0">
                <a:spcBef>
                  <a:spcPct val="0"/>
                </a:spcBef>
                <a:spcAft>
                  <a:spcPct val="0"/>
                </a:spcAft>
                <a:defRPr sz="3800">
                  <a:solidFill>
                    <a:srgbClr val="006699"/>
                  </a:solidFill>
                  <a:latin typeface="Palatino Linotype" panose="02040502050505030304" pitchFamily="18" charset="0"/>
                  <a:ea typeface="黑体" panose="02010609060101010101" pitchFamily="49" charset="-122"/>
                </a:defRPr>
              </a:lvl9pPr>
            </a:lstStyle>
            <a:p>
              <a:pPr algn="ctr">
                <a:lnSpc>
                  <a:spcPct val="150000"/>
                </a:lnSpc>
                <a:defRPr/>
              </a:pPr>
              <a:r>
                <a:rPr lang="zh-CN" altLang="en-US" sz="1200" dirty="0">
                  <a:solidFill>
                    <a:schemeClr val="bg1"/>
                  </a:solidFill>
                  <a:latin typeface="黑体" panose="02010609060101010101" pitchFamily="49" charset="-122"/>
                </a:rPr>
                <a:t>结合传统与现代</a:t>
              </a:r>
              <a:endParaRPr lang="en-US" altLang="zh-CN" sz="1200" dirty="0">
                <a:solidFill>
                  <a:schemeClr val="bg1"/>
                </a:solidFill>
                <a:latin typeface="黑体" panose="02010609060101010101" pitchFamily="49" charset="-122"/>
              </a:endParaRPr>
            </a:p>
            <a:p>
              <a:pPr algn="ctr">
                <a:lnSpc>
                  <a:spcPct val="150000"/>
                </a:lnSpc>
                <a:defRPr/>
              </a:pPr>
              <a:r>
                <a:rPr lang="zh-CN" altLang="en-US" sz="1200" dirty="0">
                  <a:solidFill>
                    <a:schemeClr val="bg1"/>
                  </a:solidFill>
                  <a:latin typeface="黑体" panose="02010609060101010101" pitchFamily="49" charset="-122"/>
                </a:rPr>
                <a:t>融会中国与西方</a:t>
              </a:r>
            </a:p>
          </p:txBody>
        </p:sp>
        <p:cxnSp>
          <p:nvCxnSpPr>
            <p:cNvPr id="13" name="直接连接符 12"/>
            <p:cNvCxnSpPr/>
            <p:nvPr/>
          </p:nvCxnSpPr>
          <p:spPr>
            <a:xfrm>
              <a:off x="4061689" y="609674"/>
              <a:ext cx="1835328" cy="0"/>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grpSp>
      <p:pic>
        <p:nvPicPr>
          <p:cNvPr id="14" name="Picture 5"/>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1210273"/>
            <a:ext cx="5975484" cy="46498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矩形 3"/>
          <p:cNvSpPr/>
          <p:nvPr/>
        </p:nvSpPr>
        <p:spPr>
          <a:xfrm>
            <a:off x="0" y="1989477"/>
            <a:ext cx="9451181" cy="104434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矩形 4"/>
          <p:cNvSpPr/>
          <p:nvPr/>
        </p:nvSpPr>
        <p:spPr>
          <a:xfrm>
            <a:off x="9572029" y="1989477"/>
            <a:ext cx="1239262" cy="1044349"/>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矩形 7"/>
          <p:cNvSpPr/>
          <p:nvPr/>
        </p:nvSpPr>
        <p:spPr>
          <a:xfrm>
            <a:off x="9438346" y="1989477"/>
            <a:ext cx="113240" cy="1044349"/>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矩形 2"/>
          <p:cNvSpPr/>
          <p:nvPr/>
        </p:nvSpPr>
        <p:spPr>
          <a:xfrm>
            <a:off x="1259767" y="3367291"/>
            <a:ext cx="6885346" cy="584775"/>
          </a:xfrm>
          <a:prstGeom prst="rect">
            <a:avLst/>
          </a:prstGeom>
        </p:spPr>
        <p:txBody>
          <a:bodyPr wrap="none">
            <a:spAutoFit/>
          </a:bodyPr>
          <a:lstStyle/>
          <a:p>
            <a:r>
              <a:rPr lang="en-US" altLang="zh-CN" sz="3200" b="1" dirty="0" smtClean="0">
                <a:latin typeface="Times New Roman" panose="02020603050405020304" pitchFamily="18" charset="0"/>
                <a:ea typeface="PMingLiU"/>
              </a:rPr>
              <a:t>Oral Presentation and Report Writing</a:t>
            </a:r>
            <a:endParaRPr lang="zh-CN" altLang="en-US" sz="3200" b="1" dirty="0">
              <a:latin typeface="Times New Roman" panose="02020603050405020304" pitchFamily="18" charset="0"/>
              <a:ea typeface="PMingLiU"/>
            </a:endParaRPr>
          </a:p>
        </p:txBody>
      </p:sp>
      <p:sp>
        <p:nvSpPr>
          <p:cNvPr id="6" name="矩形 5"/>
          <p:cNvSpPr/>
          <p:nvPr/>
        </p:nvSpPr>
        <p:spPr>
          <a:xfrm>
            <a:off x="304352" y="2157707"/>
            <a:ext cx="7677102" cy="707886"/>
          </a:xfrm>
          <a:prstGeom prst="rect">
            <a:avLst/>
          </a:prstGeom>
        </p:spPr>
        <p:txBody>
          <a:bodyPr wrap="none">
            <a:spAutoFit/>
          </a:bodyPr>
          <a:lstStyle/>
          <a:p>
            <a:r>
              <a:rPr lang="en-US" altLang="zh-CN" sz="4000" b="1" dirty="0" smtClean="0"/>
              <a:t>Data </a:t>
            </a:r>
            <a:r>
              <a:rPr lang="en-US" altLang="zh-CN" sz="4000" b="1" dirty="0"/>
              <a:t>and Knowledge Management</a:t>
            </a:r>
            <a:r>
              <a:rPr lang="en-US" altLang="zh-CN" sz="4000" b="1" dirty="0" smtClean="0">
                <a:latin typeface="Times New Roman" panose="02020603050405020304" pitchFamily="18" charset="0"/>
              </a:rPr>
              <a:t> </a:t>
            </a:r>
            <a:endParaRPr lang="zh-CN" altLang="en-US" sz="4000" b="1" dirty="0"/>
          </a:p>
        </p:txBody>
      </p:sp>
      <p:sp>
        <p:nvSpPr>
          <p:cNvPr id="7" name="矩形 6"/>
          <p:cNvSpPr/>
          <p:nvPr/>
        </p:nvSpPr>
        <p:spPr>
          <a:xfrm>
            <a:off x="7762716" y="2282839"/>
            <a:ext cx="1749197" cy="461665"/>
          </a:xfrm>
          <a:prstGeom prst="rect">
            <a:avLst/>
          </a:prstGeom>
        </p:spPr>
        <p:txBody>
          <a:bodyPr wrap="none">
            <a:spAutoFit/>
          </a:bodyPr>
          <a:lstStyle/>
          <a:p>
            <a:r>
              <a:rPr lang="en-US" altLang="zh-CN" sz="2400" b="1" dirty="0" smtClean="0">
                <a:latin typeface="Times New Roman" panose="02020603050405020304" pitchFamily="18" charset="0"/>
              </a:rPr>
              <a:t>(ERG3010) </a:t>
            </a:r>
            <a:endParaRPr lang="zh-CN" altLang="en-US" sz="2400" dirty="0"/>
          </a:p>
        </p:txBody>
      </p:sp>
      <p:sp>
        <p:nvSpPr>
          <p:cNvPr id="9" name="矩形 8"/>
          <p:cNvSpPr/>
          <p:nvPr/>
        </p:nvSpPr>
        <p:spPr>
          <a:xfrm>
            <a:off x="1259767" y="4285532"/>
            <a:ext cx="4756430" cy="2031325"/>
          </a:xfrm>
          <a:prstGeom prst="rect">
            <a:avLst/>
          </a:prstGeom>
        </p:spPr>
        <p:txBody>
          <a:bodyPr wrap="none">
            <a:spAutoFit/>
          </a:bodyPr>
          <a:lstStyle/>
          <a:p>
            <a:r>
              <a:rPr lang="en-US" altLang="zh-CN" b="1" dirty="0" smtClean="0">
                <a:latin typeface="Times New Roman" panose="02020603050405020304" pitchFamily="18" charset="0"/>
                <a:ea typeface="PMingLiU"/>
              </a:rPr>
              <a:t>Instructor: Dr. Lee </a:t>
            </a:r>
            <a:r>
              <a:rPr lang="en-US" altLang="zh-CN" b="1" dirty="0" err="1" smtClean="0">
                <a:latin typeface="Times New Roman" panose="02020603050405020304" pitchFamily="18" charset="0"/>
                <a:ea typeface="PMingLiU"/>
              </a:rPr>
              <a:t>Tzong</a:t>
            </a:r>
            <a:r>
              <a:rPr lang="en-US" altLang="zh-CN" b="1" dirty="0" smtClean="0">
                <a:latin typeface="Times New Roman" panose="02020603050405020304" pitchFamily="18" charset="0"/>
                <a:ea typeface="PMingLiU"/>
              </a:rPr>
              <a:t>-Yi (</a:t>
            </a:r>
            <a:r>
              <a:rPr lang="zh-TW" altLang="en-US" b="1" dirty="0" smtClean="0">
                <a:latin typeface="Times New Roman" panose="02020603050405020304" pitchFamily="18" charset="0"/>
                <a:ea typeface="PMingLiU"/>
              </a:rPr>
              <a:t>李宗夷</a:t>
            </a:r>
            <a:r>
              <a:rPr lang="en-US" altLang="zh-CN" b="1" dirty="0" smtClean="0">
                <a:latin typeface="Times New Roman" panose="02020603050405020304" pitchFamily="18" charset="0"/>
                <a:ea typeface="PMingLiU"/>
              </a:rPr>
              <a:t>)</a:t>
            </a:r>
          </a:p>
          <a:p>
            <a:r>
              <a:rPr lang="en-US" altLang="zh-CN" b="1" dirty="0" smtClean="0">
                <a:latin typeface="Times New Roman" panose="02020603050405020304" pitchFamily="18" charset="0"/>
              </a:rPr>
              <a:t>Email: </a:t>
            </a:r>
            <a:r>
              <a:rPr lang="en-US" altLang="zh-CN" b="1" dirty="0" smtClean="0">
                <a:latin typeface="Times New Roman" panose="02020603050405020304" pitchFamily="18" charset="0"/>
                <a:hlinkClick r:id="rId4"/>
              </a:rPr>
              <a:t>leetzongyi@cuhk.edu.cn</a:t>
            </a:r>
            <a:endParaRPr lang="en-US" altLang="zh-CN" b="1" dirty="0" smtClean="0">
              <a:latin typeface="Times New Roman" panose="02020603050405020304" pitchFamily="18" charset="0"/>
            </a:endParaRPr>
          </a:p>
          <a:p>
            <a:endParaRPr lang="en-US" altLang="zh-CN" b="1" dirty="0" smtClean="0">
              <a:latin typeface="Times New Roman" panose="02020603050405020304" pitchFamily="18" charset="0"/>
            </a:endParaRPr>
          </a:p>
          <a:p>
            <a:r>
              <a:rPr lang="en-US" altLang="zh-CN" b="1" dirty="0" smtClean="0">
                <a:latin typeface="Times New Roman" panose="02020603050405020304" pitchFamily="18" charset="0"/>
              </a:rPr>
              <a:t>School of Life and Health Sciences</a:t>
            </a:r>
          </a:p>
          <a:p>
            <a:r>
              <a:rPr lang="en-US" altLang="zh-CN" b="1" dirty="0" err="1" smtClean="0">
                <a:latin typeface="Times New Roman" panose="02020603050405020304" pitchFamily="18" charset="0"/>
              </a:rPr>
              <a:t>Warshel</a:t>
            </a:r>
            <a:r>
              <a:rPr lang="en-US" altLang="zh-CN" b="1" dirty="0" smtClean="0">
                <a:latin typeface="Times New Roman" panose="02020603050405020304" pitchFamily="18" charset="0"/>
              </a:rPr>
              <a:t> Institute for Computational Biology</a:t>
            </a:r>
          </a:p>
          <a:p>
            <a:endParaRPr lang="en-US" altLang="zh-CN" b="1" dirty="0">
              <a:latin typeface="Times New Roman" panose="02020603050405020304" pitchFamily="18" charset="0"/>
            </a:endParaRPr>
          </a:p>
          <a:p>
            <a:endParaRPr lang="en-US" altLang="zh-CN" b="1" dirty="0" smtClean="0">
              <a:latin typeface="Times New Roman" panose="02020603050405020304" pitchFamily="18" charset="0"/>
            </a:endParaRPr>
          </a:p>
        </p:txBody>
      </p:sp>
      <p:sp>
        <p:nvSpPr>
          <p:cNvPr id="2" name="矩形 1"/>
          <p:cNvSpPr/>
          <p:nvPr/>
        </p:nvSpPr>
        <p:spPr>
          <a:xfrm>
            <a:off x="6308991" y="4285532"/>
            <a:ext cx="4417624" cy="646331"/>
          </a:xfrm>
          <a:prstGeom prst="rect">
            <a:avLst/>
          </a:prstGeom>
        </p:spPr>
        <p:txBody>
          <a:bodyPr wrap="square">
            <a:spAutoFit/>
          </a:bodyPr>
          <a:lstStyle/>
          <a:p>
            <a:r>
              <a:rPr lang="en-US" altLang="zh-CN" b="1" dirty="0">
                <a:latin typeface="Times New Roman" panose="02020603050405020304" pitchFamily="18" charset="0"/>
              </a:rPr>
              <a:t>TA: Ms. </a:t>
            </a:r>
            <a:r>
              <a:rPr lang="en-US" altLang="zh-TW" b="1" dirty="0"/>
              <a:t>Ma </a:t>
            </a:r>
            <a:r>
              <a:rPr lang="en-US" altLang="zh-TW" b="1" dirty="0" err="1"/>
              <a:t>Changyi</a:t>
            </a:r>
            <a:r>
              <a:rPr lang="en-US" altLang="zh-TW" b="1" dirty="0"/>
              <a:t> </a:t>
            </a:r>
            <a:r>
              <a:rPr lang="en-US" altLang="zh-TW" b="1" dirty="0" smtClean="0"/>
              <a:t>(</a:t>
            </a:r>
            <a:r>
              <a:rPr lang="zh-TW" altLang="en-US" b="1" dirty="0" smtClean="0"/>
              <a:t>马畅翼</a:t>
            </a:r>
            <a:r>
              <a:rPr lang="en-US" altLang="zh-TW" b="1" dirty="0" smtClean="0"/>
              <a:t>)</a:t>
            </a:r>
          </a:p>
          <a:p>
            <a:r>
              <a:rPr lang="en-US" altLang="zh-CN" b="1" dirty="0" smtClean="0">
                <a:latin typeface="Times New Roman" panose="02020603050405020304" pitchFamily="18" charset="0"/>
              </a:rPr>
              <a:t>Email</a:t>
            </a:r>
            <a:r>
              <a:rPr lang="en-US" altLang="zh-CN" b="1" dirty="0">
                <a:latin typeface="Times New Roman" panose="02020603050405020304" pitchFamily="18" charset="0"/>
              </a:rPr>
              <a:t>: </a:t>
            </a:r>
            <a:r>
              <a:rPr lang="en-US" altLang="zh-TW" dirty="0">
                <a:solidFill>
                  <a:srgbClr val="FF0000"/>
                </a:solidFill>
                <a:hlinkClick r:id="rId5"/>
              </a:rPr>
              <a:t>218019033@link.cuhk.edu.cn</a:t>
            </a:r>
            <a:endParaRPr lang="en-US" altLang="zh-CN" b="1" dirty="0">
              <a:latin typeface="Times New Roman" panose="02020603050405020304" pitchFamily="18" charset="0"/>
            </a:endParaRPr>
          </a:p>
        </p:txBody>
      </p:sp>
      <p:sp>
        <p:nvSpPr>
          <p:cNvPr id="10" name="頁尾版面配置區 9"/>
          <p:cNvSpPr>
            <a:spLocks noGrp="1"/>
          </p:cNvSpPr>
          <p:nvPr>
            <p:ph type="ftr" sz="quarter" idx="11"/>
          </p:nvPr>
        </p:nvSpPr>
        <p:spPr/>
        <p:txBody>
          <a:bodyPr/>
          <a:lstStyle/>
          <a:p>
            <a:r>
              <a:rPr kumimoji="1" lang="en-US" altLang="zh-CN" dirty="0" smtClean="0"/>
              <a:t>2019 Fall / Dr. Lee </a:t>
            </a:r>
            <a:r>
              <a:rPr kumimoji="1" lang="en-US" altLang="zh-CN" dirty="0" err="1" smtClean="0"/>
              <a:t>Tzong</a:t>
            </a:r>
            <a:r>
              <a:rPr kumimoji="1" lang="en-US" altLang="zh-CN" dirty="0" smtClean="0"/>
              <a:t>-Yi / LHS / CUHK(SZ)</a:t>
            </a:r>
            <a:endParaRPr kumimoji="1" lang="zh-CN" altLang="en-US" dirty="0"/>
          </a:p>
        </p:txBody>
      </p:sp>
      <p:sp>
        <p:nvSpPr>
          <p:cNvPr id="15" name="投影片編號版面配置區 14"/>
          <p:cNvSpPr>
            <a:spLocks noGrp="1"/>
          </p:cNvSpPr>
          <p:nvPr>
            <p:ph type="sldNum" sz="quarter" idx="12"/>
          </p:nvPr>
        </p:nvSpPr>
        <p:spPr/>
        <p:txBody>
          <a:bodyPr/>
          <a:lstStyle/>
          <a:p>
            <a:fld id="{EB8F4B19-15CE-6447-8B5B-203C99CD9CD4}" type="slidenum">
              <a:rPr kumimoji="1" lang="zh-CN" altLang="en-US" smtClean="0"/>
              <a:t>1</a:t>
            </a:fld>
            <a:endParaRPr kumimoji="1" lang="zh-CN" altLang="en-US"/>
          </a:p>
        </p:txBody>
      </p:sp>
      <p:sp>
        <p:nvSpPr>
          <p:cNvPr id="16" name="矩形 15"/>
          <p:cNvSpPr/>
          <p:nvPr/>
        </p:nvSpPr>
        <p:spPr>
          <a:xfrm>
            <a:off x="6323162" y="4998634"/>
            <a:ext cx="4417624" cy="646331"/>
          </a:xfrm>
          <a:prstGeom prst="rect">
            <a:avLst/>
          </a:prstGeom>
        </p:spPr>
        <p:txBody>
          <a:bodyPr wrap="square">
            <a:spAutoFit/>
          </a:bodyPr>
          <a:lstStyle/>
          <a:p>
            <a:r>
              <a:rPr lang="en-US" altLang="zh-CN" b="1" dirty="0">
                <a:latin typeface="Times New Roman" panose="02020603050405020304" pitchFamily="18" charset="0"/>
              </a:rPr>
              <a:t>TA: Ms. </a:t>
            </a:r>
            <a:r>
              <a:rPr lang="en-US" altLang="zh-TW" b="1" dirty="0"/>
              <a:t>Li </a:t>
            </a:r>
            <a:r>
              <a:rPr lang="en-US" altLang="zh-TW" b="1" dirty="0" err="1"/>
              <a:t>Yishu</a:t>
            </a:r>
            <a:r>
              <a:rPr lang="en-US" altLang="zh-TW" b="1" dirty="0"/>
              <a:t> </a:t>
            </a:r>
            <a:r>
              <a:rPr lang="en-US" altLang="zh-TW" b="1" dirty="0" smtClean="0"/>
              <a:t>(</a:t>
            </a:r>
            <a:r>
              <a:rPr lang="zh-TW" altLang="en-US" b="1" dirty="0"/>
              <a:t>李一舒</a:t>
            </a:r>
            <a:r>
              <a:rPr lang="en-US" altLang="zh-TW" b="1" dirty="0" smtClean="0"/>
              <a:t>)</a:t>
            </a:r>
          </a:p>
          <a:p>
            <a:r>
              <a:rPr lang="en-US" altLang="zh-CN" b="1" dirty="0" smtClean="0">
                <a:latin typeface="Times New Roman" panose="02020603050405020304" pitchFamily="18" charset="0"/>
              </a:rPr>
              <a:t>Email</a:t>
            </a:r>
            <a:r>
              <a:rPr lang="en-US" altLang="zh-CN" b="1" dirty="0">
                <a:latin typeface="Times New Roman" panose="02020603050405020304" pitchFamily="18" charset="0"/>
              </a:rPr>
              <a:t>: </a:t>
            </a:r>
            <a:r>
              <a:rPr lang="en-US" altLang="zh-TW" dirty="0" smtClean="0">
                <a:solidFill>
                  <a:srgbClr val="FF0000"/>
                </a:solidFill>
                <a:hlinkClick r:id="rId6"/>
              </a:rPr>
              <a:t>liyishu@cuhk.edu.cn</a:t>
            </a:r>
            <a:r>
              <a:rPr lang="en-US" altLang="zh-TW" dirty="0" smtClean="0">
                <a:solidFill>
                  <a:srgbClr val="FF0000"/>
                </a:solidFill>
              </a:rPr>
              <a:t> </a:t>
            </a:r>
            <a:endParaRPr lang="en-US" altLang="zh-CN" b="1" dirty="0">
              <a:latin typeface="Times New Roman" panose="02020603050405020304" pitchFamily="18" charset="0"/>
            </a:endParaRPr>
          </a:p>
        </p:txBody>
      </p:sp>
      <p:sp>
        <p:nvSpPr>
          <p:cNvPr id="19" name="矩形 18"/>
          <p:cNvSpPr/>
          <p:nvPr/>
        </p:nvSpPr>
        <p:spPr>
          <a:xfrm>
            <a:off x="6320307" y="5696518"/>
            <a:ext cx="4417624" cy="646331"/>
          </a:xfrm>
          <a:prstGeom prst="rect">
            <a:avLst/>
          </a:prstGeom>
        </p:spPr>
        <p:txBody>
          <a:bodyPr wrap="square">
            <a:spAutoFit/>
          </a:bodyPr>
          <a:lstStyle/>
          <a:p>
            <a:r>
              <a:rPr lang="en-US" altLang="zh-CN" b="1" dirty="0" smtClean="0">
                <a:latin typeface="Times New Roman" panose="02020603050405020304" pitchFamily="18" charset="0"/>
              </a:rPr>
              <a:t>USTF: Mr. </a:t>
            </a:r>
            <a:r>
              <a:rPr lang="en-US" altLang="zh-CN" b="1" dirty="0" err="1" smtClean="0">
                <a:latin typeface="Times New Roman" panose="02020603050405020304" pitchFamily="18" charset="0"/>
              </a:rPr>
              <a:t>Xie</a:t>
            </a:r>
            <a:r>
              <a:rPr lang="en-US" altLang="zh-CN" b="1" dirty="0" smtClean="0">
                <a:latin typeface="Times New Roman" panose="02020603050405020304" pitchFamily="18" charset="0"/>
              </a:rPr>
              <a:t> </a:t>
            </a:r>
            <a:r>
              <a:rPr lang="en-US" altLang="zh-CN" b="1" dirty="0" err="1" smtClean="0">
                <a:latin typeface="Times New Roman" panose="02020603050405020304" pitchFamily="18" charset="0"/>
              </a:rPr>
              <a:t>Guochao</a:t>
            </a:r>
            <a:r>
              <a:rPr lang="en-US" altLang="zh-TW" b="1" dirty="0" smtClean="0"/>
              <a:t> (</a:t>
            </a:r>
            <a:r>
              <a:rPr lang="zh-TW" altLang="en-US" b="1" dirty="0" smtClean="0"/>
              <a:t>谢国超</a:t>
            </a:r>
            <a:r>
              <a:rPr lang="en-US" altLang="zh-TW" b="1" dirty="0" smtClean="0"/>
              <a:t>)</a:t>
            </a:r>
          </a:p>
          <a:p>
            <a:r>
              <a:rPr lang="en-US" altLang="zh-CN" b="1" dirty="0" smtClean="0">
                <a:latin typeface="Times New Roman" panose="02020603050405020304" pitchFamily="18" charset="0"/>
              </a:rPr>
              <a:t>Email</a:t>
            </a:r>
            <a:r>
              <a:rPr lang="en-US" altLang="zh-CN" b="1" dirty="0">
                <a:latin typeface="Times New Roman" panose="02020603050405020304" pitchFamily="18" charset="0"/>
              </a:rPr>
              <a:t>: </a:t>
            </a:r>
            <a:r>
              <a:rPr lang="en-US" altLang="zh-TW" dirty="0" smtClean="0">
                <a:solidFill>
                  <a:srgbClr val="FF0000"/>
                </a:solidFill>
                <a:hlinkClick r:id="rId6"/>
              </a:rPr>
              <a:t>guochaoxie@link.cuhk.edu.cn</a:t>
            </a:r>
            <a:r>
              <a:rPr lang="en-US" altLang="zh-TW" dirty="0" smtClean="0">
                <a:solidFill>
                  <a:srgbClr val="FF0000"/>
                </a:solidFill>
              </a:rPr>
              <a:t> </a:t>
            </a:r>
            <a:endParaRPr lang="en-US" altLang="zh-CN" b="1" dirty="0">
              <a:latin typeface="Times New Roman" panose="02020603050405020304" pitchFamily="18" charset="0"/>
            </a:endParaRPr>
          </a:p>
        </p:txBody>
      </p:sp>
    </p:spTree>
    <p:extLst>
      <p:ext uri="{BB962C8B-B14F-4D97-AF65-F5344CB8AC3E}">
        <p14:creationId xmlns:p14="http://schemas.microsoft.com/office/powerpoint/2010/main" val="2779170971"/>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Important information about final project report</a:t>
            </a:r>
            <a:endParaRPr lang="zh-TW" altLang="en-US" dirty="0"/>
          </a:p>
        </p:txBody>
      </p:sp>
      <p:sp>
        <p:nvSpPr>
          <p:cNvPr id="3" name="內容版面配置區 2"/>
          <p:cNvSpPr>
            <a:spLocks noGrp="1"/>
          </p:cNvSpPr>
          <p:nvPr>
            <p:ph idx="1"/>
          </p:nvPr>
        </p:nvSpPr>
        <p:spPr>
          <a:xfrm>
            <a:off x="742593" y="1825624"/>
            <a:ext cx="9316164" cy="4895851"/>
          </a:xfrm>
        </p:spPr>
        <p:txBody>
          <a:bodyPr>
            <a:normAutofit fontScale="92500" lnSpcReduction="20000"/>
          </a:bodyPr>
          <a:lstStyle/>
          <a:p>
            <a:r>
              <a:rPr lang="en-US" altLang="zh-TW" dirty="0" smtClean="0"/>
              <a:t>Number of pages: </a:t>
            </a:r>
            <a:r>
              <a:rPr lang="en-US" altLang="zh-TW" dirty="0"/>
              <a:t>no more than </a:t>
            </a:r>
            <a:r>
              <a:rPr lang="en-US" altLang="zh-TW" b="1" dirty="0" smtClean="0">
                <a:solidFill>
                  <a:srgbClr val="FF0000"/>
                </a:solidFill>
              </a:rPr>
              <a:t>20 pages in A4 </a:t>
            </a:r>
            <a:r>
              <a:rPr lang="en-US" altLang="zh-TW" dirty="0" smtClean="0"/>
              <a:t>(be concise)</a:t>
            </a:r>
            <a:endParaRPr lang="en-US" altLang="zh-TW" dirty="0"/>
          </a:p>
          <a:p>
            <a:r>
              <a:rPr lang="en-US" altLang="zh-TW" dirty="0"/>
              <a:t>The </a:t>
            </a:r>
            <a:r>
              <a:rPr lang="en-US" altLang="zh-TW" dirty="0" smtClean="0"/>
              <a:t>report content should </a:t>
            </a:r>
            <a:r>
              <a:rPr lang="en-US" altLang="zh-TW" dirty="0"/>
              <a:t>cover following sections: </a:t>
            </a:r>
          </a:p>
          <a:p>
            <a:pPr lvl="1"/>
            <a:r>
              <a:rPr lang="en-US" altLang="zh-TW" dirty="0" smtClean="0"/>
              <a:t>Introduction </a:t>
            </a:r>
            <a:r>
              <a:rPr lang="en-US" altLang="zh-TW" dirty="0"/>
              <a:t>(background) of the project topic</a:t>
            </a:r>
          </a:p>
          <a:p>
            <a:pPr lvl="1"/>
            <a:r>
              <a:rPr lang="en-US" altLang="zh-TW" dirty="0" smtClean="0"/>
              <a:t>Task </a:t>
            </a:r>
            <a:r>
              <a:rPr lang="en-US" altLang="zh-TW" dirty="0"/>
              <a:t>assignment of team members</a:t>
            </a:r>
          </a:p>
          <a:p>
            <a:pPr lvl="1"/>
            <a:r>
              <a:rPr lang="en-US" altLang="zh-TW" dirty="0" smtClean="0"/>
              <a:t>Motivation </a:t>
            </a:r>
            <a:r>
              <a:rPr lang="en-US" altLang="zh-TW" dirty="0"/>
              <a:t>and goals</a:t>
            </a:r>
          </a:p>
          <a:p>
            <a:pPr lvl="1"/>
            <a:r>
              <a:rPr lang="en-US" altLang="zh-TW" dirty="0" smtClean="0"/>
              <a:t>Materials </a:t>
            </a:r>
            <a:r>
              <a:rPr lang="en-US" altLang="zh-TW" dirty="0"/>
              <a:t>and data source</a:t>
            </a:r>
          </a:p>
          <a:p>
            <a:pPr lvl="1"/>
            <a:r>
              <a:rPr lang="en-US" altLang="zh-TW" dirty="0" smtClean="0"/>
              <a:t>Design </a:t>
            </a:r>
            <a:r>
              <a:rPr lang="en-US" altLang="zh-TW" dirty="0"/>
              <a:t>of database schema</a:t>
            </a:r>
          </a:p>
          <a:p>
            <a:pPr lvl="1"/>
            <a:r>
              <a:rPr lang="en-US" altLang="zh-TW" dirty="0" smtClean="0"/>
              <a:t>Methods </a:t>
            </a:r>
            <a:r>
              <a:rPr lang="en-US" altLang="zh-TW" dirty="0"/>
              <a:t>(involved statistics, data mining or machine learning approaches)</a:t>
            </a:r>
          </a:p>
          <a:p>
            <a:pPr lvl="1"/>
            <a:r>
              <a:rPr lang="en-US" altLang="zh-TW" dirty="0" smtClean="0"/>
              <a:t>Results </a:t>
            </a:r>
            <a:r>
              <a:rPr lang="en-US" altLang="zh-TW" dirty="0"/>
              <a:t>(web interface, developed functions, case study, etc.)</a:t>
            </a:r>
          </a:p>
          <a:p>
            <a:pPr lvl="1"/>
            <a:r>
              <a:rPr lang="en-US" altLang="zh-TW" dirty="0" smtClean="0"/>
              <a:t>Prospects</a:t>
            </a:r>
          </a:p>
          <a:p>
            <a:r>
              <a:rPr lang="en-US" altLang="zh-TW" dirty="0"/>
              <a:t>The </a:t>
            </a:r>
            <a:r>
              <a:rPr lang="en-US" altLang="zh-TW" b="1" dirty="0" smtClean="0">
                <a:solidFill>
                  <a:srgbClr val="FF0000"/>
                </a:solidFill>
              </a:rPr>
              <a:t>final project report (Word or PDF files) should </a:t>
            </a:r>
            <a:r>
              <a:rPr lang="en-US" altLang="zh-TW" b="1" dirty="0">
                <a:solidFill>
                  <a:srgbClr val="FF0000"/>
                </a:solidFill>
              </a:rPr>
              <a:t>be uploaded </a:t>
            </a:r>
            <a:r>
              <a:rPr lang="en-US" altLang="zh-TW" dirty="0" smtClean="0"/>
              <a:t>onto </a:t>
            </a:r>
            <a:r>
              <a:rPr lang="en-US" altLang="zh-TW" dirty="0"/>
              <a:t>the blackboard system </a:t>
            </a:r>
            <a:r>
              <a:rPr lang="en-US" altLang="zh-TW" dirty="0" smtClean="0"/>
              <a:t>before </a:t>
            </a:r>
            <a:r>
              <a:rPr lang="en-US" altLang="zh-TW" b="1" dirty="0" smtClean="0">
                <a:solidFill>
                  <a:srgbClr val="FF0000"/>
                </a:solidFill>
              </a:rPr>
              <a:t>23:59:59 Dec. </a:t>
            </a:r>
            <a:r>
              <a:rPr lang="en-US" altLang="zh-TW" b="1" smtClean="0">
                <a:solidFill>
                  <a:srgbClr val="FF0000"/>
                </a:solidFill>
              </a:rPr>
              <a:t>22th</a:t>
            </a:r>
            <a:r>
              <a:rPr lang="en-US" altLang="zh-TW" dirty="0" smtClean="0"/>
              <a:t>.</a:t>
            </a:r>
            <a:endParaRPr lang="en-US" altLang="zh-TW" dirty="0"/>
          </a:p>
          <a:p>
            <a:endParaRPr lang="zh-TW" altLang="en-US" dirty="0"/>
          </a:p>
        </p:txBody>
      </p:sp>
      <p:sp>
        <p:nvSpPr>
          <p:cNvPr id="5" name="投影片編號版面配置區 4"/>
          <p:cNvSpPr>
            <a:spLocks noGrp="1"/>
          </p:cNvSpPr>
          <p:nvPr>
            <p:ph type="sldNum" sz="quarter" idx="12"/>
          </p:nvPr>
        </p:nvSpPr>
        <p:spPr/>
        <p:txBody>
          <a:bodyPr/>
          <a:lstStyle/>
          <a:p>
            <a:fld id="{EB8F4B19-15CE-6447-8B5B-203C99CD9CD4}" type="slidenum">
              <a:rPr kumimoji="1" lang="zh-CN" altLang="en-US" smtClean="0"/>
              <a:t>10</a:t>
            </a:fld>
            <a:endParaRPr kumimoji="1" lang="zh-CN" altLang="en-US"/>
          </a:p>
        </p:txBody>
      </p:sp>
    </p:spTree>
    <p:extLst>
      <p:ext uri="{BB962C8B-B14F-4D97-AF65-F5344CB8AC3E}">
        <p14:creationId xmlns:p14="http://schemas.microsoft.com/office/powerpoint/2010/main" val="6099794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Important tips </a:t>
            </a:r>
            <a:r>
              <a:rPr lang="en-US" altLang="zh-TW" dirty="0" smtClean="0"/>
              <a:t>for report writing</a:t>
            </a:r>
            <a:endParaRPr lang="zh-TW" altLang="en-US" dirty="0"/>
          </a:p>
        </p:txBody>
      </p:sp>
      <p:sp>
        <p:nvSpPr>
          <p:cNvPr id="3" name="內容版面配置區 2"/>
          <p:cNvSpPr>
            <a:spLocks noGrp="1"/>
          </p:cNvSpPr>
          <p:nvPr>
            <p:ph idx="1"/>
          </p:nvPr>
        </p:nvSpPr>
        <p:spPr/>
        <p:txBody>
          <a:bodyPr/>
          <a:lstStyle/>
          <a:p>
            <a:r>
              <a:rPr lang="en-US" altLang="zh-TW" dirty="0"/>
              <a:t>Clear descriptions on the states-of-the-art</a:t>
            </a:r>
          </a:p>
          <a:p>
            <a:r>
              <a:rPr lang="en-US" altLang="zh-TW" dirty="0"/>
              <a:t>Good insights on the topic</a:t>
            </a:r>
          </a:p>
          <a:p>
            <a:r>
              <a:rPr lang="en-US" altLang="zh-TW" dirty="0"/>
              <a:t>Length is not important – be concise</a:t>
            </a:r>
          </a:p>
          <a:p>
            <a:r>
              <a:rPr lang="en-US" altLang="zh-TW" dirty="0"/>
              <a:t>Broad coverage on all matters</a:t>
            </a:r>
          </a:p>
          <a:p>
            <a:r>
              <a:rPr lang="en-US" altLang="zh-TW" dirty="0"/>
              <a:t>Deep analysis on a particular </a:t>
            </a:r>
            <a:r>
              <a:rPr lang="en-US" altLang="zh-TW" dirty="0" smtClean="0"/>
              <a:t>subject</a:t>
            </a:r>
          </a:p>
          <a:p>
            <a:pPr marL="0" indent="0">
              <a:buNone/>
            </a:pPr>
            <a:endParaRPr lang="en-US" altLang="zh-TW" dirty="0"/>
          </a:p>
          <a:p>
            <a:endParaRPr lang="en-US" altLang="zh-TW" dirty="0"/>
          </a:p>
          <a:p>
            <a:endParaRPr lang="zh-TW" altLang="en-US" dirty="0"/>
          </a:p>
        </p:txBody>
      </p:sp>
      <p:sp>
        <p:nvSpPr>
          <p:cNvPr id="4" name="頁尾版面配置區 3"/>
          <p:cNvSpPr>
            <a:spLocks noGrp="1"/>
          </p:cNvSpPr>
          <p:nvPr>
            <p:ph type="ftr" sz="quarter" idx="11"/>
          </p:nvPr>
        </p:nvSpPr>
        <p:spPr/>
        <p:txBody>
          <a:bodyPr/>
          <a:lstStyle/>
          <a:p>
            <a:r>
              <a:rPr kumimoji="1" lang="en-US" altLang="zh-CN" smtClean="0"/>
              <a:t>2019 Fall / Dr. Lee Tzong-Yi / LHS / CUHK(SZ)</a:t>
            </a:r>
            <a:endParaRPr kumimoji="1" lang="zh-CN" altLang="en-US"/>
          </a:p>
        </p:txBody>
      </p:sp>
      <p:sp>
        <p:nvSpPr>
          <p:cNvPr id="5" name="投影片編號版面配置區 4"/>
          <p:cNvSpPr>
            <a:spLocks noGrp="1"/>
          </p:cNvSpPr>
          <p:nvPr>
            <p:ph type="sldNum" sz="quarter" idx="12"/>
          </p:nvPr>
        </p:nvSpPr>
        <p:spPr/>
        <p:txBody>
          <a:bodyPr/>
          <a:lstStyle/>
          <a:p>
            <a:fld id="{EB8F4B19-15CE-6447-8B5B-203C99CD9CD4}" type="slidenum">
              <a:rPr kumimoji="1" lang="zh-CN" altLang="en-US" smtClean="0"/>
              <a:t>11</a:t>
            </a:fld>
            <a:endParaRPr kumimoji="1" lang="zh-CN" altLang="en-US"/>
          </a:p>
        </p:txBody>
      </p:sp>
    </p:spTree>
    <p:extLst>
      <p:ext uri="{BB962C8B-B14F-4D97-AF65-F5344CB8AC3E}">
        <p14:creationId xmlns:p14="http://schemas.microsoft.com/office/powerpoint/2010/main" val="29520890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Important information about oral presentation</a:t>
            </a:r>
            <a:endParaRPr lang="zh-TW" altLang="en-US" dirty="0"/>
          </a:p>
        </p:txBody>
      </p:sp>
      <p:sp>
        <p:nvSpPr>
          <p:cNvPr id="3" name="內容版面配置區 2"/>
          <p:cNvSpPr>
            <a:spLocks noGrp="1"/>
          </p:cNvSpPr>
          <p:nvPr>
            <p:ph idx="1"/>
          </p:nvPr>
        </p:nvSpPr>
        <p:spPr>
          <a:xfrm>
            <a:off x="742593" y="1825624"/>
            <a:ext cx="9316164" cy="4895851"/>
          </a:xfrm>
        </p:spPr>
        <p:txBody>
          <a:bodyPr>
            <a:normAutofit fontScale="92500" lnSpcReduction="20000"/>
          </a:bodyPr>
          <a:lstStyle/>
          <a:p>
            <a:r>
              <a:rPr lang="en-US" altLang="zh-TW" dirty="0"/>
              <a:t>Time allowed: no more than </a:t>
            </a:r>
            <a:r>
              <a:rPr lang="en-US" altLang="zh-TW" b="1" dirty="0">
                <a:solidFill>
                  <a:srgbClr val="FF0000"/>
                </a:solidFill>
              </a:rPr>
              <a:t>15 </a:t>
            </a:r>
            <a:r>
              <a:rPr lang="en-US" altLang="zh-TW" b="1" dirty="0" err="1">
                <a:solidFill>
                  <a:srgbClr val="FF0000"/>
                </a:solidFill>
              </a:rPr>
              <a:t>mins</a:t>
            </a:r>
            <a:r>
              <a:rPr lang="en-US" altLang="zh-TW" b="1" dirty="0">
                <a:solidFill>
                  <a:srgbClr val="FF0000"/>
                </a:solidFill>
              </a:rPr>
              <a:t> </a:t>
            </a:r>
            <a:r>
              <a:rPr lang="en-US" altLang="zh-TW" dirty="0"/>
              <a:t>(we will stop you once time is up)</a:t>
            </a:r>
          </a:p>
          <a:p>
            <a:r>
              <a:rPr lang="en-US" altLang="zh-TW" dirty="0"/>
              <a:t>The oral presentation would cover following sections: </a:t>
            </a:r>
          </a:p>
          <a:p>
            <a:pPr lvl="1"/>
            <a:r>
              <a:rPr lang="en-US" altLang="zh-TW" dirty="0" smtClean="0"/>
              <a:t>Introduction </a:t>
            </a:r>
            <a:r>
              <a:rPr lang="en-US" altLang="zh-TW" dirty="0"/>
              <a:t>(background) of the project topic</a:t>
            </a:r>
          </a:p>
          <a:p>
            <a:pPr lvl="1"/>
            <a:r>
              <a:rPr lang="en-US" altLang="zh-TW" dirty="0" smtClean="0"/>
              <a:t>Task </a:t>
            </a:r>
            <a:r>
              <a:rPr lang="en-US" altLang="zh-TW" dirty="0"/>
              <a:t>assignment of team members</a:t>
            </a:r>
          </a:p>
          <a:p>
            <a:pPr lvl="1"/>
            <a:r>
              <a:rPr lang="en-US" altLang="zh-TW" dirty="0" smtClean="0"/>
              <a:t>Motivation </a:t>
            </a:r>
            <a:r>
              <a:rPr lang="en-US" altLang="zh-TW" dirty="0"/>
              <a:t>and goals</a:t>
            </a:r>
          </a:p>
          <a:p>
            <a:pPr lvl="1"/>
            <a:r>
              <a:rPr lang="en-US" altLang="zh-TW" dirty="0" smtClean="0"/>
              <a:t>Materials </a:t>
            </a:r>
            <a:r>
              <a:rPr lang="en-US" altLang="zh-TW" dirty="0"/>
              <a:t>and data source</a:t>
            </a:r>
          </a:p>
          <a:p>
            <a:pPr lvl="1"/>
            <a:r>
              <a:rPr lang="en-US" altLang="zh-TW" dirty="0" smtClean="0"/>
              <a:t>Design </a:t>
            </a:r>
            <a:r>
              <a:rPr lang="en-US" altLang="zh-TW" dirty="0"/>
              <a:t>of database schema</a:t>
            </a:r>
          </a:p>
          <a:p>
            <a:pPr lvl="1"/>
            <a:r>
              <a:rPr lang="en-US" altLang="zh-TW" dirty="0" smtClean="0"/>
              <a:t>Methods </a:t>
            </a:r>
            <a:r>
              <a:rPr lang="en-US" altLang="zh-TW" dirty="0"/>
              <a:t>(involved statistics, data mining or machine learning approaches)</a:t>
            </a:r>
          </a:p>
          <a:p>
            <a:pPr lvl="1"/>
            <a:r>
              <a:rPr lang="en-US" altLang="zh-TW" dirty="0" smtClean="0"/>
              <a:t>Results </a:t>
            </a:r>
            <a:r>
              <a:rPr lang="en-US" altLang="zh-TW" dirty="0"/>
              <a:t>(web interface, developed functions, case study, etc.)</a:t>
            </a:r>
          </a:p>
          <a:p>
            <a:pPr lvl="1"/>
            <a:r>
              <a:rPr lang="en-US" altLang="zh-TW" dirty="0" smtClean="0"/>
              <a:t>Prospects</a:t>
            </a:r>
          </a:p>
          <a:p>
            <a:r>
              <a:rPr lang="en-US" altLang="zh-TW" dirty="0"/>
              <a:t>The </a:t>
            </a:r>
            <a:r>
              <a:rPr lang="en-US" altLang="zh-TW" b="1" dirty="0">
                <a:solidFill>
                  <a:srgbClr val="FF0000"/>
                </a:solidFill>
              </a:rPr>
              <a:t>PPT </a:t>
            </a:r>
            <a:r>
              <a:rPr lang="en-US" altLang="zh-TW" b="1" dirty="0" smtClean="0">
                <a:solidFill>
                  <a:srgbClr val="FF0000"/>
                </a:solidFill>
              </a:rPr>
              <a:t>slides should </a:t>
            </a:r>
            <a:r>
              <a:rPr lang="en-US" altLang="zh-TW" b="1" dirty="0">
                <a:solidFill>
                  <a:srgbClr val="FF0000"/>
                </a:solidFill>
              </a:rPr>
              <a:t>be uploaded </a:t>
            </a:r>
            <a:r>
              <a:rPr lang="en-US" altLang="zh-TW" dirty="0" smtClean="0"/>
              <a:t>onto </a:t>
            </a:r>
            <a:r>
              <a:rPr lang="en-US" altLang="zh-TW" dirty="0"/>
              <a:t>the blackboard system </a:t>
            </a:r>
            <a:r>
              <a:rPr lang="en-US" altLang="zh-TW" dirty="0" smtClean="0"/>
              <a:t>before </a:t>
            </a:r>
            <a:r>
              <a:rPr lang="en-US" altLang="zh-TW" b="1" dirty="0" smtClean="0">
                <a:solidFill>
                  <a:srgbClr val="FF0000"/>
                </a:solidFill>
              </a:rPr>
              <a:t>23:59:59 Dec. 13th</a:t>
            </a:r>
            <a:r>
              <a:rPr lang="en-US" altLang="zh-TW" dirty="0" smtClean="0"/>
              <a:t>.</a:t>
            </a:r>
            <a:endParaRPr lang="en-US" altLang="zh-TW" dirty="0"/>
          </a:p>
          <a:p>
            <a:endParaRPr lang="zh-TW" altLang="en-US" dirty="0"/>
          </a:p>
        </p:txBody>
      </p:sp>
      <p:sp>
        <p:nvSpPr>
          <p:cNvPr id="5" name="投影片編號版面配置區 4"/>
          <p:cNvSpPr>
            <a:spLocks noGrp="1"/>
          </p:cNvSpPr>
          <p:nvPr>
            <p:ph type="sldNum" sz="quarter" idx="12"/>
          </p:nvPr>
        </p:nvSpPr>
        <p:spPr/>
        <p:txBody>
          <a:bodyPr/>
          <a:lstStyle/>
          <a:p>
            <a:fld id="{EB8F4B19-15CE-6447-8B5B-203C99CD9CD4}" type="slidenum">
              <a:rPr kumimoji="1" lang="zh-CN" altLang="en-US" smtClean="0"/>
              <a:t>2</a:t>
            </a:fld>
            <a:endParaRPr kumimoji="1" lang="zh-CN" altLang="en-US"/>
          </a:p>
        </p:txBody>
      </p:sp>
    </p:spTree>
    <p:extLst>
      <p:ext uri="{BB962C8B-B14F-4D97-AF65-F5344CB8AC3E}">
        <p14:creationId xmlns:p14="http://schemas.microsoft.com/office/powerpoint/2010/main" val="37921997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Oral Presentation</a:t>
            </a:r>
            <a:endParaRPr lang="zh-TW" altLang="en-US" dirty="0"/>
          </a:p>
        </p:txBody>
      </p:sp>
      <p:sp>
        <p:nvSpPr>
          <p:cNvPr id="3" name="內容版面配置區 2"/>
          <p:cNvSpPr>
            <a:spLocks noGrp="1"/>
          </p:cNvSpPr>
          <p:nvPr>
            <p:ph idx="1"/>
          </p:nvPr>
        </p:nvSpPr>
        <p:spPr>
          <a:xfrm>
            <a:off x="742593" y="1825624"/>
            <a:ext cx="9316164" cy="4895851"/>
          </a:xfrm>
        </p:spPr>
        <p:txBody>
          <a:bodyPr>
            <a:normAutofit fontScale="92500"/>
          </a:bodyPr>
          <a:lstStyle/>
          <a:p>
            <a:r>
              <a:rPr lang="en-US" altLang="zh-TW" dirty="0" smtClean="0"/>
              <a:t>Date </a:t>
            </a:r>
            <a:r>
              <a:rPr lang="en-US" altLang="zh-TW" dirty="0"/>
              <a:t>of presentation:</a:t>
            </a:r>
          </a:p>
          <a:p>
            <a:pPr lvl="1"/>
            <a:r>
              <a:rPr lang="en-US" altLang="zh-TW" b="1" dirty="0">
                <a:solidFill>
                  <a:srgbClr val="FF0000"/>
                </a:solidFill>
              </a:rPr>
              <a:t>Week </a:t>
            </a:r>
            <a:r>
              <a:rPr lang="en-US" altLang="zh-TW" b="1" dirty="0" smtClean="0">
                <a:solidFill>
                  <a:srgbClr val="FF0000"/>
                </a:solidFill>
              </a:rPr>
              <a:t>15 </a:t>
            </a:r>
            <a:r>
              <a:rPr lang="en-US" altLang="zh-TW" dirty="0"/>
              <a:t>whole </a:t>
            </a:r>
            <a:r>
              <a:rPr lang="en-US" altLang="zh-TW" b="1" dirty="0">
                <a:solidFill>
                  <a:srgbClr val="FF0000"/>
                </a:solidFill>
              </a:rPr>
              <a:t>lecture </a:t>
            </a:r>
            <a:r>
              <a:rPr lang="en-US" altLang="zh-TW" b="1" dirty="0" smtClean="0">
                <a:solidFill>
                  <a:srgbClr val="FF0000"/>
                </a:solidFill>
              </a:rPr>
              <a:t>and tutorial time</a:t>
            </a:r>
            <a:endParaRPr lang="en-US" altLang="zh-TW" b="1" dirty="0">
              <a:solidFill>
                <a:srgbClr val="FF0000"/>
              </a:solidFill>
            </a:endParaRPr>
          </a:p>
          <a:p>
            <a:r>
              <a:rPr lang="en-US" altLang="zh-TW" dirty="0" smtClean="0"/>
              <a:t>Requirements:</a:t>
            </a:r>
            <a:endParaRPr lang="en-US" altLang="zh-TW" dirty="0"/>
          </a:p>
          <a:p>
            <a:pPr lvl="1"/>
            <a:r>
              <a:rPr lang="en-US" altLang="zh-TW" dirty="0"/>
              <a:t>Each </a:t>
            </a:r>
            <a:r>
              <a:rPr lang="en-US" altLang="zh-TW" dirty="0" smtClean="0"/>
              <a:t>group </a:t>
            </a:r>
            <a:r>
              <a:rPr lang="en-US" altLang="zh-TW" dirty="0"/>
              <a:t>gives presentation no more than </a:t>
            </a:r>
            <a:r>
              <a:rPr lang="en-US" altLang="zh-TW" dirty="0" smtClean="0"/>
              <a:t>15 </a:t>
            </a:r>
            <a:r>
              <a:rPr lang="en-US" altLang="zh-TW" dirty="0" err="1"/>
              <a:t>mins</a:t>
            </a:r>
            <a:endParaRPr lang="en-US" altLang="zh-TW" dirty="0"/>
          </a:p>
          <a:p>
            <a:pPr lvl="1"/>
            <a:r>
              <a:rPr lang="en-US" altLang="zh-TW" dirty="0"/>
              <a:t>Professor/TA/classmates may ask some questions based on your presentation and your project</a:t>
            </a:r>
          </a:p>
          <a:p>
            <a:pPr lvl="1"/>
            <a:r>
              <a:rPr lang="en-US" altLang="zh-TW" dirty="0" smtClean="0"/>
              <a:t>Students are </a:t>
            </a:r>
            <a:r>
              <a:rPr lang="en-US" altLang="zh-TW" dirty="0"/>
              <a:t>expected to ask questions or give comments, and priority will be given to students who have not asked any questions before</a:t>
            </a:r>
          </a:p>
          <a:p>
            <a:pPr marL="457200" lvl="1" indent="0">
              <a:buNone/>
            </a:pPr>
            <a:r>
              <a:rPr lang="en-US" altLang="zh-TW" dirty="0"/>
              <a:t>    </a:t>
            </a:r>
          </a:p>
          <a:p>
            <a:r>
              <a:rPr lang="en-US" altLang="zh-TW" dirty="0"/>
              <a:t>It is expected all of you attend all </a:t>
            </a:r>
            <a:r>
              <a:rPr lang="en-US" altLang="zh-TW" dirty="0" smtClean="0"/>
              <a:t>presentations</a:t>
            </a:r>
            <a:endParaRPr lang="en-US" altLang="zh-TW" dirty="0"/>
          </a:p>
        </p:txBody>
      </p:sp>
      <p:sp>
        <p:nvSpPr>
          <p:cNvPr id="5" name="投影片編號版面配置區 4"/>
          <p:cNvSpPr>
            <a:spLocks noGrp="1"/>
          </p:cNvSpPr>
          <p:nvPr>
            <p:ph type="sldNum" sz="quarter" idx="12"/>
          </p:nvPr>
        </p:nvSpPr>
        <p:spPr/>
        <p:txBody>
          <a:bodyPr/>
          <a:lstStyle/>
          <a:p>
            <a:fld id="{EB8F4B19-15CE-6447-8B5B-203C99CD9CD4}" type="slidenum">
              <a:rPr kumimoji="1" lang="zh-CN" altLang="en-US" smtClean="0"/>
              <a:t>3</a:t>
            </a:fld>
            <a:endParaRPr kumimoji="1" lang="zh-CN" altLang="en-US"/>
          </a:p>
        </p:txBody>
      </p:sp>
    </p:spTree>
    <p:extLst>
      <p:ext uri="{BB962C8B-B14F-4D97-AF65-F5344CB8AC3E}">
        <p14:creationId xmlns:p14="http://schemas.microsoft.com/office/powerpoint/2010/main" val="20334294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General tips for making good presentations</a:t>
            </a:r>
            <a:endParaRPr lang="zh-TW" altLang="en-US" dirty="0"/>
          </a:p>
        </p:txBody>
      </p:sp>
      <p:sp>
        <p:nvSpPr>
          <p:cNvPr id="3" name="內容版面配置區 2"/>
          <p:cNvSpPr>
            <a:spLocks noGrp="1"/>
          </p:cNvSpPr>
          <p:nvPr>
            <p:ph idx="1"/>
          </p:nvPr>
        </p:nvSpPr>
        <p:spPr>
          <a:xfrm>
            <a:off x="742593" y="1825624"/>
            <a:ext cx="9316164" cy="4622067"/>
          </a:xfrm>
        </p:spPr>
        <p:txBody>
          <a:bodyPr/>
          <a:lstStyle/>
          <a:p>
            <a:r>
              <a:rPr lang="en-US" altLang="zh-TW" dirty="0"/>
              <a:t>Have no more than 20 slides </a:t>
            </a:r>
          </a:p>
          <a:p>
            <a:r>
              <a:rPr lang="en-US" altLang="zh-TW" dirty="0"/>
              <a:t>Don’t overrun</a:t>
            </a:r>
          </a:p>
          <a:p>
            <a:r>
              <a:rPr lang="en-US" altLang="zh-TW" dirty="0"/>
              <a:t>Be concise</a:t>
            </a:r>
          </a:p>
          <a:p>
            <a:r>
              <a:rPr lang="en-US" altLang="zh-TW" dirty="0"/>
              <a:t>Focus on the key points </a:t>
            </a:r>
          </a:p>
          <a:p>
            <a:r>
              <a:rPr lang="en-US" altLang="zh-TW" dirty="0"/>
              <a:t>Using leading sentences to give an overview of the key ideas</a:t>
            </a:r>
          </a:p>
          <a:p>
            <a:r>
              <a:rPr lang="en-US" altLang="zh-TW" dirty="0"/>
              <a:t>Rehearse several times</a:t>
            </a:r>
          </a:p>
          <a:p>
            <a:r>
              <a:rPr lang="en-US" altLang="zh-TW" dirty="0"/>
              <a:t>Avoid reading from the slides</a:t>
            </a:r>
          </a:p>
          <a:p>
            <a:r>
              <a:rPr lang="en-US" altLang="zh-TW" dirty="0"/>
              <a:t>Know your </a:t>
            </a:r>
            <a:r>
              <a:rPr lang="en-US" altLang="zh-TW" dirty="0" smtClean="0"/>
              <a:t>audience</a:t>
            </a:r>
            <a:endParaRPr lang="en-US" altLang="zh-TW" dirty="0"/>
          </a:p>
        </p:txBody>
      </p:sp>
      <p:sp>
        <p:nvSpPr>
          <p:cNvPr id="4" name="頁尾版面配置區 3"/>
          <p:cNvSpPr>
            <a:spLocks noGrp="1"/>
          </p:cNvSpPr>
          <p:nvPr>
            <p:ph type="ftr" sz="quarter" idx="11"/>
          </p:nvPr>
        </p:nvSpPr>
        <p:spPr/>
        <p:txBody>
          <a:bodyPr/>
          <a:lstStyle/>
          <a:p>
            <a:r>
              <a:rPr kumimoji="1" lang="en-US" altLang="zh-CN" smtClean="0"/>
              <a:t>2019 Fall / Dr. Lee Tzong-Yi / LHS / CUHK(SZ)</a:t>
            </a:r>
            <a:endParaRPr kumimoji="1" lang="zh-CN" altLang="en-US"/>
          </a:p>
        </p:txBody>
      </p:sp>
      <p:sp>
        <p:nvSpPr>
          <p:cNvPr id="5" name="投影片編號版面配置區 4"/>
          <p:cNvSpPr>
            <a:spLocks noGrp="1"/>
          </p:cNvSpPr>
          <p:nvPr>
            <p:ph type="sldNum" sz="quarter" idx="12"/>
          </p:nvPr>
        </p:nvSpPr>
        <p:spPr/>
        <p:txBody>
          <a:bodyPr/>
          <a:lstStyle/>
          <a:p>
            <a:fld id="{EB8F4B19-15CE-6447-8B5B-203C99CD9CD4}" type="slidenum">
              <a:rPr kumimoji="1" lang="zh-CN" altLang="en-US" smtClean="0"/>
              <a:t>4</a:t>
            </a:fld>
            <a:endParaRPr kumimoji="1" lang="zh-CN" altLang="en-US"/>
          </a:p>
        </p:txBody>
      </p:sp>
    </p:spTree>
    <p:extLst>
      <p:ext uri="{BB962C8B-B14F-4D97-AF65-F5344CB8AC3E}">
        <p14:creationId xmlns:p14="http://schemas.microsoft.com/office/powerpoint/2010/main" val="17316480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Tips for organizing presentation content</a:t>
            </a:r>
            <a:endParaRPr lang="zh-TW" altLang="en-US" dirty="0"/>
          </a:p>
        </p:txBody>
      </p:sp>
      <p:sp>
        <p:nvSpPr>
          <p:cNvPr id="3" name="內容版面配置區 2"/>
          <p:cNvSpPr>
            <a:spLocks noGrp="1"/>
          </p:cNvSpPr>
          <p:nvPr>
            <p:ph idx="1"/>
          </p:nvPr>
        </p:nvSpPr>
        <p:spPr/>
        <p:txBody>
          <a:bodyPr/>
          <a:lstStyle/>
          <a:p>
            <a:pPr marL="514350" indent="-514350">
              <a:buFont typeface="+mj-lt"/>
              <a:buAutoNum type="arabicPeriod"/>
            </a:pPr>
            <a:r>
              <a:rPr lang="en-US" altLang="zh-TW" dirty="0"/>
              <a:t>Give a brief and clear background at the beginning</a:t>
            </a:r>
          </a:p>
          <a:p>
            <a:pPr marL="514350" indent="-514350">
              <a:buFont typeface="+mj-lt"/>
              <a:buAutoNum type="arabicPeriod"/>
            </a:pPr>
            <a:r>
              <a:rPr lang="en-US" altLang="zh-TW" dirty="0"/>
              <a:t>State motivations, problem statements</a:t>
            </a:r>
          </a:p>
          <a:p>
            <a:pPr marL="514350" indent="-514350">
              <a:buFont typeface="+mj-lt"/>
              <a:buAutoNum type="arabicPeriod"/>
            </a:pPr>
            <a:r>
              <a:rPr lang="en-US" altLang="zh-TW" dirty="0"/>
              <a:t>Define all technical terms and abbreviations before using them</a:t>
            </a:r>
          </a:p>
          <a:p>
            <a:pPr marL="514350" indent="-514350">
              <a:buFont typeface="+mj-lt"/>
              <a:buAutoNum type="arabicPeriod"/>
            </a:pPr>
            <a:r>
              <a:rPr lang="en-US" altLang="zh-TW" dirty="0"/>
              <a:t>Always organize your modules from the most interesting part to the least interesting part</a:t>
            </a:r>
          </a:p>
          <a:p>
            <a:pPr marL="514350" indent="-514350">
              <a:buFont typeface="+mj-lt"/>
              <a:buAutoNum type="arabicPeriod"/>
            </a:pPr>
            <a:r>
              <a:rPr lang="en-US" altLang="zh-TW" dirty="0"/>
              <a:t>Ensure a broad coverage on your project, as well as a deep analysis on a particular topic</a:t>
            </a:r>
          </a:p>
          <a:p>
            <a:pPr marL="514350" indent="-514350">
              <a:buFont typeface="+mj-lt"/>
              <a:buAutoNum type="arabicPeriod"/>
            </a:pPr>
            <a:r>
              <a:rPr lang="en-US" altLang="zh-TW" dirty="0"/>
              <a:t>Select the most representative topics if you have too many to talk about</a:t>
            </a:r>
          </a:p>
          <a:p>
            <a:endParaRPr lang="zh-TW" altLang="en-US" dirty="0"/>
          </a:p>
        </p:txBody>
      </p:sp>
      <p:sp>
        <p:nvSpPr>
          <p:cNvPr id="4" name="頁尾版面配置區 3"/>
          <p:cNvSpPr>
            <a:spLocks noGrp="1"/>
          </p:cNvSpPr>
          <p:nvPr>
            <p:ph type="ftr" sz="quarter" idx="11"/>
          </p:nvPr>
        </p:nvSpPr>
        <p:spPr/>
        <p:txBody>
          <a:bodyPr/>
          <a:lstStyle/>
          <a:p>
            <a:r>
              <a:rPr kumimoji="1" lang="en-US" altLang="zh-CN" smtClean="0"/>
              <a:t>2019 Fall / Dr. Lee Tzong-Yi / LHS / CUHK(SZ)</a:t>
            </a:r>
            <a:endParaRPr kumimoji="1" lang="zh-CN" altLang="en-US"/>
          </a:p>
        </p:txBody>
      </p:sp>
      <p:sp>
        <p:nvSpPr>
          <p:cNvPr id="5" name="投影片編號版面配置區 4"/>
          <p:cNvSpPr>
            <a:spLocks noGrp="1"/>
          </p:cNvSpPr>
          <p:nvPr>
            <p:ph type="sldNum" sz="quarter" idx="12"/>
          </p:nvPr>
        </p:nvSpPr>
        <p:spPr/>
        <p:txBody>
          <a:bodyPr/>
          <a:lstStyle/>
          <a:p>
            <a:fld id="{EB8F4B19-15CE-6447-8B5B-203C99CD9CD4}" type="slidenum">
              <a:rPr kumimoji="1" lang="zh-CN" altLang="en-US" smtClean="0"/>
              <a:t>5</a:t>
            </a:fld>
            <a:endParaRPr kumimoji="1" lang="zh-CN" altLang="en-US"/>
          </a:p>
        </p:txBody>
      </p:sp>
    </p:spTree>
    <p:extLst>
      <p:ext uri="{BB962C8B-B14F-4D97-AF65-F5344CB8AC3E}">
        <p14:creationId xmlns:p14="http://schemas.microsoft.com/office/powerpoint/2010/main" val="29516326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Tips for organizing presentation content</a:t>
            </a:r>
            <a:endParaRPr lang="zh-TW" altLang="en-US" dirty="0"/>
          </a:p>
        </p:txBody>
      </p:sp>
      <p:sp>
        <p:nvSpPr>
          <p:cNvPr id="3" name="內容版面配置區 2"/>
          <p:cNvSpPr>
            <a:spLocks noGrp="1"/>
          </p:cNvSpPr>
          <p:nvPr>
            <p:ph idx="1"/>
          </p:nvPr>
        </p:nvSpPr>
        <p:spPr/>
        <p:txBody>
          <a:bodyPr/>
          <a:lstStyle/>
          <a:p>
            <a:pPr marL="0" indent="0">
              <a:buNone/>
            </a:pPr>
            <a:r>
              <a:rPr lang="en-US" altLang="zh-TW" dirty="0" smtClean="0"/>
              <a:t>7. Discuss </a:t>
            </a:r>
            <a:r>
              <a:rPr lang="en-US" altLang="zh-TW" dirty="0"/>
              <a:t>key insights and possible future directions   </a:t>
            </a:r>
          </a:p>
          <a:p>
            <a:pPr marL="0" indent="0">
              <a:buNone/>
            </a:pPr>
            <a:r>
              <a:rPr lang="en-US" altLang="zh-TW" dirty="0"/>
              <a:t>     of the project </a:t>
            </a:r>
            <a:r>
              <a:rPr lang="en-US" altLang="zh-TW" dirty="0" smtClean="0"/>
              <a:t>topic</a:t>
            </a:r>
          </a:p>
          <a:p>
            <a:pPr marL="514350" indent="-514350">
              <a:buFont typeface="+mj-lt"/>
              <a:buAutoNum type="arabicPeriod" startAt="8"/>
            </a:pPr>
            <a:r>
              <a:rPr lang="en-US" altLang="zh-TW" dirty="0"/>
              <a:t>Give your own evaluations on the project topic, the former studies and the papers you read</a:t>
            </a:r>
          </a:p>
          <a:p>
            <a:pPr marL="514350" indent="-514350">
              <a:buFont typeface="+mj-lt"/>
              <a:buAutoNum type="arabicPeriod" startAt="8"/>
            </a:pPr>
            <a:r>
              <a:rPr lang="en-US" altLang="zh-TW" dirty="0" smtClean="0"/>
              <a:t>Keep </a:t>
            </a:r>
            <a:r>
              <a:rPr lang="en-US" altLang="zh-TW" dirty="0"/>
              <a:t>asking yourselves “what is it”, “why is it important”, “why do I want to talk about it”</a:t>
            </a:r>
          </a:p>
          <a:p>
            <a:pPr marL="514350" indent="-514350">
              <a:buFont typeface="+mj-lt"/>
              <a:buAutoNum type="arabicPeriod" startAt="8"/>
            </a:pPr>
            <a:r>
              <a:rPr lang="en-US" altLang="zh-TW" dirty="0"/>
              <a:t>Give proper credits, acknowledgement and citations.  Copying without giving proper credits will be considered plagiarism. Students should read the relevant university guidelines if they are not certain what is allowed and what is not.</a:t>
            </a:r>
          </a:p>
          <a:p>
            <a:endParaRPr lang="zh-TW" altLang="en-US" dirty="0"/>
          </a:p>
        </p:txBody>
      </p:sp>
      <p:sp>
        <p:nvSpPr>
          <p:cNvPr id="4" name="頁尾版面配置區 3"/>
          <p:cNvSpPr>
            <a:spLocks noGrp="1"/>
          </p:cNvSpPr>
          <p:nvPr>
            <p:ph type="ftr" sz="quarter" idx="11"/>
          </p:nvPr>
        </p:nvSpPr>
        <p:spPr/>
        <p:txBody>
          <a:bodyPr/>
          <a:lstStyle/>
          <a:p>
            <a:r>
              <a:rPr kumimoji="1" lang="en-US" altLang="zh-CN" smtClean="0"/>
              <a:t>2019 Fall / Dr. Lee Tzong-Yi / LHS / CUHK(SZ)</a:t>
            </a:r>
            <a:endParaRPr kumimoji="1" lang="zh-CN" altLang="en-US"/>
          </a:p>
        </p:txBody>
      </p:sp>
      <p:sp>
        <p:nvSpPr>
          <p:cNvPr id="5" name="投影片編號版面配置區 4"/>
          <p:cNvSpPr>
            <a:spLocks noGrp="1"/>
          </p:cNvSpPr>
          <p:nvPr>
            <p:ph type="sldNum" sz="quarter" idx="12"/>
          </p:nvPr>
        </p:nvSpPr>
        <p:spPr/>
        <p:txBody>
          <a:bodyPr/>
          <a:lstStyle/>
          <a:p>
            <a:fld id="{EB8F4B19-15CE-6447-8B5B-203C99CD9CD4}" type="slidenum">
              <a:rPr kumimoji="1" lang="zh-CN" altLang="en-US" smtClean="0"/>
              <a:t>6</a:t>
            </a:fld>
            <a:endParaRPr kumimoji="1" lang="zh-CN" altLang="en-US"/>
          </a:p>
        </p:txBody>
      </p:sp>
    </p:spTree>
    <p:extLst>
      <p:ext uri="{BB962C8B-B14F-4D97-AF65-F5344CB8AC3E}">
        <p14:creationId xmlns:p14="http://schemas.microsoft.com/office/powerpoint/2010/main" val="15010570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Tips for delivering your presentation</a:t>
            </a:r>
            <a:endParaRPr lang="zh-TW" altLang="en-US" dirty="0"/>
          </a:p>
        </p:txBody>
      </p:sp>
      <p:sp>
        <p:nvSpPr>
          <p:cNvPr id="3" name="內容版面配置區 2"/>
          <p:cNvSpPr>
            <a:spLocks noGrp="1"/>
          </p:cNvSpPr>
          <p:nvPr>
            <p:ph idx="1"/>
          </p:nvPr>
        </p:nvSpPr>
        <p:spPr/>
        <p:txBody>
          <a:bodyPr>
            <a:normAutofit lnSpcReduction="10000"/>
          </a:bodyPr>
          <a:lstStyle/>
          <a:p>
            <a:r>
              <a:rPr lang="en-US" altLang="zh-TW" dirty="0"/>
              <a:t>The opening</a:t>
            </a:r>
          </a:p>
          <a:p>
            <a:pPr lvl="1"/>
            <a:r>
              <a:rPr lang="en-US" altLang="zh-TW" dirty="0"/>
              <a:t>Attention getter – get everyone’s attention by linking the topic with common knowledge.</a:t>
            </a:r>
          </a:p>
          <a:p>
            <a:pPr lvl="1"/>
            <a:r>
              <a:rPr lang="en-US" altLang="zh-TW" dirty="0"/>
              <a:t>Preview – outline the body of the presentation</a:t>
            </a:r>
          </a:p>
          <a:p>
            <a:pPr lvl="1"/>
            <a:r>
              <a:rPr lang="en-US" altLang="zh-TW" dirty="0"/>
              <a:t>Main message – one sentence you want the audience to remember, if they can remember only one!</a:t>
            </a:r>
          </a:p>
          <a:p>
            <a:r>
              <a:rPr lang="en-US" altLang="zh-TW" dirty="0"/>
              <a:t>The body</a:t>
            </a:r>
          </a:p>
          <a:p>
            <a:pPr lvl="1"/>
            <a:r>
              <a:rPr lang="en-US" altLang="zh-TW" dirty="0"/>
              <a:t>Use the tree structure (hierarchical)</a:t>
            </a:r>
          </a:p>
          <a:p>
            <a:pPr lvl="1"/>
            <a:r>
              <a:rPr lang="en-US" altLang="zh-TW" dirty="0"/>
              <a:t>Link them with </a:t>
            </a:r>
            <a:r>
              <a:rPr lang="en-US" altLang="zh-TW" dirty="0" smtClean="0"/>
              <a:t>logic</a:t>
            </a:r>
            <a:endParaRPr lang="en-US" altLang="zh-TW" dirty="0"/>
          </a:p>
        </p:txBody>
      </p:sp>
      <p:sp>
        <p:nvSpPr>
          <p:cNvPr id="4" name="頁尾版面配置區 3"/>
          <p:cNvSpPr>
            <a:spLocks noGrp="1"/>
          </p:cNvSpPr>
          <p:nvPr>
            <p:ph type="ftr" sz="quarter" idx="11"/>
          </p:nvPr>
        </p:nvSpPr>
        <p:spPr/>
        <p:txBody>
          <a:bodyPr/>
          <a:lstStyle/>
          <a:p>
            <a:r>
              <a:rPr kumimoji="1" lang="en-US" altLang="zh-CN" smtClean="0"/>
              <a:t>2019 Fall / Dr. Lee Tzong-Yi / LHS / CUHK(SZ)</a:t>
            </a:r>
            <a:endParaRPr kumimoji="1" lang="zh-CN" altLang="en-US"/>
          </a:p>
        </p:txBody>
      </p:sp>
      <p:sp>
        <p:nvSpPr>
          <p:cNvPr id="5" name="投影片編號版面配置區 4"/>
          <p:cNvSpPr>
            <a:spLocks noGrp="1"/>
          </p:cNvSpPr>
          <p:nvPr>
            <p:ph type="sldNum" sz="quarter" idx="12"/>
          </p:nvPr>
        </p:nvSpPr>
        <p:spPr/>
        <p:txBody>
          <a:bodyPr/>
          <a:lstStyle/>
          <a:p>
            <a:fld id="{EB8F4B19-15CE-6447-8B5B-203C99CD9CD4}" type="slidenum">
              <a:rPr kumimoji="1" lang="zh-CN" altLang="en-US" smtClean="0"/>
              <a:t>7</a:t>
            </a:fld>
            <a:endParaRPr kumimoji="1" lang="zh-CN" altLang="en-US"/>
          </a:p>
        </p:txBody>
      </p:sp>
    </p:spTree>
    <p:extLst>
      <p:ext uri="{BB962C8B-B14F-4D97-AF65-F5344CB8AC3E}">
        <p14:creationId xmlns:p14="http://schemas.microsoft.com/office/powerpoint/2010/main" val="30892497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Tips for delivering your presentation</a:t>
            </a:r>
            <a:endParaRPr lang="zh-TW" altLang="en-US" dirty="0"/>
          </a:p>
        </p:txBody>
      </p:sp>
      <p:sp>
        <p:nvSpPr>
          <p:cNvPr id="3" name="內容版面配置區 2"/>
          <p:cNvSpPr>
            <a:spLocks noGrp="1"/>
          </p:cNvSpPr>
          <p:nvPr>
            <p:ph idx="1"/>
          </p:nvPr>
        </p:nvSpPr>
        <p:spPr/>
        <p:txBody>
          <a:bodyPr>
            <a:normAutofit lnSpcReduction="10000"/>
          </a:bodyPr>
          <a:lstStyle/>
          <a:p>
            <a:r>
              <a:rPr lang="en-US" altLang="zh-TW" dirty="0"/>
              <a:t>The closing</a:t>
            </a:r>
          </a:p>
          <a:p>
            <a:pPr lvl="1"/>
            <a:r>
              <a:rPr lang="en-US" altLang="zh-TW" dirty="0"/>
              <a:t>A summary/review – recall the main points presented</a:t>
            </a:r>
          </a:p>
          <a:p>
            <a:pPr lvl="1"/>
            <a:r>
              <a:rPr lang="en-US" altLang="zh-TW" dirty="0"/>
              <a:t>A conclusion </a:t>
            </a:r>
          </a:p>
          <a:p>
            <a:pPr lvl="1"/>
            <a:r>
              <a:rPr lang="en-US" altLang="zh-TW" dirty="0"/>
              <a:t>A close </a:t>
            </a:r>
          </a:p>
          <a:p>
            <a:r>
              <a:rPr lang="en-US" altLang="zh-TW" dirty="0"/>
              <a:t>Transitions</a:t>
            </a:r>
          </a:p>
          <a:p>
            <a:pPr lvl="1"/>
            <a:r>
              <a:rPr lang="en-US" altLang="zh-TW" dirty="0"/>
              <a:t>Need logic</a:t>
            </a:r>
          </a:p>
          <a:p>
            <a:r>
              <a:rPr lang="en-US" altLang="zh-TW" dirty="0"/>
              <a:t>Presentation skills</a:t>
            </a:r>
          </a:p>
          <a:p>
            <a:pPr lvl="1"/>
            <a:r>
              <a:rPr lang="en-US" altLang="zh-TW" dirty="0"/>
              <a:t>The audience cannot listen to you and read your slides at the same time</a:t>
            </a:r>
            <a:endParaRPr lang="zh-TW" altLang="en-US" dirty="0"/>
          </a:p>
          <a:p>
            <a:endParaRPr lang="zh-TW" altLang="en-US" dirty="0"/>
          </a:p>
        </p:txBody>
      </p:sp>
      <p:sp>
        <p:nvSpPr>
          <p:cNvPr id="4" name="頁尾版面配置區 3"/>
          <p:cNvSpPr>
            <a:spLocks noGrp="1"/>
          </p:cNvSpPr>
          <p:nvPr>
            <p:ph type="ftr" sz="quarter" idx="11"/>
          </p:nvPr>
        </p:nvSpPr>
        <p:spPr/>
        <p:txBody>
          <a:bodyPr/>
          <a:lstStyle/>
          <a:p>
            <a:r>
              <a:rPr kumimoji="1" lang="en-US" altLang="zh-CN" smtClean="0"/>
              <a:t>2019 Fall / Dr. Lee Tzong-Yi / LHS / CUHK(SZ)</a:t>
            </a:r>
            <a:endParaRPr kumimoji="1" lang="zh-CN" altLang="en-US"/>
          </a:p>
        </p:txBody>
      </p:sp>
      <p:sp>
        <p:nvSpPr>
          <p:cNvPr id="5" name="投影片編號版面配置區 4"/>
          <p:cNvSpPr>
            <a:spLocks noGrp="1"/>
          </p:cNvSpPr>
          <p:nvPr>
            <p:ph type="sldNum" sz="quarter" idx="12"/>
          </p:nvPr>
        </p:nvSpPr>
        <p:spPr/>
        <p:txBody>
          <a:bodyPr/>
          <a:lstStyle/>
          <a:p>
            <a:fld id="{EB8F4B19-15CE-6447-8B5B-203C99CD9CD4}" type="slidenum">
              <a:rPr kumimoji="1" lang="zh-CN" altLang="en-US" smtClean="0"/>
              <a:t>8</a:t>
            </a:fld>
            <a:endParaRPr kumimoji="1" lang="zh-CN" altLang="en-US"/>
          </a:p>
        </p:txBody>
      </p:sp>
    </p:spTree>
    <p:extLst>
      <p:ext uri="{BB962C8B-B14F-4D97-AF65-F5344CB8AC3E}">
        <p14:creationId xmlns:p14="http://schemas.microsoft.com/office/powerpoint/2010/main" val="40573563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Tips for preparing good slides</a:t>
            </a:r>
            <a:endParaRPr lang="zh-TW" altLang="en-US" dirty="0"/>
          </a:p>
        </p:txBody>
      </p:sp>
      <p:sp>
        <p:nvSpPr>
          <p:cNvPr id="3" name="內容版面配置區 2"/>
          <p:cNvSpPr>
            <a:spLocks noGrp="1"/>
          </p:cNvSpPr>
          <p:nvPr>
            <p:ph idx="1"/>
          </p:nvPr>
        </p:nvSpPr>
        <p:spPr/>
        <p:txBody>
          <a:bodyPr/>
          <a:lstStyle/>
          <a:p>
            <a:r>
              <a:rPr lang="en-US" altLang="zh-TW" dirty="0"/>
              <a:t>Can read and understand your words, sentences, titles easily</a:t>
            </a:r>
          </a:p>
          <a:p>
            <a:r>
              <a:rPr lang="en-US" altLang="zh-TW" dirty="0"/>
              <a:t>Use an appropriate title for each slide</a:t>
            </a:r>
          </a:p>
          <a:p>
            <a:r>
              <a:rPr lang="en-US" altLang="zh-TW" dirty="0"/>
              <a:t>Avoid using too generic titles</a:t>
            </a:r>
          </a:p>
          <a:p>
            <a:r>
              <a:rPr lang="en-US" altLang="zh-TW" dirty="0"/>
              <a:t>Avoid having too many words on slides</a:t>
            </a:r>
          </a:p>
          <a:p>
            <a:r>
              <a:rPr lang="en-US" altLang="zh-TW" dirty="0"/>
              <a:t>Use tables, graphics and figures appropriately</a:t>
            </a:r>
          </a:p>
          <a:p>
            <a:pPr lvl="1"/>
            <a:r>
              <a:rPr lang="en-US" altLang="zh-TW" dirty="0"/>
              <a:t>Easy to understand and read</a:t>
            </a:r>
          </a:p>
          <a:p>
            <a:pPr lvl="1"/>
            <a:r>
              <a:rPr lang="en-US" altLang="zh-TW" dirty="0"/>
              <a:t>Not too many details and interpretations</a:t>
            </a:r>
          </a:p>
          <a:p>
            <a:r>
              <a:rPr lang="en-US" altLang="zh-TW" dirty="0"/>
              <a:t>Include page numbers</a:t>
            </a:r>
          </a:p>
          <a:p>
            <a:endParaRPr lang="zh-TW" altLang="en-US" dirty="0"/>
          </a:p>
        </p:txBody>
      </p:sp>
      <p:sp>
        <p:nvSpPr>
          <p:cNvPr id="4" name="頁尾版面配置區 3"/>
          <p:cNvSpPr>
            <a:spLocks noGrp="1"/>
          </p:cNvSpPr>
          <p:nvPr>
            <p:ph type="ftr" sz="quarter" idx="11"/>
          </p:nvPr>
        </p:nvSpPr>
        <p:spPr/>
        <p:txBody>
          <a:bodyPr/>
          <a:lstStyle/>
          <a:p>
            <a:r>
              <a:rPr kumimoji="1" lang="en-US" altLang="zh-CN" smtClean="0"/>
              <a:t>2019 Fall / Dr. Lee Tzong-Yi / LHS / CUHK(SZ)</a:t>
            </a:r>
            <a:endParaRPr kumimoji="1" lang="zh-CN" altLang="en-US"/>
          </a:p>
        </p:txBody>
      </p:sp>
      <p:sp>
        <p:nvSpPr>
          <p:cNvPr id="5" name="投影片編號版面配置區 4"/>
          <p:cNvSpPr>
            <a:spLocks noGrp="1"/>
          </p:cNvSpPr>
          <p:nvPr>
            <p:ph type="sldNum" sz="quarter" idx="12"/>
          </p:nvPr>
        </p:nvSpPr>
        <p:spPr/>
        <p:txBody>
          <a:bodyPr/>
          <a:lstStyle/>
          <a:p>
            <a:fld id="{EB8F4B19-15CE-6447-8B5B-203C99CD9CD4}" type="slidenum">
              <a:rPr kumimoji="1" lang="zh-CN" altLang="en-US" smtClean="0"/>
              <a:t>9</a:t>
            </a:fld>
            <a:endParaRPr kumimoji="1" lang="zh-CN" altLang="en-US"/>
          </a:p>
        </p:txBody>
      </p:sp>
    </p:spTree>
    <p:extLst>
      <p:ext uri="{BB962C8B-B14F-4D97-AF65-F5344CB8AC3E}">
        <p14:creationId xmlns:p14="http://schemas.microsoft.com/office/powerpoint/2010/main" val="1126328323"/>
      </p:ext>
    </p:extLst>
  </p:cSld>
  <p:clrMapOvr>
    <a:masterClrMapping/>
  </p:clrMapOvr>
</p:sld>
</file>

<file path=ppt/theme/theme1.xml><?xml version="1.0" encoding="utf-8"?>
<a:theme xmlns:a="http://schemas.openxmlformats.org/drawingml/2006/main" name="Office 主题">
  <a:themeElements>
    <a:clrScheme name="办公室">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办公室">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74296</TotalTime>
  <Words>733</Words>
  <Application>Microsoft Office PowerPoint</Application>
  <PresentationFormat>Custom</PresentationFormat>
  <Paragraphs>124</Paragraphs>
  <Slides>11</Slides>
  <Notes>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11</vt:i4>
      </vt:variant>
    </vt:vector>
  </HeadingPairs>
  <TitlesOfParts>
    <vt:vector size="22" baseType="lpstr">
      <vt:lpstr>新細明體</vt:lpstr>
      <vt:lpstr>新細明體</vt:lpstr>
      <vt:lpstr>宋体</vt:lpstr>
      <vt:lpstr>微软雅黑</vt:lpstr>
      <vt:lpstr>楷体</vt:lpstr>
      <vt:lpstr>黑体</vt:lpstr>
      <vt:lpstr>Arial</vt:lpstr>
      <vt:lpstr>Calibri</vt:lpstr>
      <vt:lpstr>Calibri Light</vt:lpstr>
      <vt:lpstr>Times New Roman</vt:lpstr>
      <vt:lpstr>Office 主题</vt:lpstr>
      <vt:lpstr>PowerPoint Presentation</vt:lpstr>
      <vt:lpstr>Important information about oral presentation</vt:lpstr>
      <vt:lpstr>Oral Presentation</vt:lpstr>
      <vt:lpstr>General tips for making good presentations</vt:lpstr>
      <vt:lpstr>Tips for organizing presentation content</vt:lpstr>
      <vt:lpstr>Tips for organizing presentation content</vt:lpstr>
      <vt:lpstr>Tips for delivering your presentation</vt:lpstr>
      <vt:lpstr>Tips for delivering your presentation</vt:lpstr>
      <vt:lpstr>Tips for preparing good slides</vt:lpstr>
      <vt:lpstr>Important information about final project report</vt:lpstr>
      <vt:lpstr>Important tips for report writing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Ning Ding</dc:creator>
  <cp:lastModifiedBy>Li Yishu (SSE)</cp:lastModifiedBy>
  <cp:revision>7324</cp:revision>
  <dcterms:created xsi:type="dcterms:W3CDTF">2015-04-26T15:28:14Z</dcterms:created>
  <dcterms:modified xsi:type="dcterms:W3CDTF">2019-12-06T10:14:55Z</dcterms:modified>
</cp:coreProperties>
</file>