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2" r:id="rId4"/>
    <p:sldId id="293" r:id="rId5"/>
    <p:sldId id="294" r:id="rId6"/>
    <p:sldId id="289" r:id="rId7"/>
    <p:sldId id="295" r:id="rId8"/>
    <p:sldId id="296" r:id="rId9"/>
    <p:sldId id="286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681"/>
  </p:normalViewPr>
  <p:slideViewPr>
    <p:cSldViewPr>
      <p:cViewPr varScale="1">
        <p:scale>
          <a:sx n="107" d="100"/>
          <a:sy n="107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1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-1604504" y="2687623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509577" y="2147667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10311837" y="2462433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49586" y="1544376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355">
        <p:fade/>
      </p:transition>
    </mc:Choice>
    <mc:Fallback xmlns="">
      <p:transition spd="med" advClick="0" advTm="6355"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182729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519075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74822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64416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34153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442495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21008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 implementation;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 implementation;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Schema design; Data analysis and machine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learning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/>
                        <a:t>implementation; </a:t>
                      </a:r>
                      <a:r>
                        <a:rPr lang="en-US" altLang="zh-CN" sz="2000" dirty="0"/>
                        <a:t>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759691"/>
            <a:ext cx="733536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661896" y="2106104"/>
            <a:ext cx="7621644" cy="45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EAB39-F1EA-4284-9657-14BE20B422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15" t="44750" r="60632" b="9045"/>
          <a:stretch/>
        </p:blipFill>
        <p:spPr>
          <a:xfrm>
            <a:off x="8615486" y="2106104"/>
            <a:ext cx="345638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Database Schema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726" y="4593709"/>
            <a:ext cx="2786649" cy="14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03" y="1712798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282" y="1712798"/>
            <a:ext cx="2072491" cy="2072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60" y="1900555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Front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Back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68A37-B329-46DB-8379-62A80693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51" y="1939620"/>
            <a:ext cx="1540386" cy="1489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311262-3A3A-4004-9B0D-8E2FB3DE6CF0}"/>
              </a:ext>
            </a:extLst>
          </p:cNvPr>
          <p:cNvSpPr/>
          <p:nvPr/>
        </p:nvSpPr>
        <p:spPr>
          <a:xfrm>
            <a:off x="5495530" y="3244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Overview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1D987-0C21-4D01-A50F-B6D4E83C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0204" y="1560623"/>
            <a:ext cx="2143125" cy="2143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04C83-3266-4FAD-92B7-03F94D649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408" y="3703748"/>
            <a:ext cx="3810000" cy="381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8A9F36-6DDB-41C7-81BB-105F61828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550" y="4739866"/>
            <a:ext cx="2656954" cy="1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189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Prospects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4">
            <a:extLst>
              <a:ext uri="{FF2B5EF4-FFF2-40B4-BE49-F238E27FC236}">
                <a16:creationId xmlns:a16="http://schemas.microsoft.com/office/drawing/2014/main" id="{084C4E86-4FB1-4B16-9071-961FDA7DA73F}"/>
              </a:ext>
            </a:extLst>
          </p:cNvPr>
          <p:cNvSpPr/>
          <p:nvPr/>
        </p:nvSpPr>
        <p:spPr>
          <a:xfrm>
            <a:off x="2800841" y="272910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E8DA1D9-1B6B-4CE7-93EC-672E67CA230C}"/>
              </a:ext>
            </a:extLst>
          </p:cNvPr>
          <p:cNvSpPr txBox="1"/>
          <p:nvPr/>
        </p:nvSpPr>
        <p:spPr>
          <a:xfrm>
            <a:off x="2998862" y="2420888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User Page: Sign up; Sign in; Profile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等腰三角形 14">
            <a:extLst>
              <a:ext uri="{FF2B5EF4-FFF2-40B4-BE49-F238E27FC236}">
                <a16:creationId xmlns:a16="http://schemas.microsoft.com/office/drawing/2014/main" id="{B4963136-93BC-4D52-96F1-A6D92A48BF19}"/>
              </a:ext>
            </a:extLst>
          </p:cNvPr>
          <p:cNvSpPr/>
          <p:nvPr/>
        </p:nvSpPr>
        <p:spPr>
          <a:xfrm>
            <a:off x="2800840" y="365003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F12F80A1-CB89-497F-855A-39914ADAC06F}"/>
              </a:ext>
            </a:extLst>
          </p:cNvPr>
          <p:cNvSpPr txBox="1"/>
          <p:nvPr/>
        </p:nvSpPr>
        <p:spPr>
          <a:xfrm>
            <a:off x="2998862" y="334430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Favorites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464" y="313215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DEMO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269" y="1743667"/>
            <a:ext cx="1870045" cy="741200"/>
            <a:chOff x="4796735" y="1439763"/>
            <a:chExt cx="1870045" cy="741200"/>
          </a:xfrm>
        </p:grpSpPr>
        <p:sp>
          <p:nvSpPr>
            <p:cNvPr id="12" name="等腰三角形 11"/>
            <p:cNvSpPr/>
            <p:nvPr/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86994" y="2292745"/>
            <a:ext cx="360040" cy="2602150"/>
            <a:chOff x="3934966" y="1988841"/>
            <a:chExt cx="360040" cy="2602150"/>
          </a:xfrm>
        </p:grpSpPr>
        <p:sp>
          <p:nvSpPr>
            <p:cNvPr id="10" name="左中括号 9"/>
            <p:cNvSpPr/>
            <p:nvPr/>
          </p:nvSpPr>
          <p:spPr>
            <a:xfrm>
              <a:off x="4029132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643378" y="2272967"/>
            <a:ext cx="360040" cy="2602150"/>
            <a:chOff x="3934966" y="1988841"/>
            <a:chExt cx="360040" cy="2602150"/>
          </a:xfrm>
        </p:grpSpPr>
        <p:sp>
          <p:nvSpPr>
            <p:cNvPr id="8" name="左中括号 7"/>
            <p:cNvSpPr/>
            <p:nvPr/>
          </p:nvSpPr>
          <p:spPr>
            <a:xfrm>
              <a:off x="4006974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10800000" flipH="1">
            <a:off x="10430493" y="1959425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H="1">
            <a:off x="9335566" y="2499381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5539734" flipH="1">
            <a:off x="-258471" y="2445286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5539734" flipH="1">
            <a:off x="-997504" y="1473562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241</Words>
  <Application>Microsoft Macintosh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造字工房尚雅体演示版常规体</vt:lpstr>
      <vt:lpstr>Arial</vt:lpstr>
      <vt:lpstr>Calibri</vt:lpstr>
      <vt:lpstr>Consolas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Zhihao Xu (117010330)</cp:lastModifiedBy>
  <cp:revision>120</cp:revision>
  <dcterms:modified xsi:type="dcterms:W3CDTF">2019-12-07T15:55:00Z</dcterms:modified>
</cp:coreProperties>
</file>