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2" r:id="rId4"/>
    <p:sldId id="293" r:id="rId5"/>
    <p:sldId id="294" r:id="rId6"/>
    <p:sldId id="295" r:id="rId7"/>
    <p:sldId id="289" r:id="rId8"/>
    <p:sldId id="291" r:id="rId9"/>
    <p:sldId id="286" r:id="rId10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4"/>
    <p:restoredTop sz="94705"/>
  </p:normalViewPr>
  <p:slideViewPr>
    <p:cSldViewPr>
      <p:cViewPr varScale="1">
        <p:scale>
          <a:sx n="79" d="100"/>
          <a:sy n="79" d="100"/>
        </p:scale>
        <p:origin x="86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2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9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7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59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5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92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9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5B6B-D624-4206-99FC-7A562C5CBE5A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964-6AA2-48FE-BC08-521762BB4235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A1F9-2A30-4C1B-A58D-9C0DAA9E340F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9147-3A8A-4263-AD13-ED165A071101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59E9-CA46-4932-BCA0-A38C9BC1F88B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12E8-D766-4E30-87D6-D7CD1DCF9B38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E46D-A945-439F-84F0-0B1C846DCCC9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525-1073-447B-8036-7222B05F5A09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1EA-D6F8-44B2-B782-EB5AC09B6B20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C9F0-993D-40F4-BE54-09DE8DD33D0A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BECF-2BF8-4FD0-B416-6C45D2840FA5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5E73-E9A7-42D5-A164-E88DFAB7F6BE}" type="datetime1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504809" y="2485751"/>
            <a:ext cx="6676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Calibri" charset="0"/>
                <a:ea typeface="Calibri" charset="0"/>
                <a:cs typeface="Calibri" charset="0"/>
              </a:rPr>
              <a:t>FIFA Player Information Management System</a:t>
            </a:r>
            <a:endParaRPr lang="en-US" altLang="zh-CN" sz="4800" b="1" spc="300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160270" y="4902172"/>
            <a:ext cx="3302750" cy="16231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altLang="zh-CN" dirty="0"/>
              <a:t>Wenjing CAI	116010004</a:t>
            </a:r>
          </a:p>
          <a:p>
            <a:r>
              <a:rPr lang="is-IS" altLang="zh-CN" dirty="0"/>
              <a:t>Yifan LAN</a:t>
            </a:r>
            <a:r>
              <a:rPr lang="zh-CN" altLang="en-US" dirty="0"/>
              <a:t> </a:t>
            </a:r>
            <a:r>
              <a:rPr lang="is-IS" altLang="zh-CN" dirty="0"/>
              <a:t>	116010103</a:t>
            </a:r>
          </a:p>
          <a:p>
            <a:r>
              <a:rPr lang="en-US" altLang="zh-CN" dirty="0" err="1"/>
              <a:t>Zhihao</a:t>
            </a:r>
            <a:r>
              <a:rPr lang="en-US" altLang="zh-CN" dirty="0"/>
              <a:t> XU	</a:t>
            </a:r>
            <a:r>
              <a:rPr lang="is-IS" altLang="zh-CN" dirty="0"/>
              <a:t>117010330</a:t>
            </a:r>
          </a:p>
          <a:p>
            <a:r>
              <a:rPr lang="en-US" altLang="zh-CN" dirty="0" err="1"/>
              <a:t>Erdi</a:t>
            </a:r>
            <a:r>
              <a:rPr lang="en-US" altLang="zh-CN" dirty="0"/>
              <a:t> GAO	</a:t>
            </a:r>
            <a:r>
              <a:rPr lang="is-IS" altLang="zh-CN" dirty="0"/>
              <a:t>117010066</a:t>
            </a:r>
          </a:p>
          <a:p>
            <a:r>
              <a:rPr lang="en-US" altLang="zh-CN" dirty="0" err="1"/>
              <a:t>Yilei</a:t>
            </a:r>
            <a:r>
              <a:rPr lang="en-US" altLang="zh-CN" dirty="0"/>
              <a:t> TU		117010251</a:t>
            </a:r>
            <a:endParaRPr lang="is-IS" altLang="zh-CN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587680" y="2251236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8903185" y="2251236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C63BA-1E09-4FA2-8C47-90AF449ECB3C}"/>
              </a:ext>
            </a:extLst>
          </p:cNvPr>
          <p:cNvSpPr txBox="1"/>
          <p:nvPr/>
        </p:nvSpPr>
        <p:spPr>
          <a:xfrm>
            <a:off x="3546910" y="4263348"/>
            <a:ext cx="4884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ERG 3010 Group 10 – Division Subgroup</a:t>
            </a:r>
            <a:endParaRPr lang="zh-CN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CBEB415-EDF2-4A15-A5B8-6D044D4D6E9B}"/>
              </a:ext>
            </a:extLst>
          </p:cNvPr>
          <p:cNvGrpSpPr/>
          <p:nvPr/>
        </p:nvGrpSpPr>
        <p:grpSpPr>
          <a:xfrm>
            <a:off x="2594383" y="142178"/>
            <a:ext cx="6434524" cy="1554742"/>
            <a:chOff x="-1553286" y="437405"/>
            <a:chExt cx="13825194" cy="33405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43CBBD-C8A1-4977-B989-22CCF810A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24E8D00-7D77-4984-BA5E-BE5C440DA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595CE-903B-4F15-A093-50890BB9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355"/>
    </mc:Choice>
    <mc:Fallback xmlns="">
      <p:transition advClick="0" advTm="6355"/>
    </mc:Fallback>
  </mc:AlternateContent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2390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Introduction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14"/>
          <p:cNvSpPr/>
          <p:nvPr/>
        </p:nvSpPr>
        <p:spPr>
          <a:xfrm>
            <a:off x="1576705" y="1827296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15"/>
          <p:cNvSpPr txBox="1"/>
          <p:nvPr/>
        </p:nvSpPr>
        <p:spPr>
          <a:xfrm>
            <a:off x="1774726" y="1519075"/>
            <a:ext cx="828092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FIFA: International Football Association &amp; Video Game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等腰三角形 14"/>
          <p:cNvSpPr/>
          <p:nvPr/>
        </p:nvSpPr>
        <p:spPr>
          <a:xfrm>
            <a:off x="1576704" y="2748223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14"/>
          <p:cNvSpPr/>
          <p:nvPr/>
        </p:nvSpPr>
        <p:spPr>
          <a:xfrm>
            <a:off x="1580476" y="3644161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97527975-F730-455E-997D-A62B4DBCD052}"/>
              </a:ext>
            </a:extLst>
          </p:cNvPr>
          <p:cNvSpPr txBox="1"/>
          <p:nvPr/>
        </p:nvSpPr>
        <p:spPr>
          <a:xfrm>
            <a:off x="1774726" y="3341538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Football Player Information Demonstration &amp; Management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31" name="TextBox 15">
            <a:extLst>
              <a:ext uri="{FF2B5EF4-FFF2-40B4-BE49-F238E27FC236}">
                <a16:creationId xmlns:a16="http://schemas.microsoft.com/office/drawing/2014/main" id="{D98B73F2-82AD-4F97-9F9D-A65AC66D568C}"/>
              </a:ext>
            </a:extLst>
          </p:cNvPr>
          <p:cNvSpPr txBox="1"/>
          <p:nvPr/>
        </p:nvSpPr>
        <p:spPr>
          <a:xfrm>
            <a:off x="1774726" y="2442495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18000+ Players; 600+ Clubs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2725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Labor Division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8DF0495-5997-49F9-93C0-59A057297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00014"/>
              </p:ext>
            </p:extLst>
          </p:nvPr>
        </p:nvGraphicFramePr>
        <p:xfrm>
          <a:off x="947357" y="1478280"/>
          <a:ext cx="10295697" cy="3901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358">
                  <a:extLst>
                    <a:ext uri="{9D8B030D-6E8A-4147-A177-3AD203B41FA5}">
                      <a16:colId xmlns:a16="http://schemas.microsoft.com/office/drawing/2014/main" val="3266029152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1757360963"/>
                    </a:ext>
                  </a:extLst>
                </a:gridCol>
                <a:gridCol w="6864609">
                  <a:extLst>
                    <a:ext uri="{9D8B030D-6E8A-4147-A177-3AD203B41FA5}">
                      <a16:colId xmlns:a16="http://schemas.microsoft.com/office/drawing/2014/main" val="1142216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Name 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Student ID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Task Assignment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19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Wenjing CAI </a:t>
                      </a:r>
                      <a:r>
                        <a:rPr lang="zh-CN" altLang="en-US" sz="2000" dirty="0"/>
                        <a:t>蔡文婧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116010004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Web interface design; Front-end. Front- and back-end frame construction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06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Yifan LAN</a:t>
                      </a:r>
                      <a:r>
                        <a:rPr lang="zh-CN" altLang="en-US" sz="2000" dirty="0"/>
                        <a:t> 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兰一帆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116010103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Functions implementation; Back-end. Front- and back-end frame construction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1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Erdi</a:t>
                      </a:r>
                      <a:r>
                        <a:rPr lang="en-US" altLang="zh-CN" sz="2000" dirty="0"/>
                        <a:t> GAO </a:t>
                      </a:r>
                    </a:p>
                    <a:p>
                      <a:pPr algn="ctr"/>
                      <a:r>
                        <a:rPr lang="zh-CN" altLang="en-US" sz="2000" dirty="0"/>
                        <a:t>高尔笛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117010330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Functions implementation; Back-end;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Assisting Front-end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5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Zhihao</a:t>
                      </a:r>
                      <a:r>
                        <a:rPr lang="en-US" altLang="zh-CN" sz="2000" dirty="0"/>
                        <a:t> XU </a:t>
                      </a:r>
                    </a:p>
                    <a:p>
                      <a:pPr algn="ctr"/>
                      <a:r>
                        <a:rPr lang="zh-CN" altLang="en-US" sz="2000" dirty="0"/>
                        <a:t>徐志豪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117010066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Data collection and preprocessing; Database construction; Assisting Front-end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8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Yilei</a:t>
                      </a:r>
                      <a:r>
                        <a:rPr lang="en-US" altLang="zh-CN" sz="2000" dirty="0"/>
                        <a:t> TU </a:t>
                      </a:r>
                    </a:p>
                    <a:p>
                      <a:pPr algn="ctr"/>
                      <a:r>
                        <a:rPr lang="zh-CN" altLang="en-US" sz="2000" dirty="0"/>
                        <a:t>涂毅磊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117010251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Schema design; Data analysis and visualization; Assisting Front-end; PPT Preparation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68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3516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Motivation &amp; Goals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55E9FBA9-C363-402D-99FB-2CE1593DE37A}"/>
              </a:ext>
            </a:extLst>
          </p:cNvPr>
          <p:cNvSpPr/>
          <p:nvPr/>
        </p:nvSpPr>
        <p:spPr>
          <a:xfrm>
            <a:off x="1066271" y="1938144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B913A784-3761-4DCB-A9FE-4D548CB83C13}"/>
              </a:ext>
            </a:extLst>
          </p:cNvPr>
          <p:cNvSpPr txBox="1"/>
          <p:nvPr/>
        </p:nvSpPr>
        <p:spPr>
          <a:xfrm>
            <a:off x="1264291" y="1629923"/>
            <a:ext cx="9217005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Integrate FIFA player information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等腰三角形 14">
            <a:extLst>
              <a:ext uri="{FF2B5EF4-FFF2-40B4-BE49-F238E27FC236}">
                <a16:creationId xmlns:a16="http://schemas.microsoft.com/office/drawing/2014/main" id="{12FB6D4E-BD2D-4E38-A291-9BA6B8A68EC5}"/>
              </a:ext>
            </a:extLst>
          </p:cNvPr>
          <p:cNvSpPr/>
          <p:nvPr/>
        </p:nvSpPr>
        <p:spPr>
          <a:xfrm>
            <a:off x="1066270" y="2859071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14">
            <a:extLst>
              <a:ext uri="{FF2B5EF4-FFF2-40B4-BE49-F238E27FC236}">
                <a16:creationId xmlns:a16="http://schemas.microsoft.com/office/drawing/2014/main" id="{10CA9754-69BA-4002-834D-C3DA663B4C53}"/>
              </a:ext>
            </a:extLst>
          </p:cNvPr>
          <p:cNvSpPr/>
          <p:nvPr/>
        </p:nvSpPr>
        <p:spPr>
          <a:xfrm>
            <a:off x="1082462" y="3764928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179BD8B1-58A8-4D1F-B27C-3E9BF3FAB927}"/>
              </a:ext>
            </a:extLst>
          </p:cNvPr>
          <p:cNvSpPr txBox="1"/>
          <p:nvPr/>
        </p:nvSpPr>
        <p:spPr>
          <a:xfrm>
            <a:off x="1264292" y="2553343"/>
            <a:ext cx="1094521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Build well-informed database and beautiful display interface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FD4C98C4-3066-4C12-94C7-8DDA53ACDBFB}"/>
              </a:ext>
            </a:extLst>
          </p:cNvPr>
          <p:cNvSpPr txBox="1"/>
          <p:nvPr/>
        </p:nvSpPr>
        <p:spPr>
          <a:xfrm>
            <a:off x="1350285" y="3476447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Recommend similar players; Predict positions;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等腰三角形 14">
            <a:extLst>
              <a:ext uri="{FF2B5EF4-FFF2-40B4-BE49-F238E27FC236}">
                <a16:creationId xmlns:a16="http://schemas.microsoft.com/office/drawing/2014/main" id="{8C7E3A47-69EF-41FD-AFA1-4DC18547F0A9}"/>
              </a:ext>
            </a:extLst>
          </p:cNvPr>
          <p:cNvSpPr/>
          <p:nvPr/>
        </p:nvSpPr>
        <p:spPr>
          <a:xfrm>
            <a:off x="1082462" y="4623340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F5E7FEC6-F80C-4D5B-80C6-A10C913A061B}"/>
              </a:ext>
            </a:extLst>
          </p:cNvPr>
          <p:cNvSpPr txBox="1"/>
          <p:nvPr/>
        </p:nvSpPr>
        <p:spPr>
          <a:xfrm>
            <a:off x="1350285" y="4334859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Better participate in online and offline football matches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423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Materials &amp; Data Source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32" name="TextBox 15">
            <a:extLst>
              <a:ext uri="{FF2B5EF4-FFF2-40B4-BE49-F238E27FC236}">
                <a16:creationId xmlns:a16="http://schemas.microsoft.com/office/drawing/2014/main" id="{C5E60832-B95E-405B-A6F8-2DB3008CE97F}"/>
              </a:ext>
            </a:extLst>
          </p:cNvPr>
          <p:cNvSpPr txBox="1"/>
          <p:nvPr/>
        </p:nvSpPr>
        <p:spPr>
          <a:xfrm>
            <a:off x="658602" y="759691"/>
            <a:ext cx="7335365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Our data are crawled from https://sofifa.com/, which is a professional FIFA information website.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7A636-EF69-43B3-8025-007869A3AE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80" t="9076" r="11138" b="7309"/>
          <a:stretch/>
        </p:blipFill>
        <p:spPr>
          <a:xfrm>
            <a:off x="661896" y="2106104"/>
            <a:ext cx="7621644" cy="4590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EAB39-F1EA-4284-9657-14BE20B422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015" t="44750" r="60632" b="9045"/>
          <a:stretch/>
        </p:blipFill>
        <p:spPr>
          <a:xfrm>
            <a:off x="8615486" y="2106104"/>
            <a:ext cx="3456384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298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423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Materials &amp; Data Source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32" name="TextBox 15">
            <a:extLst>
              <a:ext uri="{FF2B5EF4-FFF2-40B4-BE49-F238E27FC236}">
                <a16:creationId xmlns:a16="http://schemas.microsoft.com/office/drawing/2014/main" id="{C5E60832-B95E-405B-A6F8-2DB3008CE97F}"/>
              </a:ext>
            </a:extLst>
          </p:cNvPr>
          <p:cNvSpPr txBox="1"/>
          <p:nvPr/>
        </p:nvSpPr>
        <p:spPr>
          <a:xfrm>
            <a:off x="658602" y="759691"/>
            <a:ext cx="7335365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Our data are crawled from https://sofifa.com/, which is a professional FIFA information website.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7A636-EF69-43B3-8025-007869A3AE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80" t="9076" r="11138" b="7309"/>
          <a:stretch/>
        </p:blipFill>
        <p:spPr>
          <a:xfrm>
            <a:off x="661896" y="2106104"/>
            <a:ext cx="7621644" cy="4590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EAB39-F1EA-4284-9657-14BE20B422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015" t="44750" r="60632" b="9045"/>
          <a:stretch/>
        </p:blipFill>
        <p:spPr>
          <a:xfrm>
            <a:off x="8615486" y="2106104"/>
            <a:ext cx="3456384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68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94606" y="183740"/>
            <a:ext cx="3425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lain" startAt="5"/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Database Schema </a:t>
            </a:r>
          </a:p>
        </p:txBody>
      </p:sp>
      <p:sp>
        <p:nvSpPr>
          <p:cNvPr id="51" name="左中括号 50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8DBC8-D031-42E0-97F4-0C2CDEF6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8992DF2-03BE-401F-A7FA-71D710BB2909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306E99F-5EF1-4B26-AA07-9AD4890AD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1FA4709-E039-4B9B-9F73-D04EFCA6E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F642BD4-A860-4386-848D-A195FE601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224" y="0"/>
            <a:ext cx="10061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2937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Implementation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8303" y="5013176"/>
            <a:ext cx="2786649" cy="1441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7174" y="4589147"/>
            <a:ext cx="4536485" cy="18652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862" y="1727690"/>
            <a:ext cx="3600400" cy="1990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1070" y="1791778"/>
            <a:ext cx="2072491" cy="20724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36" r="7456"/>
          <a:stretch/>
        </p:blipFill>
        <p:spPr>
          <a:xfrm>
            <a:off x="7602921" y="2045295"/>
            <a:ext cx="1634100" cy="15654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6541" y="2121370"/>
            <a:ext cx="1489381" cy="1489381"/>
          </a:xfrm>
          <a:prstGeom prst="rect">
            <a:avLst/>
          </a:prstGeom>
        </p:spPr>
      </p:pic>
      <p:sp>
        <p:nvSpPr>
          <p:cNvPr id="18" name="TextBox 16"/>
          <p:cNvSpPr txBox="1"/>
          <p:nvPr/>
        </p:nvSpPr>
        <p:spPr>
          <a:xfrm>
            <a:off x="1263799" y="925059"/>
            <a:ext cx="179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Front</a:t>
            </a:r>
            <a:r>
              <a:rPr lang="zh-CN" altLang="en-US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 </a:t>
            </a:r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End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1297693" y="4278201"/>
            <a:ext cx="173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Back</a:t>
            </a:r>
            <a:r>
              <a:rPr lang="zh-CN" altLang="en-US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 </a:t>
            </a:r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E37C-A1B9-48F4-B45E-F2CBDC30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151228"/>
            <a:chOff x="3862958" y="1655787"/>
            <a:chExt cx="3816424" cy="3151228"/>
          </a:xfrm>
        </p:grpSpPr>
        <p:sp>
          <p:nvSpPr>
            <p:cNvPr id="3" name="TextBox 2"/>
            <p:cNvSpPr txBox="1"/>
            <p:nvPr/>
          </p:nvSpPr>
          <p:spPr>
            <a:xfrm>
              <a:off x="4577428" y="3044275"/>
              <a:ext cx="23775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DEMO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1F25E-B856-472A-8012-DEC7F294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246</Words>
  <Application>Microsoft Office PowerPoint</Application>
  <PresentationFormat>Custom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造字工房尚雅体演示版常规体</vt:lpstr>
      <vt:lpstr>Arial</vt:lpstr>
      <vt:lpstr>Calibri</vt:lpstr>
      <vt:lpstr>Mongolian Baiti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红黑简约创意工作汇报动态PPT</dc:title>
  <dc:creator>段子</dc:creator>
  <cp:lastModifiedBy>毅磊 涂</cp:lastModifiedBy>
  <cp:revision>109</cp:revision>
  <dcterms:modified xsi:type="dcterms:W3CDTF">2019-12-07T13:47:31Z</dcterms:modified>
</cp:coreProperties>
</file>