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89" r:id="rId4"/>
    <p:sldId id="287" r:id="rId5"/>
    <p:sldId id="288" r:id="rId6"/>
    <p:sldId id="291" r:id="rId7"/>
    <p:sldId id="286" r:id="rId8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4"/>
    <p:restoredTop sz="94705"/>
  </p:normalViewPr>
  <p:slideViewPr>
    <p:cSldViewPr>
      <p:cViewPr varScale="1">
        <p:scale>
          <a:sx n="79" d="100"/>
          <a:sy n="79" d="100"/>
        </p:scale>
        <p:origin x="86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2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5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9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4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9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9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504809" y="2485751"/>
            <a:ext cx="6676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Calibri" charset="0"/>
                <a:ea typeface="Calibri" charset="0"/>
                <a:cs typeface="Calibri" charset="0"/>
              </a:rPr>
              <a:t>FIFA Player Information Management System</a:t>
            </a:r>
            <a:endParaRPr lang="en-US" altLang="zh-CN" sz="4800" b="1" spc="300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160270" y="4902172"/>
            <a:ext cx="3302750" cy="16231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zh-CN" dirty="0"/>
              <a:t>Wenjing CAI	116010004</a:t>
            </a:r>
          </a:p>
          <a:p>
            <a:r>
              <a:rPr lang="is-IS" altLang="zh-CN" dirty="0"/>
              <a:t>Yifan LAN</a:t>
            </a:r>
            <a:r>
              <a:rPr lang="zh-CN" altLang="en-US" dirty="0"/>
              <a:t> </a:t>
            </a:r>
            <a:r>
              <a:rPr lang="is-IS" altLang="zh-CN" dirty="0"/>
              <a:t>	116010103</a:t>
            </a:r>
          </a:p>
          <a:p>
            <a:r>
              <a:rPr lang="en-US" altLang="zh-CN" dirty="0" err="1"/>
              <a:t>Zhihao</a:t>
            </a:r>
            <a:r>
              <a:rPr lang="en-US" altLang="zh-CN" dirty="0"/>
              <a:t> XU	</a:t>
            </a:r>
            <a:r>
              <a:rPr lang="is-IS" altLang="zh-CN" dirty="0"/>
              <a:t>117010330</a:t>
            </a:r>
          </a:p>
          <a:p>
            <a:r>
              <a:rPr lang="en-US" altLang="zh-CN" dirty="0" err="1"/>
              <a:t>Erdi</a:t>
            </a:r>
            <a:r>
              <a:rPr lang="en-US" altLang="zh-CN" dirty="0"/>
              <a:t> GAO	</a:t>
            </a:r>
            <a:r>
              <a:rPr lang="is-IS" altLang="zh-CN" dirty="0"/>
              <a:t>117010066</a:t>
            </a:r>
          </a:p>
          <a:p>
            <a:r>
              <a:rPr lang="en-US" altLang="zh-CN" dirty="0" err="1"/>
              <a:t>Yilei</a:t>
            </a:r>
            <a:r>
              <a:rPr lang="en-US" altLang="zh-CN" dirty="0"/>
              <a:t> TU		117010251</a:t>
            </a:r>
            <a:endParaRPr lang="is-IS" altLang="zh-CN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587680" y="2251236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8903185" y="2251236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FB11EF-1498-4171-94FB-A97CD026D2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0970" y="-33964"/>
            <a:ext cx="6036093" cy="1642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8C63BA-1E09-4FA2-8C47-90AF449ECB3C}"/>
              </a:ext>
            </a:extLst>
          </p:cNvPr>
          <p:cNvSpPr txBox="1"/>
          <p:nvPr/>
        </p:nvSpPr>
        <p:spPr>
          <a:xfrm>
            <a:off x="3857636" y="4172334"/>
            <a:ext cx="397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Group 10 – Division Subgroup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BEB415-EDF2-4A15-A5B8-6D044D4D6E9B}"/>
              </a:ext>
            </a:extLst>
          </p:cNvPr>
          <p:cNvGrpSpPr/>
          <p:nvPr/>
        </p:nvGrpSpPr>
        <p:grpSpPr>
          <a:xfrm>
            <a:off x="-509577" y="179544"/>
            <a:ext cx="13825194" cy="3340513"/>
            <a:chOff x="-1553286" y="437405"/>
            <a:chExt cx="13825194" cy="33405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43CBBD-C8A1-4977-B989-22CCF810A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24E8D00-7D77-4984-BA5E-BE5C440DA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355"/>
    </mc:Choice>
    <mc:Fallback xmlns="">
      <p:transition advClick="0" advTm="6355"/>
    </mc:Fallback>
  </mc:AlternateContent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390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Introduction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14"/>
          <p:cNvSpPr/>
          <p:nvPr/>
        </p:nvSpPr>
        <p:spPr>
          <a:xfrm>
            <a:off x="668333" y="1720722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5"/>
          <p:cNvSpPr txBox="1"/>
          <p:nvPr/>
        </p:nvSpPr>
        <p:spPr>
          <a:xfrm>
            <a:off x="2854846" y="3165068"/>
            <a:ext cx="763284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Calibri" charset="0"/>
                <a:ea typeface="Calibri" charset="0"/>
                <a:cs typeface="Calibri" charset="0"/>
              </a:rPr>
              <a:t>FIFA: International Football Association &amp; Video Game </a:t>
            </a:r>
            <a:endParaRPr lang="en-US" altLang="zh-CN" sz="24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/>
          <p:cNvSpPr/>
          <p:nvPr/>
        </p:nvSpPr>
        <p:spPr>
          <a:xfrm>
            <a:off x="668333" y="2138503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5"/>
          <p:cNvSpPr txBox="1"/>
          <p:nvPr/>
        </p:nvSpPr>
        <p:spPr>
          <a:xfrm>
            <a:off x="882233" y="2413585"/>
            <a:ext cx="403275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Inefficient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not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user-friendly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等腰三角形 14"/>
          <p:cNvSpPr/>
          <p:nvPr/>
        </p:nvSpPr>
        <p:spPr>
          <a:xfrm>
            <a:off x="668333" y="2577515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97527975-F730-455E-997D-A62B4DBCD052}"/>
              </a:ext>
            </a:extLst>
          </p:cNvPr>
          <p:cNvSpPr txBox="1"/>
          <p:nvPr/>
        </p:nvSpPr>
        <p:spPr>
          <a:xfrm>
            <a:off x="2870765" y="3979545"/>
            <a:ext cx="386046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Traditional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managing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methods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98C5-3FED-4CE2-8961-C83A6ADF187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2129" t="-9063" r="63137" b="-9307"/>
          <a:stretch/>
        </p:blipFill>
        <p:spPr>
          <a:xfrm>
            <a:off x="3574926" y="1314076"/>
            <a:ext cx="410445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2186" y="3604392"/>
            <a:ext cx="2099933" cy="2803518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0"/>
          <p:cNvSpPr/>
          <p:nvPr/>
        </p:nvSpPr>
        <p:spPr>
          <a:xfrm>
            <a:off x="4442108" y="1307974"/>
            <a:ext cx="2587750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Register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Log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30659" y="1088487"/>
            <a:ext cx="4183603" cy="4330210"/>
            <a:chOff x="7683929" y="2978422"/>
            <a:chExt cx="8677039" cy="8670987"/>
          </a:xfrm>
        </p:grpSpPr>
        <p:grpSp>
          <p:nvGrpSpPr>
            <p:cNvPr id="36" name="Group 45"/>
            <p:cNvGrpSpPr/>
            <p:nvPr/>
          </p:nvGrpSpPr>
          <p:grpSpPr>
            <a:xfrm rot="21316916">
              <a:off x="7683929" y="9649658"/>
              <a:ext cx="1999231" cy="1999751"/>
              <a:chOff x="5013110" y="5059616"/>
              <a:chExt cx="3378533" cy="3379413"/>
            </a:xfrm>
          </p:grpSpPr>
          <p:sp>
            <p:nvSpPr>
              <p:cNvPr id="38" name="Oval 46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9" name="Oval 47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32" name="Group 70"/>
            <p:cNvGrpSpPr/>
            <p:nvPr/>
          </p:nvGrpSpPr>
          <p:grpSpPr>
            <a:xfrm rot="21316916">
              <a:off x="14361737" y="2978422"/>
              <a:ext cx="1999231" cy="1999751"/>
              <a:chOff x="5013110" y="5059616"/>
              <a:chExt cx="3378533" cy="3379413"/>
            </a:xfrm>
          </p:grpSpPr>
          <p:sp>
            <p:nvSpPr>
              <p:cNvPr id="34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5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8" name="Group 67"/>
            <p:cNvGrpSpPr/>
            <p:nvPr/>
          </p:nvGrpSpPr>
          <p:grpSpPr>
            <a:xfrm rot="21316916">
              <a:off x="12208442" y="5274468"/>
              <a:ext cx="1999231" cy="1999751"/>
              <a:chOff x="5013110" y="5059616"/>
              <a:chExt cx="3378533" cy="3379413"/>
            </a:xfrm>
          </p:grpSpPr>
          <p:sp>
            <p:nvSpPr>
              <p:cNvPr id="30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1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4" name="Group 64"/>
            <p:cNvGrpSpPr/>
            <p:nvPr/>
          </p:nvGrpSpPr>
          <p:grpSpPr>
            <a:xfrm rot="21316916">
              <a:off x="9907711" y="7463572"/>
              <a:ext cx="1999231" cy="1999751"/>
              <a:chOff x="5013110" y="5059616"/>
              <a:chExt cx="3378533" cy="3379413"/>
            </a:xfrm>
          </p:grpSpPr>
          <p:sp>
            <p:nvSpPr>
              <p:cNvPr id="26" name="Oval 65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Oval 66"/>
              <p:cNvSpPr/>
              <p:nvPr/>
            </p:nvSpPr>
            <p:spPr>
              <a:xfrm>
                <a:off x="5286108" y="5332684"/>
                <a:ext cx="2832536" cy="28332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859051" y="1335622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01815" y="2492458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06987" y="3566047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5194" y="4670976"/>
            <a:ext cx="29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4606" y="183740"/>
            <a:ext cx="1972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Functions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左中括号 50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80"/>
          <p:cNvSpPr/>
          <p:nvPr/>
        </p:nvSpPr>
        <p:spPr>
          <a:xfrm>
            <a:off x="3384872" y="2458217"/>
            <a:ext cx="7721013" cy="960227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View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orders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Create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order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Check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order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details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Rectangle 80"/>
          <p:cNvSpPr/>
          <p:nvPr/>
        </p:nvSpPr>
        <p:spPr>
          <a:xfrm>
            <a:off x="2290044" y="3538294"/>
            <a:ext cx="2912774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Update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profile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Rectangle 80"/>
          <p:cNvSpPr/>
          <p:nvPr/>
        </p:nvSpPr>
        <p:spPr>
          <a:xfrm>
            <a:off x="1249757" y="4621376"/>
            <a:ext cx="3447857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View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statistical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analysis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20"/>
          <p:cNvGrpSpPr/>
          <p:nvPr/>
        </p:nvGrpSpPr>
        <p:grpSpPr>
          <a:xfrm>
            <a:off x="5190688" y="3305548"/>
            <a:ext cx="2002125" cy="2145281"/>
            <a:chOff x="12208442" y="2978422"/>
            <a:chExt cx="4152526" cy="4295797"/>
          </a:xfrm>
        </p:grpSpPr>
        <p:grpSp>
          <p:nvGrpSpPr>
            <p:cNvPr id="70" name="Group 70"/>
            <p:cNvGrpSpPr/>
            <p:nvPr/>
          </p:nvGrpSpPr>
          <p:grpSpPr>
            <a:xfrm rot="21316916">
              <a:off x="14361737" y="2978422"/>
              <a:ext cx="1999231" cy="1999751"/>
              <a:chOff x="5013110" y="5059616"/>
              <a:chExt cx="3378533" cy="3379413"/>
            </a:xfrm>
          </p:grpSpPr>
          <p:sp>
            <p:nvSpPr>
              <p:cNvPr id="77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78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71" name="Group 67"/>
            <p:cNvGrpSpPr/>
            <p:nvPr/>
          </p:nvGrpSpPr>
          <p:grpSpPr>
            <a:xfrm rot="21316916">
              <a:off x="12208442" y="5274468"/>
              <a:ext cx="1999231" cy="1999751"/>
              <a:chOff x="5013110" y="5059616"/>
              <a:chExt cx="3378533" cy="3379413"/>
            </a:xfrm>
          </p:grpSpPr>
          <p:sp>
            <p:nvSpPr>
              <p:cNvPr id="75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76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</p:grpSp>
      <p:sp>
        <p:nvSpPr>
          <p:cNvPr id="81" name="TextBox 42"/>
          <p:cNvSpPr txBox="1"/>
          <p:nvPr/>
        </p:nvSpPr>
        <p:spPr>
          <a:xfrm>
            <a:off x="5497767" y="4677576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6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82" name="TextBox 42"/>
          <p:cNvSpPr txBox="1"/>
          <p:nvPr/>
        </p:nvSpPr>
        <p:spPr>
          <a:xfrm>
            <a:off x="6548320" y="3543266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83" name="Rectangle 80"/>
          <p:cNvSpPr/>
          <p:nvPr/>
        </p:nvSpPr>
        <p:spPr>
          <a:xfrm>
            <a:off x="6080824" y="4656052"/>
            <a:ext cx="3621879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Support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quick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messaging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0"/>
          <p:cNvSpPr/>
          <p:nvPr/>
        </p:nvSpPr>
        <p:spPr>
          <a:xfrm>
            <a:off x="7130739" y="3505479"/>
            <a:ext cx="3502744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Track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vehicles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devices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241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ER</a:t>
            </a:r>
            <a:r>
              <a:rPr lang="zh-CN" altLang="en-US" sz="2800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Diagram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820" y="622805"/>
            <a:ext cx="10571605" cy="6185075"/>
          </a:xfrm>
          <a:prstGeom prst="rect">
            <a:avLst/>
          </a:prstGeom>
        </p:spPr>
      </p:pic>
      <p:sp>
        <p:nvSpPr>
          <p:cNvPr id="13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3363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Relational</a:t>
            </a:r>
            <a:r>
              <a:rPr lang="zh-CN" altLang="en-US" sz="2800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Schema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130" y="672295"/>
            <a:ext cx="9717186" cy="61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937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Implementation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8303" y="5013176"/>
            <a:ext cx="2786649" cy="1441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7174" y="4589147"/>
            <a:ext cx="4536485" cy="18652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862" y="1727690"/>
            <a:ext cx="3600400" cy="1990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1070" y="1791778"/>
            <a:ext cx="2072491" cy="20724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36" r="7456"/>
          <a:stretch/>
        </p:blipFill>
        <p:spPr>
          <a:xfrm>
            <a:off x="7602921" y="2045295"/>
            <a:ext cx="1634100" cy="15654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6541" y="2121370"/>
            <a:ext cx="1489381" cy="1489381"/>
          </a:xfrm>
          <a:prstGeom prst="rect">
            <a:avLst/>
          </a:prstGeom>
        </p:spPr>
      </p:pic>
      <p:sp>
        <p:nvSpPr>
          <p:cNvPr id="18" name="TextBox 16"/>
          <p:cNvSpPr txBox="1"/>
          <p:nvPr/>
        </p:nvSpPr>
        <p:spPr>
          <a:xfrm>
            <a:off x="1263799" y="925059"/>
            <a:ext cx="179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Front</a:t>
            </a:r>
            <a:r>
              <a:rPr lang="zh-CN" altLang="en-US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End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1297693" y="4278201"/>
            <a:ext cx="173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Back</a:t>
            </a:r>
            <a:r>
              <a:rPr lang="zh-CN" altLang="en-US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03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151228"/>
            <a:chOff x="3862958" y="1655787"/>
            <a:chExt cx="3816424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4577428" y="3044275"/>
              <a:ext cx="23775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DEMO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5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104</Words>
  <Application>Microsoft Office PowerPoint</Application>
  <PresentationFormat>Custom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造字工房尚雅体演示版常规体</vt:lpstr>
      <vt:lpstr>Arial</vt:lpstr>
      <vt:lpstr>Calibri</vt:lpstr>
      <vt:lpstr>Mongolian Baiti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红黑简约创意工作汇报动态PPT</dc:title>
  <dc:creator>段子</dc:creator>
  <cp:lastModifiedBy>毅磊 涂</cp:lastModifiedBy>
  <cp:revision>92</cp:revision>
  <dcterms:modified xsi:type="dcterms:W3CDTF">2019-12-07T12:10:41Z</dcterms:modified>
</cp:coreProperties>
</file>