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2" r:id="rId3"/>
    <p:sldId id="317" r:id="rId4"/>
    <p:sldId id="318" r:id="rId5"/>
    <p:sldId id="313" r:id="rId6"/>
    <p:sldId id="319" r:id="rId7"/>
    <p:sldId id="320" r:id="rId8"/>
    <p:sldId id="314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3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DFBF-FE2E-0447-B29C-E58BEDC0F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2A08C-5854-B247-BF2C-8B4796CAD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E938A-02A8-BE43-8C89-A81C2479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08AB-FBBA-6E4B-B79F-A8AA972B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DCAEA-F2E3-DB4A-B2E9-F0B5016D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06CD-655E-004F-8992-4B89CE22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375EE-C5C4-F947-AE43-C91B44E1E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BF94-3E9A-BB44-BF0F-A30AE7DA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AF699-0DCD-8448-89B7-58BCCCEC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D7F27-350A-5D4D-B554-BF2BEDDD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0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DA7D3-63E2-6548-BCD5-B469617AC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89928-7AFD-2E48-A663-DEE9783FA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FEEDA-5FE7-2C46-B7E2-FF1093AE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0E13-2411-E348-A1F7-4826D855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16645-1430-C04E-9C6F-543E1A41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F621-3B93-764C-BE9A-46AA3297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45D1-7BCD-984F-801B-3300B1C5E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B4547-EB9C-7743-A179-EA315AD4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9D73D-4163-A24D-A935-98F4D97D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2D3F0-C75E-9940-8FF7-11DF70A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0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2B3B-687B-9646-A142-ED71E57E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BC9D3-D063-2548-A46E-D0FD0DEA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4065-E5C2-4A4C-BFAD-DA6F877C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F3618-6EFF-AE43-B81C-48A0538D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0C7E-5B40-FE47-87AF-587CDCC1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7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355E-027C-934D-81ED-758D3CF8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8C5F-8356-7D4D-BAA3-326DB40B0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A319F-72CB-7543-ABEB-C1B9B2C2D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38195-AB3C-B141-93D2-2D440F08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58753-F065-964F-8DFF-5A6BF8E2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581E5-F133-0843-A9A8-66B7C409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2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20A5-902B-1145-B7E3-25855765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30CE7-7F5D-114B-A245-37B25EC96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AA053-84E7-0543-982A-50862BE88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9C76C-D252-584F-AA93-1C1A858B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49B5E-1201-4746-9BB7-9496CD3D1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E92AC-4A12-4049-BC67-113A7731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8DC47-D7E0-FE42-9246-DB00BAAF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627AE-3F73-224C-9FBC-FF1DC9BC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2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ECD8-2FFC-6C4A-8F47-9E017AAA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6560F-99D8-BA4B-95FD-995CCFCA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0C11C-A983-234A-9C5C-4037EF25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556F2-57AF-4641-BFC7-B5258342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3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AA2DB-F994-924F-B6D1-CA144D1E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9FA5E-8521-E248-BE99-5DED774D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B69BE-37F2-AC42-8B40-72145B76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1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B942-2AE0-4F4F-ACC9-4F76234F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B4A25-B468-4D4E-B6DD-8743E6706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A3DFE-3721-0B47-9FF3-95B00983D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C4C74-CFDA-2E42-878D-A9676920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6847E-9911-574F-81DA-1FE47112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0FAC9-BEC4-3842-A8F0-F420760A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9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DDF5-076F-6742-95BA-9BA744D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8E02B-0CD1-F74B-897D-09D380B5E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EEA3C-3315-2A41-8CAE-790168B1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E2153-19DD-6447-B9A6-DCC0C6B5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DF9BC-36C0-5344-A037-467E24B0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57BF9-79D8-4843-98C6-A99F75A3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FCA74-7B94-3F4B-BA9F-CAD0D3C1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5DDC7-BBA6-8044-817E-1CB5E29C5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075D2-27F5-3C41-950B-6F839B659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9027D-AD21-2A43-B565-A162AEF02322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04569-44E6-5D47-A8B6-6C067EF46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2D03-4FCA-FD40-86BA-20B6FD4B9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57F00-EB23-EE4B-8FF0-FFF777CF7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4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3FFF-9D1C-9C4C-A5E6-C8FE960D8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Suggestions for Businesses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51DA7-71CB-6C46-8B90-EDF6E5C87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374474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565E-445A-FE4D-B8B6-91E439BC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8DAA-0EA6-F448-897B-367FDC74F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859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 pre-process</a:t>
            </a:r>
          </a:p>
          <a:p>
            <a:pPr lvl="1"/>
            <a:r>
              <a:rPr lang="en-US" dirty="0"/>
              <a:t>First convert to standard .csv files.</a:t>
            </a:r>
          </a:p>
          <a:p>
            <a:pPr lvl="1"/>
            <a:r>
              <a:rPr lang="en-US" dirty="0"/>
              <a:t>Find ‘open’ ‘Hotel’ category tag.</a:t>
            </a:r>
          </a:p>
          <a:p>
            <a:pPr lvl="1"/>
            <a:r>
              <a:rPr lang="en-US" dirty="0"/>
              <a:t>Focus on specific words in reviews.</a:t>
            </a:r>
          </a:p>
          <a:p>
            <a:pPr lvl="1"/>
            <a:r>
              <a:rPr lang="en-US" dirty="0"/>
              <a:t>Analysis of relationship between appearance frequency and star ratings.</a:t>
            </a:r>
          </a:p>
        </p:txBody>
      </p:sp>
    </p:spTree>
    <p:extLst>
      <p:ext uri="{BB962C8B-B14F-4D97-AF65-F5344CB8AC3E}">
        <p14:creationId xmlns:p14="http://schemas.microsoft.com/office/powerpoint/2010/main" val="112177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565E-445A-FE4D-B8B6-91E439BC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8DAA-0EA6-F448-897B-367FDC74F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28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For rating is greater than 4, here are some key words: Great, nice, clean, friendly,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rating is no more than 2, the key words are: Just, location, old, bathroom, shower, etc.</a:t>
            </a:r>
          </a:p>
          <a:p>
            <a:endParaRPr lang="en-US" dirty="0"/>
          </a:p>
          <a:p>
            <a:r>
              <a:rPr lang="en-US" dirty="0"/>
              <a:t>Some factors that may affect hotel ratings.</a:t>
            </a:r>
          </a:p>
          <a:p>
            <a:endParaRPr lang="en-US" dirty="0"/>
          </a:p>
          <a:p>
            <a:r>
              <a:rPr lang="en-US" dirty="0"/>
              <a:t>Find out how key words influent star ratings.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6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9F743-1E19-4F3A-A7B4-F0C1F536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Noise Level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F1A4E-4C91-4CF3-B968-95D5B02EE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What the graph demonstrates accords </a:t>
            </a:r>
          </a:p>
          <a:p>
            <a:pPr marL="0" indent="0">
              <a:buNone/>
            </a:pPr>
            <a:r>
              <a:rPr lang="en-US" altLang="zh-CN" dirty="0"/>
              <a:t>   to our experience: louder room, lower </a:t>
            </a:r>
          </a:p>
          <a:p>
            <a:pPr marL="0" indent="0">
              <a:buNone/>
            </a:pPr>
            <a:r>
              <a:rPr lang="en-US" altLang="zh-CN" dirty="0"/>
              <a:t>   ratings.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But “loud” is lowest why?</a:t>
            </a:r>
          </a:p>
          <a:p>
            <a:endParaRPr lang="en-US" altLang="zh-CN" dirty="0"/>
          </a:p>
          <a:p>
            <a:r>
              <a:rPr lang="en-US" altLang="zh-CN" dirty="0"/>
              <a:t>Six feedbacks: 2.5, 2.5, 2.5, 3, 4.5, 4.0.</a:t>
            </a:r>
          </a:p>
          <a:p>
            <a:endParaRPr lang="en-US" altLang="zh-CN" dirty="0"/>
          </a:p>
          <a:p>
            <a:r>
              <a:rPr lang="en-US" altLang="zh-CN" dirty="0"/>
              <a:t>Extreme values have huge impact on </a:t>
            </a:r>
          </a:p>
          <a:p>
            <a:pPr marL="0" indent="0">
              <a:buNone/>
            </a:pPr>
            <a:r>
              <a:rPr lang="en-US" altLang="zh-CN" dirty="0"/>
              <a:t>   statistical analysis.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E55D7D-77BD-4E24-8B76-85F0D10F6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782" y="1825625"/>
            <a:ext cx="4558018" cy="35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4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A9CF-C295-9642-8475-DE9D238B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altLang="zh-CN" dirty="0"/>
              <a:t>otel Advice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A9C63-4D89-B04F-88DE-267E3829A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357"/>
            <a:ext cx="10515600" cy="5081518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A quiet room is associated with a higher rating.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Parking lots have little impact on rating. (p = 0.414)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Providing Wi-Fi does not help to get more stars. </a:t>
            </a:r>
            <a:r>
              <a:rPr lang="en-US" altLang="zh-CN" dirty="0"/>
              <a:t>(p = 0.414)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 Significant difference in accepting credit card or not. </a:t>
            </a:r>
            <a:r>
              <a:rPr lang="en-US" altLang="zh-CN" dirty="0"/>
              <a:t>(p = 0.134)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Not providing TV is useful to increase rating. </a:t>
            </a:r>
            <a:r>
              <a:rPr lang="en-US" altLang="zh-CN" dirty="0"/>
              <a:t>(p = 0.0009)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Allowing pets is not factor that people consider.</a:t>
            </a:r>
            <a:r>
              <a:rPr lang="en-US" altLang="zh-CN" dirty="0"/>
              <a:t>  (p = 0.865)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There is no difference whether hotels are good for kids. </a:t>
            </a:r>
            <a:r>
              <a:rPr lang="en-US" altLang="zh-CN" dirty="0"/>
              <a:t>(p = 0.633)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242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EA601-824D-4CAB-AD87-D91F2542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Words Regression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0B6C0-332A-44B9-A946-EE11D4E3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Fit a MLR with key words in slide 3.</a:t>
            </a:r>
          </a:p>
          <a:p>
            <a:endParaRPr lang="en-US" altLang="zh-CN" dirty="0"/>
          </a:p>
          <a:p>
            <a:r>
              <a:rPr lang="en-US" altLang="zh-CN" dirty="0"/>
              <a:t>For example, the word “great” will </a:t>
            </a:r>
          </a:p>
          <a:p>
            <a:pPr marL="0" indent="0">
              <a:buNone/>
            </a:pPr>
            <a:r>
              <a:rPr lang="en-US" altLang="zh-CN" dirty="0"/>
              <a:t>   increase 0.93 in ratings.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The intercept means that none of </a:t>
            </a:r>
          </a:p>
          <a:p>
            <a:pPr marL="0" indent="0">
              <a:buNone/>
            </a:pPr>
            <a:r>
              <a:rPr lang="en-US" altLang="zh-CN" dirty="0"/>
              <a:t>   the words is mentioned, customers</a:t>
            </a:r>
          </a:p>
          <a:p>
            <a:pPr marL="0" indent="0">
              <a:buNone/>
            </a:pPr>
            <a:r>
              <a:rPr lang="en-US" altLang="zh-CN" dirty="0"/>
              <a:t>   will rate 3.04.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7E2371-F9BE-4B9D-8041-8EDF9A040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446" y="1627664"/>
            <a:ext cx="4358640" cy="47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4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2F020-61E2-4AF1-959B-4CAE1A19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Diagnosis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49FF8-821A-47C7-9CB3-E408907D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Check for normality by QQ plot.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trend is not severe, we can accept that the model is valid.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0D89CE-7AB2-47A1-AF90-C6838F5B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500" y="2627312"/>
            <a:ext cx="4446826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6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2C99-A3F1-214F-80C6-776A8398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F31D-A33E-344F-80FC-AE37CE7A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Hotel owners would better provide quiet atmosphere for customers.</a:t>
            </a:r>
          </a:p>
          <a:p>
            <a:pPr lvl="1"/>
            <a:r>
              <a:rPr lang="en-US" dirty="0"/>
              <a:t>Not to provide TV. TV-free gains 1.34 more in ratings.</a:t>
            </a:r>
          </a:p>
          <a:p>
            <a:pPr lvl="1"/>
            <a:r>
              <a:rPr lang="en-US" dirty="0"/>
              <a:t>Free Wi-Fi and big parking lot have little impact on ratings. Owners can focus on other things.</a:t>
            </a:r>
          </a:p>
          <a:p>
            <a:pPr lvl="1"/>
            <a:r>
              <a:rPr lang="en-US" dirty="0"/>
              <a:t>Offering delicious meals will have a higher feedback.</a:t>
            </a:r>
          </a:p>
          <a:p>
            <a:pPr lvl="1"/>
            <a:r>
              <a:rPr lang="en-US" dirty="0"/>
              <a:t>Employee trainings are essential. Polite behavior and friendly altitude make guests feel comfortable.</a:t>
            </a:r>
          </a:p>
        </p:txBody>
      </p:sp>
    </p:spTree>
    <p:extLst>
      <p:ext uri="{BB962C8B-B14F-4D97-AF65-F5344CB8AC3E}">
        <p14:creationId xmlns:p14="http://schemas.microsoft.com/office/powerpoint/2010/main" val="2961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7AAF5-AFF9-449A-A6BB-2CFEBF7A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3 Hotel App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F078748-C25E-4651-B1D1-32D04DD5C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065" y="1825625"/>
            <a:ext cx="7481869" cy="4351338"/>
          </a:xfrm>
        </p:spPr>
      </p:pic>
    </p:spTree>
    <p:extLst>
      <p:ext uri="{BB962C8B-B14F-4D97-AF65-F5344CB8AC3E}">
        <p14:creationId xmlns:p14="http://schemas.microsoft.com/office/powerpoint/2010/main" val="26224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405</Words>
  <Application>Microsoft Office PowerPoint</Application>
  <PresentationFormat>宽屏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Suggestions for Businesses</vt:lpstr>
      <vt:lpstr>Summary of Analytics</vt:lpstr>
      <vt:lpstr>Summary of Analytics</vt:lpstr>
      <vt:lpstr>Noise Level</vt:lpstr>
      <vt:lpstr>Hotel Advice</vt:lpstr>
      <vt:lpstr>Key Words Regression</vt:lpstr>
      <vt:lpstr>Model Diagnosis</vt:lpstr>
      <vt:lpstr>Action Plan</vt:lpstr>
      <vt:lpstr>Top 3 Hotel App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Suggestions for Businesses</dc:title>
  <dc:creator>HYUNSEUNG KANG</dc:creator>
  <cp:lastModifiedBy>Tony Yao</cp:lastModifiedBy>
  <cp:revision>21</cp:revision>
  <dcterms:created xsi:type="dcterms:W3CDTF">2020-11-15T20:39:07Z</dcterms:created>
  <dcterms:modified xsi:type="dcterms:W3CDTF">2020-12-02T05:50:06Z</dcterms:modified>
</cp:coreProperties>
</file>