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2"/>
  </p:sldMasterIdLst>
  <p:notesMasterIdLst>
    <p:notesMasterId r:id="rId76"/>
  </p:notesMasterIdLst>
  <p:handoutMasterIdLst>
    <p:handoutMasterId r:id="rId77"/>
  </p:handoutMasterIdLst>
  <p:sldIdLst>
    <p:sldId id="2298" r:id="rId3"/>
    <p:sldId id="1359" r:id="rId4"/>
    <p:sldId id="2689" r:id="rId5"/>
    <p:sldId id="2771" r:id="rId6"/>
    <p:sldId id="2760" r:id="rId7"/>
    <p:sldId id="2761" r:id="rId8"/>
    <p:sldId id="2773" r:id="rId9"/>
    <p:sldId id="2299" r:id="rId10"/>
    <p:sldId id="1363" r:id="rId11"/>
    <p:sldId id="1360" r:id="rId12"/>
    <p:sldId id="1364" r:id="rId13"/>
    <p:sldId id="1103" r:id="rId14"/>
    <p:sldId id="2300" r:id="rId15"/>
    <p:sldId id="1367" r:id="rId16"/>
    <p:sldId id="1369" r:id="rId17"/>
    <p:sldId id="1372" r:id="rId18"/>
    <p:sldId id="1374" r:id="rId19"/>
    <p:sldId id="1375" r:id="rId20"/>
    <p:sldId id="2280" r:id="rId21"/>
    <p:sldId id="2775" r:id="rId22"/>
    <p:sldId id="2283" r:id="rId23"/>
    <p:sldId id="2284" r:id="rId24"/>
    <p:sldId id="2287" r:id="rId25"/>
    <p:sldId id="2776" r:id="rId26"/>
    <p:sldId id="2777" r:id="rId27"/>
    <p:sldId id="2289" r:id="rId28"/>
    <p:sldId id="2292" r:id="rId29"/>
    <p:sldId id="2293" r:id="rId30"/>
    <p:sldId id="2778" r:id="rId31"/>
    <p:sldId id="2243" r:id="rId32"/>
    <p:sldId id="1376" r:id="rId33"/>
    <p:sldId id="1377" r:id="rId34"/>
    <p:sldId id="1378" r:id="rId35"/>
    <p:sldId id="1379" r:id="rId36"/>
    <p:sldId id="2792" r:id="rId37"/>
    <p:sldId id="2782" r:id="rId38"/>
    <p:sldId id="2791" r:id="rId39"/>
    <p:sldId id="2781" r:id="rId40"/>
    <p:sldId id="1387" r:id="rId41"/>
    <p:sldId id="1386" r:id="rId42"/>
    <p:sldId id="1488" r:id="rId43"/>
    <p:sldId id="2780" r:id="rId44"/>
    <p:sldId id="1388" r:id="rId45"/>
    <p:sldId id="2785" r:id="rId46"/>
    <p:sldId id="2786" r:id="rId47"/>
    <p:sldId id="2783" r:id="rId48"/>
    <p:sldId id="2784" r:id="rId49"/>
    <p:sldId id="1494" r:id="rId50"/>
    <p:sldId id="1381" r:id="rId51"/>
    <p:sldId id="1382" r:id="rId52"/>
    <p:sldId id="1391" r:id="rId53"/>
    <p:sldId id="2251" r:id="rId54"/>
    <p:sldId id="2252" r:id="rId55"/>
    <p:sldId id="2254" r:id="rId56"/>
    <p:sldId id="2255" r:id="rId57"/>
    <p:sldId id="1218" r:id="rId58"/>
    <p:sldId id="2787" r:id="rId59"/>
    <p:sldId id="1401" r:id="rId60"/>
    <p:sldId id="1422" r:id="rId61"/>
    <p:sldId id="1423" r:id="rId62"/>
    <p:sldId id="2304" r:id="rId63"/>
    <p:sldId id="2306" r:id="rId64"/>
    <p:sldId id="2311" r:id="rId65"/>
    <p:sldId id="2308" r:id="rId66"/>
    <p:sldId id="2309" r:id="rId67"/>
    <p:sldId id="2310" r:id="rId68"/>
    <p:sldId id="2313" r:id="rId69"/>
    <p:sldId id="2788" r:id="rId70"/>
    <p:sldId id="2315" r:id="rId71"/>
    <p:sldId id="2774" r:id="rId72"/>
    <p:sldId id="2301" r:id="rId73"/>
    <p:sldId id="2302" r:id="rId74"/>
    <p:sldId id="1373" r:id="rId75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0" userDrawn="1">
          <p15:clr>
            <a:srgbClr val="A4A3A4"/>
          </p15:clr>
        </p15:guide>
        <p15:guide id="2" pos="34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1"/>
    <a:srgbClr val="F2F9FF"/>
    <a:srgbClr val="0432FF"/>
    <a:srgbClr val="BE374B"/>
    <a:srgbClr val="941100"/>
    <a:srgbClr val="BF374B"/>
    <a:srgbClr val="BE384B"/>
    <a:srgbClr val="73FEFF"/>
    <a:srgbClr val="212121"/>
    <a:srgbClr val="005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046" autoAdjust="0"/>
    <p:restoredTop sz="65170" autoAdjust="0"/>
  </p:normalViewPr>
  <p:slideViewPr>
    <p:cSldViewPr>
      <p:cViewPr varScale="1">
        <p:scale>
          <a:sx n="97" d="100"/>
          <a:sy n="97" d="100"/>
        </p:scale>
        <p:origin x="1272" y="192"/>
      </p:cViewPr>
      <p:guideLst>
        <p:guide orient="horz" pos="2480"/>
        <p:guide pos="340"/>
        <p:guide pos="2880"/>
      </p:guideLst>
    </p:cSldViewPr>
  </p:slideViewPr>
  <p:outlineViewPr>
    <p:cViewPr>
      <p:scale>
        <a:sx n="33" d="100"/>
        <a:sy n="33" d="100"/>
      </p:scale>
      <p:origin x="0" y="-5720"/>
    </p:cViewPr>
  </p:outlin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7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2023/10/10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aseline="0"/>
              <a:t>sadasd</a:t>
            </a:r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924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100</a:t>
            </a:r>
            <a:r>
              <a:rPr kumimoji="1" lang="zh-CN" altLang="en-US" dirty="0"/>
              <a:t>个进程就有</a:t>
            </a:r>
            <a:r>
              <a:rPr kumimoji="1" lang="en-US" altLang="zh-CN" dirty="0"/>
              <a:t>100</a:t>
            </a:r>
            <a:r>
              <a:rPr kumimoji="1" lang="zh-CN" altLang="en-US" dirty="0"/>
              <a:t>个页表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498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>
            <a:extLst>
              <a:ext uri="{FF2B5EF4-FFF2-40B4-BE49-F238E27FC236}">
                <a16:creationId xmlns:a16="http://schemas.microsoft.com/office/drawing/2014/main" id="{5885F95E-DC11-E540-961C-25D6F83BCA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DB18C1B-A29A-AC48-BEB2-3E2F3C77BD9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2202404B-35F1-CC4A-BF30-5574CEB5EE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EF8F700D-F55D-AA40-887D-A8870DC9CD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147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>
            <a:extLst>
              <a:ext uri="{FF2B5EF4-FFF2-40B4-BE49-F238E27FC236}">
                <a16:creationId xmlns:a16="http://schemas.microsoft.com/office/drawing/2014/main" id="{40085AF6-DA09-2146-ABAF-43FB98CDBE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19FBDE-3EE8-B245-8A41-A6F2C3910AF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0E3C6F49-27C4-8C42-A3E3-EFD086130E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09E49A69-5FEE-ED46-B18C-B4961AA14A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如果不</a:t>
            </a:r>
            <a:r>
              <a:rPr lang="en-US" altLang="zh-CN" dirty="0"/>
              <a:t>valid</a:t>
            </a:r>
            <a:r>
              <a:rPr lang="zh-CN" altLang="en-US" dirty="0"/>
              <a:t>，说明就不存在映射，那么就是</a:t>
            </a:r>
            <a:r>
              <a:rPr lang="en-US" altLang="zh-CN" dirty="0"/>
              <a:t>segmentation</a:t>
            </a:r>
            <a:r>
              <a:rPr lang="zh-CN" altLang="en-US" dirty="0"/>
              <a:t> </a:t>
            </a:r>
            <a:r>
              <a:rPr lang="en-US" altLang="zh-CN" dirty="0"/>
              <a:t>fault.</a:t>
            </a:r>
            <a:r>
              <a:rPr lang="zh-CN" altLang="en-US" sz="1200" b="1" dirty="0">
                <a:solidFill>
                  <a:srgbClr val="C00000"/>
                </a:solidFill>
                <a:latin typeface="+mn-ea"/>
              </a:rPr>
              <a:t>起始地址是</a:t>
            </a:r>
            <a:r>
              <a:rPr lang="zh-CN" altLang="en-US" dirty="0"/>
              <a:t>物理地址！</a:t>
            </a:r>
          </a:p>
        </p:txBody>
      </p:sp>
    </p:spTree>
    <p:extLst>
      <p:ext uri="{BB962C8B-B14F-4D97-AF65-F5344CB8AC3E}">
        <p14:creationId xmlns:p14="http://schemas.microsoft.com/office/powerpoint/2010/main" val="543500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>
            <a:extLst>
              <a:ext uri="{FF2B5EF4-FFF2-40B4-BE49-F238E27FC236}">
                <a16:creationId xmlns:a16="http://schemas.microsoft.com/office/drawing/2014/main" id="{A63134D0-C81A-4045-A26D-7ECF95624F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6000C2-BF82-5343-8EF6-7BAD6469568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653D5F2A-D1BB-0642-B6CE-476881B81F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5A4BECFF-B1BC-C347-9521-688F8750E0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页内偏移是不变的</a:t>
            </a:r>
          </a:p>
        </p:txBody>
      </p:sp>
    </p:spTree>
    <p:extLst>
      <p:ext uri="{BB962C8B-B14F-4D97-AF65-F5344CB8AC3E}">
        <p14:creationId xmlns:p14="http://schemas.microsoft.com/office/powerpoint/2010/main" val="481110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>
            <a:extLst>
              <a:ext uri="{FF2B5EF4-FFF2-40B4-BE49-F238E27FC236}">
                <a16:creationId xmlns:a16="http://schemas.microsoft.com/office/drawing/2014/main" id="{A5CCA13A-621E-374B-B986-35DB03A07B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2E8DBC-6A3F-6B45-9E0A-2177C7B3158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93FF1924-4B50-8642-BB95-3FF1076C8D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AAFF700B-4875-B946-A2D8-E933EFC3DB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219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>
            <a:extLst>
              <a:ext uri="{FF2B5EF4-FFF2-40B4-BE49-F238E27FC236}">
                <a16:creationId xmlns:a16="http://schemas.microsoft.com/office/drawing/2014/main" id="{B1D43D69-0537-0049-8203-4734FF6C83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B4D345-485B-9B46-A868-EF9F1CA445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35F07776-89D7-C848-B14A-8B2DCFB84D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94CB7C32-9E4D-6A46-89E2-C1BAF2812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166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>
            <a:extLst>
              <a:ext uri="{FF2B5EF4-FFF2-40B4-BE49-F238E27FC236}">
                <a16:creationId xmlns:a16="http://schemas.microsoft.com/office/drawing/2014/main" id="{B1D43D69-0537-0049-8203-4734FF6C83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B4D345-485B-9B46-A868-EF9F1CA445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35F07776-89D7-C848-B14A-8B2DCFB84D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94CB7C32-9E4D-6A46-89E2-C1BAF2812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3396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>
            <a:extLst>
              <a:ext uri="{FF2B5EF4-FFF2-40B4-BE49-F238E27FC236}">
                <a16:creationId xmlns:a16="http://schemas.microsoft.com/office/drawing/2014/main" id="{B1D43D69-0537-0049-8203-4734FF6C83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B4D345-485B-9B46-A868-EF9F1CA445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35F07776-89D7-C848-B14A-8B2DCFB84D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94CB7C32-9E4D-6A46-89E2-C1BAF2812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457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>
            <a:extLst>
              <a:ext uri="{FF2B5EF4-FFF2-40B4-BE49-F238E27FC236}">
                <a16:creationId xmlns:a16="http://schemas.microsoft.com/office/drawing/2014/main" id="{C90D9FB9-7C87-684E-9210-EC8ED6AF9A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AA3290-3452-8A4C-9AF2-BC6F88BD2B4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763D9157-3077-9A45-94C6-A964FBEF12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B566EBB6-7D87-6E4F-849B-83A4DF053E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462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>
            <a:extLst>
              <a:ext uri="{FF2B5EF4-FFF2-40B4-BE49-F238E27FC236}">
                <a16:creationId xmlns:a16="http://schemas.microsoft.com/office/drawing/2014/main" id="{E52A7E5F-59D6-9A40-9EC9-DAAD65CB55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70FB8B8-FADF-9542-9F61-9D948B3ACF2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17A3245A-A629-B142-B26C-557E7D7B6D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4297ED5A-7D49-E84A-8F2F-9299D01DB3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657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如何使用</a:t>
            </a:r>
            <a:r>
              <a:rPr kumimoji="1" lang="en-US" altLang="zh-CN" dirty="0"/>
              <a:t>CPU</a:t>
            </a:r>
            <a:r>
              <a:rPr kumimoji="1" lang="zh-CN" altLang="en-US" dirty="0"/>
              <a:t>资源、内存资源、设备资源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直通</a:t>
            </a:r>
            <a:br>
              <a:rPr kumimoji="1" lang="en-US" altLang="zh-CN" dirty="0"/>
            </a:br>
            <a:r>
              <a:rPr kumimoji="1" lang="en-US" altLang="zh-CN" dirty="0"/>
              <a:t>ISA</a:t>
            </a:r>
            <a:r>
              <a:rPr kumimoji="1" lang="zh-CN" altLang="en-US" dirty="0"/>
              <a:t>：系统</a:t>
            </a:r>
            <a:r>
              <a:rPr kumimoji="1" lang="en-US" altLang="zh-CN" dirty="0"/>
              <a:t>ISA</a:t>
            </a:r>
            <a:r>
              <a:rPr kumimoji="1" lang="zh-CN" altLang="en-US" dirty="0"/>
              <a:t>、用户</a:t>
            </a:r>
            <a:r>
              <a:rPr kumimoji="1" lang="en-US" altLang="zh-CN" dirty="0"/>
              <a:t>ISA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zh-CN" altLang="en-US" dirty="0"/>
              <a:t>抽象</a:t>
            </a:r>
            <a:endParaRPr kumimoji="1" lang="en-US" altLang="zh-CN" dirty="0"/>
          </a:p>
          <a:p>
            <a:r>
              <a:rPr kumimoji="1" lang="en-US" altLang="zh-CN" dirty="0"/>
              <a:t>CPU</a:t>
            </a:r>
            <a:r>
              <a:rPr kumimoji="1" lang="zh-CN" altLang="en-US" dirty="0"/>
              <a:t>、内存、设备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0281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>
            <a:extLst>
              <a:ext uri="{FF2B5EF4-FFF2-40B4-BE49-F238E27FC236}">
                <a16:creationId xmlns:a16="http://schemas.microsoft.com/office/drawing/2014/main" id="{A63134D0-C81A-4045-A26D-7ECF95624F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6000C2-BF82-5343-8EF6-7BAD6469568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653D5F2A-D1BB-0642-B6CE-476881B81F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5A4BECFF-B1BC-C347-9521-688F8750E0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2614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5060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TTBR</a:t>
            </a:r>
            <a:r>
              <a:rPr kumimoji="1" lang="zh-CN" altLang="en-US" dirty="0"/>
              <a:t>：</a:t>
            </a:r>
            <a:r>
              <a:rPr kumimoji="1" lang="en-US" altLang="zh-CN" dirty="0"/>
              <a:t>TRANSLATION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r>
              <a:rPr kumimoji="1" lang="zh-CN" altLang="en-US" dirty="0"/>
              <a:t>。页表里保存的地址都是物理地址。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2259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为什么是</a:t>
            </a:r>
            <a:r>
              <a:rPr kumimoji="1" lang="en-US" altLang="zh-CN" dirty="0"/>
              <a:t>9</a:t>
            </a:r>
            <a:r>
              <a:rPr kumimoji="1" lang="zh-CN" altLang="en-US" dirty="0"/>
              <a:t>呢？一个页是</a:t>
            </a:r>
            <a:r>
              <a:rPr kumimoji="1" lang="en-US" altLang="zh-CN" dirty="0"/>
              <a:t>4k</a:t>
            </a:r>
            <a:r>
              <a:rPr kumimoji="1" lang="zh-CN" altLang="en-US" dirty="0"/>
              <a:t>，一个物理地址是</a:t>
            </a:r>
            <a:r>
              <a:rPr kumimoji="1" lang="en-US" altLang="zh-CN" dirty="0"/>
              <a:t>8Bytes,4k / 8Byte = 512 = 2^9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3076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2M = 4k* 2^9 = 2^12 * 2^ 9  = 2M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7913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0630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虚拟地址对应的 </a:t>
            </a:r>
            <a:r>
              <a:rPr kumimoji="1" lang="en-US" altLang="zh-CN" dirty="0"/>
              <a:t>0</a:t>
            </a:r>
            <a:r>
              <a:rPr kumimoji="1" lang="zh-CN" altLang="en-US" dirty="0"/>
              <a:t>、</a:t>
            </a:r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2</a:t>
            </a:r>
            <a:r>
              <a:rPr kumimoji="1" lang="zh-CN" altLang="en-US" dirty="0"/>
              <a:t>、</a:t>
            </a:r>
            <a:r>
              <a:rPr kumimoji="1" lang="en-US" altLang="zh-CN" dirty="0"/>
              <a:t>3 </a:t>
            </a:r>
            <a:r>
              <a:rPr kumimoji="1" lang="zh-CN" altLang="en-US" dirty="0"/>
              <a:t>级页表项索引分别是 </a:t>
            </a:r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2</a:t>
            </a:r>
            <a:r>
              <a:rPr kumimoji="1" lang="zh-CN" altLang="en-US" dirty="0"/>
              <a:t>、</a:t>
            </a:r>
            <a:r>
              <a:rPr kumimoji="1" lang="en-US" altLang="zh-CN" dirty="0"/>
              <a:t>3</a:t>
            </a:r>
            <a:r>
              <a:rPr kumimoji="1" lang="zh-CN" altLang="en-US" dirty="0"/>
              <a:t>、 </a:t>
            </a:r>
            <a:r>
              <a:rPr kumimoji="1" lang="en-US" altLang="zh-CN" dirty="0"/>
              <a:t>4</a:t>
            </a:r>
            <a:r>
              <a:rPr kumimoji="1" lang="zh-CN" altLang="en-US" dirty="0"/>
              <a:t>。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en-US" altLang="zh-CN" dirty="0"/>
              <a:t>44KB</a:t>
            </a:r>
            <a:r>
              <a:rPr kumimoji="1" lang="zh-CN" altLang="en-US" dirty="0"/>
              <a:t>。因为需要 </a:t>
            </a:r>
            <a:r>
              <a:rPr kumimoji="1" lang="en-US" altLang="zh-CN" dirty="0"/>
              <a:t>1 </a:t>
            </a:r>
            <a:r>
              <a:rPr kumimoji="1" lang="zh-CN" altLang="en-US" dirty="0"/>
              <a:t>个 </a:t>
            </a:r>
            <a:r>
              <a:rPr kumimoji="1" lang="en-US" altLang="zh-CN" dirty="0"/>
              <a:t>0 </a:t>
            </a:r>
            <a:r>
              <a:rPr kumimoji="1" lang="zh-CN" altLang="en-US" dirty="0"/>
              <a:t>级页表页，</a:t>
            </a:r>
            <a:r>
              <a:rPr kumimoji="1" lang="en-US" altLang="zh-CN" dirty="0"/>
              <a:t>1 </a:t>
            </a:r>
            <a:r>
              <a:rPr kumimoji="1" lang="zh-CN" altLang="en-US" dirty="0"/>
              <a:t>个 </a:t>
            </a:r>
            <a:r>
              <a:rPr kumimoji="1" lang="en-US" altLang="zh-CN" dirty="0"/>
              <a:t>1 </a:t>
            </a:r>
            <a:r>
              <a:rPr kumimoji="1" lang="zh-CN" altLang="en-US" dirty="0"/>
              <a:t>级页表页，</a:t>
            </a:r>
            <a:r>
              <a:rPr kumimoji="1" lang="en-US" altLang="zh-CN" dirty="0"/>
              <a:t>1 </a:t>
            </a:r>
            <a:r>
              <a:rPr kumimoji="1" lang="zh-CN" altLang="en-US" dirty="0"/>
              <a:t>个 </a:t>
            </a:r>
            <a:r>
              <a:rPr kumimoji="1" lang="en-US" altLang="zh-CN" dirty="0"/>
              <a:t>2 </a:t>
            </a:r>
            <a:r>
              <a:rPr kumimoji="1" lang="zh-CN" altLang="en-US" dirty="0"/>
              <a:t>级页表，</a:t>
            </a:r>
            <a:r>
              <a:rPr kumimoji="1" lang="en-US" altLang="zh-CN" dirty="0"/>
              <a:t>8 </a:t>
            </a:r>
            <a:r>
              <a:rPr kumimoji="1" lang="zh-CN" altLang="en-US" dirty="0"/>
              <a:t>个</a:t>
            </a:r>
            <a:r>
              <a:rPr kumimoji="1" lang="en-US" altLang="zh-CN" dirty="0"/>
              <a:t>3 </a:t>
            </a:r>
            <a:r>
              <a:rPr kumimoji="1" lang="zh-CN" altLang="en-US" dirty="0"/>
              <a:t>级页表页，合计 </a:t>
            </a:r>
            <a:r>
              <a:rPr kumimoji="1" lang="en-US" altLang="zh-CN" dirty="0"/>
              <a:t>11 </a:t>
            </a:r>
            <a:r>
              <a:rPr kumimoji="1" lang="zh-CN" altLang="en-US" dirty="0"/>
              <a:t>个页表页。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2M</a:t>
            </a:r>
            <a:r>
              <a:rPr kumimoji="1" lang="zh-CN" altLang="en-US" dirty="0"/>
              <a:t> * </a:t>
            </a:r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0630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前</a:t>
            </a:r>
            <a:r>
              <a:rPr kumimoji="1" lang="en-US" altLang="zh-CN" dirty="0"/>
              <a:t>16</a:t>
            </a:r>
            <a:r>
              <a:rPr kumimoji="1" lang="zh-CN" altLang="en-US" dirty="0"/>
              <a:t>位要么都是</a:t>
            </a:r>
            <a:r>
              <a:rPr kumimoji="1" lang="en-US" altLang="zh-CN" dirty="0"/>
              <a:t>1</a:t>
            </a:r>
            <a:r>
              <a:rPr kumimoji="1" lang="zh-CN" altLang="en-US" dirty="0"/>
              <a:t>要么都是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arm</a:t>
            </a:r>
            <a:r>
              <a:rPr kumimoji="1" lang="zh-CN" altLang="en-US" dirty="0"/>
              <a:t>的规定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0618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页表是内存，需要初始化，初始化不是硬件做的，是操作系统做的。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绝大部分情况下，使用虚拟地址（只要页表开了）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1320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操作系统也需要为自己配置页表，从而使</a:t>
            </a:r>
            <a:r>
              <a:rPr kumimoji="1" lang="en-US" altLang="zh-CN" dirty="0"/>
              <a:t>MMU</a:t>
            </a:r>
            <a:r>
              <a:rPr kumimoji="1" lang="zh-CN" altLang="en-US" dirty="0"/>
              <a:t>能够把虚拟地址翻译成正确的物理地址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zh-CN" altLang="en-US" dirty="0"/>
              <a:t>操作系统和应用程序的页表具体怎么配置下节课的内容。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10</a:t>
            </a:r>
            <a:r>
              <a:rPr kumimoji="1" lang="zh-CN" altLang="en-US" dirty="0"/>
              <a:t>个应用程序，准确的来说有</a:t>
            </a:r>
            <a:r>
              <a:rPr kumimoji="1" lang="en-US" altLang="zh-CN" dirty="0"/>
              <a:t>11</a:t>
            </a:r>
            <a:r>
              <a:rPr kumimoji="1" lang="zh-CN" altLang="en-US" dirty="0"/>
              <a:t>个页表，</a:t>
            </a:r>
            <a:r>
              <a:rPr kumimoji="1" lang="en-US" altLang="zh-CN" dirty="0"/>
              <a:t>10</a:t>
            </a:r>
            <a:r>
              <a:rPr kumimoji="1" lang="zh-CN" altLang="en-US" dirty="0"/>
              <a:t>个给程序，一个给内核。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43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9582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每个页表项占用 </a:t>
            </a:r>
            <a:r>
              <a:rPr kumimoji="1" lang="en-US" altLang="zh-CN" dirty="0"/>
              <a:t>8 </a:t>
            </a:r>
            <a:r>
              <a:rPr kumimoji="1" lang="zh-CN" altLang="en-US" dirty="0"/>
              <a:t>个字节（</a:t>
            </a:r>
            <a:r>
              <a:rPr kumimoji="1" lang="en-US" altLang="zh-CN" dirty="0"/>
              <a:t>64 </a:t>
            </a:r>
            <a:r>
              <a:rPr kumimoji="1" lang="zh-CN" altLang="en-US" dirty="0"/>
              <a:t>位），其中既包括物理页号（</a:t>
            </a:r>
            <a:r>
              <a:rPr kumimoji="1" lang="en-US" altLang="zh-CN" dirty="0"/>
              <a:t>PFN</a:t>
            </a:r>
            <a:r>
              <a:rPr kumimoji="1" lang="zh-CN" altLang="en-US" dirty="0"/>
              <a:t>），也包括描述页面属性的位。</a:t>
            </a:r>
            <a:r>
              <a:rPr kumimoji="1" lang="en-US" altLang="zh-CN" dirty="0"/>
              <a:t>3 </a:t>
            </a:r>
            <a:r>
              <a:rPr kumimoji="1" lang="zh-CN" altLang="en-US" dirty="0"/>
              <a:t>级页表项（最后一级页表项）中的 </a:t>
            </a:r>
            <a:r>
              <a:rPr kumimoji="1" lang="en-US" altLang="zh-CN" dirty="0"/>
              <a:t>PFN </a:t>
            </a:r>
            <a:r>
              <a:rPr kumimoji="1" lang="zh-CN" altLang="en-US" dirty="0"/>
              <a:t>即表示指 向的 </a:t>
            </a:r>
            <a:r>
              <a:rPr kumimoji="1" lang="en-US" altLang="zh-CN" dirty="0"/>
              <a:t>4KB </a:t>
            </a:r>
            <a:r>
              <a:rPr kumimoji="1" lang="zh-CN" altLang="en-US" dirty="0"/>
              <a:t>物理页，这样的页表项称为页描述符（</a:t>
            </a:r>
            <a:r>
              <a:rPr kumimoji="1" lang="en-US" altLang="zh-CN" dirty="0"/>
              <a:t>Page Descriptor</a:t>
            </a:r>
            <a:r>
              <a:rPr kumimoji="1" lang="zh-CN" altLang="en-US" dirty="0"/>
              <a:t>）。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DBM</a:t>
            </a:r>
            <a:r>
              <a:rPr kumimoji="1" lang="zh-CN" altLang="en-US" dirty="0"/>
              <a:t>是用来提高性能的。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8543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0 </a:t>
            </a:r>
            <a:r>
              <a:rPr kumimoji="1" lang="zh-CN" altLang="en-US" dirty="0"/>
              <a:t>级、</a:t>
            </a:r>
            <a:r>
              <a:rPr kumimoji="1" lang="en-US" altLang="zh-CN" dirty="0"/>
              <a:t>1 </a:t>
            </a:r>
            <a:r>
              <a:rPr kumimoji="1" lang="zh-CN" altLang="en-US" dirty="0"/>
              <a:t>级、</a:t>
            </a:r>
            <a:r>
              <a:rPr kumimoji="1" lang="en-US" altLang="zh-CN" dirty="0"/>
              <a:t>2 </a:t>
            </a:r>
            <a:r>
              <a:rPr kumimoji="1" lang="zh-CN" altLang="en-US" dirty="0"/>
              <a:t>级页表项中的 </a:t>
            </a:r>
            <a:r>
              <a:rPr kumimoji="1" lang="en-US" altLang="zh-CN" dirty="0"/>
              <a:t>PFN </a:t>
            </a:r>
            <a:r>
              <a:rPr kumimoji="1" lang="zh-CN" altLang="en-US" dirty="0"/>
              <a:t>通常指向下一级页表页，这样的页表项称为表描述 符（</a:t>
            </a:r>
            <a:r>
              <a:rPr kumimoji="1" lang="en-US" altLang="zh-CN" dirty="0"/>
              <a:t>Table Descriptor</a:t>
            </a:r>
            <a:r>
              <a:rPr kumimoji="1" lang="zh-CN" altLang="en-US" dirty="0"/>
              <a:t>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6581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多级页表中并非只有最后一级的页表项能够指 向物理页，中间级的页表项也能够直接指向物理页，而不是只能指向下一级页 表页。当中间级的页表项直接指向物理页时，其指向的会是大页，顾名思义， 会比下一级页表项指向的</a:t>
            </a:r>
            <a:endParaRPr kumimoji="1" lang="en-US" altLang="zh-CN" dirty="0"/>
          </a:p>
          <a:p>
            <a:r>
              <a:rPr kumimoji="1" lang="zh-CN" altLang="en-US" dirty="0"/>
              <a:t>物理页大小更大 </a:t>
            </a:r>
            <a:r>
              <a:rPr kumimoji="1" lang="en-US" altLang="zh-CN" dirty="0"/>
              <a:t>512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2^9</a:t>
            </a:r>
            <a:r>
              <a:rPr kumimoji="1" lang="zh-CN" altLang="en-US" dirty="0"/>
              <a:t>的关系。</a:t>
            </a:r>
            <a:endParaRPr kumimoji="1" lang="en-US" altLang="zh-CN" dirty="0"/>
          </a:p>
          <a:p>
            <a:r>
              <a:rPr kumimoji="1" lang="en-US" altLang="zh-CN" dirty="0"/>
              <a:t>1G</a:t>
            </a:r>
            <a:r>
              <a:rPr kumimoji="1" lang="zh-CN" altLang="en-US" dirty="0"/>
              <a:t>的是连续的，这是很难的。</a:t>
            </a:r>
            <a:r>
              <a:rPr kumimoji="1" lang="en-US" altLang="zh-CN" dirty="0"/>
              <a:t>2M</a:t>
            </a:r>
            <a:r>
              <a:rPr kumimoji="1" lang="zh-CN" altLang="en-US" dirty="0"/>
              <a:t>大页还是经常有的。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1060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6990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时间换空间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3158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Buffer</a:t>
            </a:r>
            <a:r>
              <a:rPr kumimoji="1" lang="zh-CN" altLang="en-US" dirty="0"/>
              <a:t>：缓冲，但这里其实是缓存的意思。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8349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0907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9725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1168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787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文件除了作为存储设备的抽象，网络设备（</a:t>
            </a:r>
            <a:r>
              <a:rPr kumimoji="1" lang="en-US" altLang="zh-CN" dirty="0"/>
              <a:t>socket</a:t>
            </a:r>
            <a:r>
              <a:rPr kumimoji="1"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7914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Rectangle 7">
            <a:extLst>
              <a:ext uri="{FF2B5EF4-FFF2-40B4-BE49-F238E27FC236}">
                <a16:creationId xmlns:a16="http://schemas.microsoft.com/office/drawing/2014/main" id="{BAB45AD3-325F-6742-BC07-F68A7E41F5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0A54ED3-F8C9-F745-8611-202C0145DAB8}" type="slidenum">
              <a:rPr lang="zh-CN" altLang="en-US" sz="1200" b="0" smtClean="0">
                <a:latin typeface="Times New Roman" panose="02020603050405020304" pitchFamily="18" charset="0"/>
              </a:rPr>
              <a:pPr/>
              <a:t>56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88418" name="Rectangle 2">
            <a:extLst>
              <a:ext uri="{FF2B5EF4-FFF2-40B4-BE49-F238E27FC236}">
                <a16:creationId xmlns:a16="http://schemas.microsoft.com/office/drawing/2014/main" id="{AFB665A7-4D93-E04C-B8EC-45F90AFCFD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134C126C-4B11-0E46-907F-300447854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6526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6891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>
            <a:extLst>
              <a:ext uri="{FF2B5EF4-FFF2-40B4-BE49-F238E27FC236}">
                <a16:creationId xmlns:a16="http://schemas.microsoft.com/office/drawing/2014/main" id="{8DF75386-4732-824C-90A2-D3BB7CF3A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692150"/>
            <a:ext cx="4484688" cy="3417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2" tIns="43246" rIns="86492" bIns="4324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endParaRPr lang="en-US" altLang="zh-CN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2F810B90-A01A-2044-AAD4-9C97F4252D5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92865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">
            <a:extLst>
              <a:ext uri="{FF2B5EF4-FFF2-40B4-BE49-F238E27FC236}">
                <a16:creationId xmlns:a16="http://schemas.microsoft.com/office/drawing/2014/main" id="{49C365E9-3B51-904C-BE3C-23DA35BE1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692150"/>
            <a:ext cx="4484688" cy="3417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2" tIns="43246" rIns="86492" bIns="4324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0B0668A5-3725-1547-9264-0C2DC19A3DD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15679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1">
            <a:extLst>
              <a:ext uri="{FF2B5EF4-FFF2-40B4-BE49-F238E27FC236}">
                <a16:creationId xmlns:a16="http://schemas.microsoft.com/office/drawing/2014/main" id="{BFC398F0-F413-7B4A-B705-25EA6C8B1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692150"/>
            <a:ext cx="4484688" cy="3417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2" tIns="43246" rIns="86492" bIns="4324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C9AA40D8-5155-2D49-BF4A-7248A231EE9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28789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1">
            <a:extLst>
              <a:ext uri="{FF2B5EF4-FFF2-40B4-BE49-F238E27FC236}">
                <a16:creationId xmlns:a16="http://schemas.microsoft.com/office/drawing/2014/main" id="{BFC398F0-F413-7B4A-B705-25EA6C8B1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692150"/>
            <a:ext cx="4484688" cy="3417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2" tIns="43246" rIns="86492" bIns="4324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C9AA40D8-5155-2D49-BF4A-7248A231EE9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32780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>
            <a:extLst>
              <a:ext uri="{FF2B5EF4-FFF2-40B4-BE49-F238E27FC236}">
                <a16:creationId xmlns:a16="http://schemas.microsoft.com/office/drawing/2014/main" id="{D8567DDF-2247-5445-8C82-3BA267D29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692150"/>
            <a:ext cx="4484688" cy="3417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2" tIns="43246" rIns="86492" bIns="4324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CB73589B-CF5D-2D4B-B3EF-47BC4DBEFA3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30520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>
            <a:extLst>
              <a:ext uri="{FF2B5EF4-FFF2-40B4-BE49-F238E27FC236}">
                <a16:creationId xmlns:a16="http://schemas.microsoft.com/office/drawing/2014/main" id="{356C17B0-D258-2843-AA37-786700CF0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692150"/>
            <a:ext cx="4484688" cy="34178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2" tIns="43246" rIns="86492" bIns="43246" anchor="ctr"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C02054A0-35B5-0A4A-886F-94332FC4D2C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7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zh-CN" dirty="0"/>
              <a:t>supervisor</a:t>
            </a:r>
          </a:p>
        </p:txBody>
      </p:sp>
    </p:spTree>
    <p:extLst>
      <p:ext uri="{BB962C8B-B14F-4D97-AF65-F5344CB8AC3E}">
        <p14:creationId xmlns:p14="http://schemas.microsoft.com/office/powerpoint/2010/main" val="2160270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09519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157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非所有设备都适合被抽象为文件，通过</a:t>
            </a:r>
            <a:r>
              <a:rPr kumimoji="1" lang="en-US" altLang="zh-CN" dirty="0"/>
              <a:t>read</a:t>
            </a:r>
            <a:r>
              <a:rPr kumimoji="1" lang="zh-CN" altLang="en-US" dirty="0"/>
              <a:t>、</a:t>
            </a:r>
            <a:r>
              <a:rPr kumimoji="1" lang="en-US" altLang="zh-CN" dirty="0"/>
              <a:t>write</a:t>
            </a:r>
            <a:r>
              <a:rPr kumimoji="1" lang="zh-CN" altLang="en-US" dirty="0"/>
              <a:t>接口来操 作。例如，如果说将音频数据写入声音设备就能播放该音频的话，那么调整音 量应该如何操作呢？如果说将图像数据写入显卡就能显示图像，那么调节分辨 率、刷新率该如何操作呢？为了实现这些并不标准的操作，操作系统提供了更 加通用的底层接口</a:t>
            </a:r>
            <a:r>
              <a:rPr kumimoji="1" lang="en-US" altLang="zh-CN" dirty="0" err="1"/>
              <a:t>ioctl</a:t>
            </a:r>
            <a:r>
              <a:rPr kumimoji="1" lang="zh-CN" altLang="en-US" dirty="0"/>
              <a:t>，来允许应用程序以更灵活的方式向设备发送命令与 数据。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2859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47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硬件和软件的分工需要注意！重点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775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64</a:t>
            </a:r>
            <a:r>
              <a:rPr kumimoji="1" lang="zh-CN" altLang="en-US" dirty="0"/>
              <a:t> </a:t>
            </a:r>
            <a:r>
              <a:rPr kumimoji="1" lang="en-US" altLang="zh-CN" dirty="0"/>
              <a:t>Byte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和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之间传递数据的最小单位。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629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>
            <a:extLst>
              <a:ext uri="{FF2B5EF4-FFF2-40B4-BE49-F238E27FC236}">
                <a16:creationId xmlns:a16="http://schemas.microsoft.com/office/drawing/2014/main" id="{452E984E-8907-4E68-896A-78F2F808D3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69DAD166-671E-43C4-B039-C1A779CA4C4A}" type="slidenum">
              <a:rPr lang="zh-CN" altLang="en-US" sz="1200" b="0" smtClean="0">
                <a:latin typeface="Times New Roman" panose="02020603050405020304" pitchFamily="18" charset="0"/>
              </a:rPr>
              <a:pPr/>
              <a:t>12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FB62B7C3-99C7-4887-824E-BEA497D711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03E71C77-BACA-4465-8F9A-C33EA3DDDA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987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4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0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58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4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0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62451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36057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93204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81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/4.0/legalcode" TargetMode="Externa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C7C6228-E47F-EA4B-8DD8-28647C76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20996"/>
            <a:ext cx="7772400" cy="122502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4800" dirty="0"/>
              <a:t>内存地址翻译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A89EB2B2-D46F-2643-A072-954E7921B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412362"/>
            <a:ext cx="7772400" cy="12250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上海交通大学</a:t>
            </a: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kumimoji="1"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www.sjtu.edu.cn</a:t>
            </a:r>
            <a:endParaRPr kumimoji="1" lang="en" altLang="zh-CN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A70DCB-3E4D-4449-82B8-441C200ABD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52120" y="252561"/>
            <a:ext cx="1362088" cy="492009"/>
          </a:xfrm>
          <a:prstGeom prst="rect">
            <a:avLst/>
          </a:prstGeom>
        </p:spPr>
      </p:pic>
      <p:pic>
        <p:nvPicPr>
          <p:cNvPr id="8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>
            <a:extLst>
              <a:ext uri="{FF2B5EF4-FFF2-40B4-BE49-F238E27FC236}">
                <a16:creationId xmlns:a16="http://schemas.microsoft.com/office/drawing/2014/main" id="{9D0C1772-9C9E-534B-9410-16BA28CA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82539"/>
            <a:ext cx="1642840" cy="4320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28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6"/>
    </mc:Choice>
    <mc:Fallback xmlns=""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065B9-9196-AC47-9804-CC7693823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早期系统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BEB6ED-50A5-B54E-8422-72F686122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硬件</a:t>
            </a:r>
            <a:endParaRPr kumimoji="1" lang="en-US" altLang="zh-CN" dirty="0"/>
          </a:p>
          <a:p>
            <a:pPr lvl="1"/>
            <a:r>
              <a:rPr kumimoji="1" lang="zh-CN" altLang="en-US" b="0" dirty="0"/>
              <a:t>物理内存容量小</a:t>
            </a:r>
            <a:endParaRPr kumimoji="1" lang="en-US" altLang="zh-CN" b="0" dirty="0"/>
          </a:p>
          <a:p>
            <a:r>
              <a:rPr kumimoji="1" lang="zh-CN" altLang="en-US" dirty="0"/>
              <a:t>软件</a:t>
            </a:r>
            <a:endParaRPr kumimoji="1" lang="en-US" altLang="zh-CN" b="0" dirty="0"/>
          </a:p>
          <a:p>
            <a:pPr lvl="1"/>
            <a:r>
              <a:rPr kumimoji="1" lang="zh-CN" altLang="en-US" b="0" dirty="0"/>
              <a:t>单个应用程序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（简单）操作系统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直接面对物理内存编程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各自使用物理内存的一部分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0ABBA3-0D27-0048-9323-385EBD98A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0D7E731-B1CB-594E-96C6-0095B71468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51" b="27950"/>
          <a:stretch/>
        </p:blipFill>
        <p:spPr>
          <a:xfrm rot="5400000">
            <a:off x="6922603" y="2608098"/>
            <a:ext cx="3528392" cy="777999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A595EA86-C329-464C-A759-F43A06C265D2}"/>
              </a:ext>
            </a:extLst>
          </p:cNvPr>
          <p:cNvGrpSpPr/>
          <p:nvPr/>
        </p:nvGrpSpPr>
        <p:grpSpPr>
          <a:xfrm>
            <a:off x="6616718" y="1232901"/>
            <a:ext cx="1655040" cy="3528393"/>
            <a:chOff x="4655209" y="1232901"/>
            <a:chExt cx="1655040" cy="352839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1FC2B82-0BC7-124C-84DC-B529E3AE2ED3}"/>
                </a:ext>
              </a:extLst>
            </p:cNvPr>
            <p:cNvSpPr/>
            <p:nvPr/>
          </p:nvSpPr>
          <p:spPr>
            <a:xfrm>
              <a:off x="4788024" y="1232901"/>
              <a:ext cx="1368152" cy="35283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7C34B9E-85C7-574C-98FE-AA68AAC99C5A}"/>
                </a:ext>
              </a:extLst>
            </p:cNvPr>
            <p:cNvSpPr/>
            <p:nvPr/>
          </p:nvSpPr>
          <p:spPr>
            <a:xfrm>
              <a:off x="4788024" y="1232901"/>
              <a:ext cx="1368152" cy="10485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0897DF4-C7E4-B848-96D4-1710A48D4FE9}"/>
                </a:ext>
              </a:extLst>
            </p:cNvPr>
            <p:cNvSpPr txBox="1"/>
            <p:nvPr/>
          </p:nvSpPr>
          <p:spPr>
            <a:xfrm>
              <a:off x="4655209" y="1434002"/>
              <a:ext cx="16337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/>
                <a:t>操作系统</a:t>
              </a:r>
              <a:endParaRPr kumimoji="1" lang="en-US" altLang="zh-CN" dirty="0"/>
            </a:p>
            <a:p>
              <a:pPr algn="ctr"/>
              <a:r>
                <a:rPr kumimoji="1" lang="zh-CN" altLang="en-US" dirty="0"/>
                <a:t>（代码</a:t>
              </a:r>
              <a:r>
                <a:rPr kumimoji="1" lang="en-US" altLang="zh-CN" dirty="0"/>
                <a:t>/</a:t>
              </a:r>
              <a:r>
                <a:rPr kumimoji="1" lang="zh-CN" altLang="en-US" dirty="0"/>
                <a:t>数据）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126D712-6444-684E-88D6-6DC6BFBC7015}"/>
                </a:ext>
              </a:extLst>
            </p:cNvPr>
            <p:cNvSpPr txBox="1"/>
            <p:nvPr/>
          </p:nvSpPr>
          <p:spPr>
            <a:xfrm>
              <a:off x="4676468" y="3097648"/>
              <a:ext cx="16337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/>
                <a:t>应用程序</a:t>
              </a:r>
              <a:endParaRPr kumimoji="1" lang="en-US" altLang="zh-CN" dirty="0"/>
            </a:p>
            <a:p>
              <a:pPr algn="ctr"/>
              <a:r>
                <a:rPr kumimoji="1" lang="zh-CN" altLang="en-US" dirty="0"/>
                <a:t>（代码</a:t>
              </a:r>
              <a:r>
                <a:rPr kumimoji="1" lang="en-US" altLang="zh-CN" dirty="0"/>
                <a:t>/</a:t>
              </a:r>
              <a:r>
                <a:rPr kumimoji="1" lang="zh-CN" altLang="en-US" dirty="0"/>
                <a:t>数据）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0574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83E26-CD4F-F542-885E-997E14CA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多重编程时代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F4EA34-6A12-A94F-B407-BC4AE0BF5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99510"/>
            <a:ext cx="8229600" cy="4286624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多用户多程序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“发生在共享单车前的共享计算机”</a:t>
            </a:r>
            <a:endParaRPr kumimoji="1" lang="en-US" altLang="zh-CN" dirty="0"/>
          </a:p>
          <a:p>
            <a:r>
              <a:rPr kumimoji="1" lang="zh-CN" altLang="en-US" dirty="0"/>
              <a:t>分时复用</a:t>
            </a:r>
            <a:r>
              <a:rPr kumimoji="1" lang="en-US" altLang="zh-CN" dirty="0"/>
              <a:t>CPU</a:t>
            </a:r>
            <a:r>
              <a:rPr kumimoji="1" lang="zh-CN" altLang="en-US" dirty="0"/>
              <a:t>资源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保存恢复寄存器速度很快</a:t>
            </a:r>
            <a:endParaRPr kumimoji="1" lang="en-US" altLang="zh-CN" dirty="0"/>
          </a:p>
          <a:p>
            <a:r>
              <a:rPr kumimoji="1" lang="zh-CN" altLang="en-US" dirty="0"/>
              <a:t>如何共享物理内存资源？</a:t>
            </a:r>
            <a:endParaRPr kumimoji="1"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dirty="0"/>
              <a:t>分时复用物理内存资源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将全部内存写入磁盘</a:t>
            </a:r>
            <a:r>
              <a:rPr kumimoji="1" lang="zh-CN" altLang="en-US" dirty="0">
                <a:solidFill>
                  <a:srgbClr val="941100"/>
                </a:solidFill>
              </a:rPr>
              <a:t>开销太高</a:t>
            </a:r>
            <a:endParaRPr kumimoji="1" lang="en-US" altLang="zh-CN" dirty="0">
              <a:solidFill>
                <a:srgbClr val="9411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dirty="0"/>
              <a:t>同时使用、各占一部分物理内存</a:t>
            </a:r>
            <a:endParaRPr kumimoji="1" lang="en-US" altLang="zh-CN" dirty="0"/>
          </a:p>
          <a:p>
            <a:pPr lvl="2"/>
            <a:r>
              <a:rPr kumimoji="1" lang="zh-CN" altLang="en-US" dirty="0">
                <a:solidFill>
                  <a:srgbClr val="941100"/>
                </a:solidFill>
              </a:rPr>
              <a:t>缺乏安全性</a:t>
            </a:r>
            <a:r>
              <a:rPr kumimoji="1" lang="en-US" altLang="zh-CN" dirty="0">
                <a:solidFill>
                  <a:srgbClr val="941100"/>
                </a:solidFill>
              </a:rPr>
              <a:t>/</a:t>
            </a:r>
            <a:r>
              <a:rPr kumimoji="1" lang="zh-CN" altLang="en-US" dirty="0">
                <a:solidFill>
                  <a:srgbClr val="941100"/>
                </a:solidFill>
              </a:rPr>
              <a:t>隔离性</a:t>
            </a:r>
            <a:endParaRPr kumimoji="1" lang="en-US" altLang="zh-CN" dirty="0">
              <a:solidFill>
                <a:srgbClr val="941100"/>
              </a:solidFill>
            </a:endParaRPr>
          </a:p>
          <a:p>
            <a:pPr lvl="1"/>
            <a:r>
              <a:rPr kumimoji="1" lang="zh-CN" altLang="en-US" dirty="0"/>
              <a:t>如何不被物理内存</a:t>
            </a:r>
            <a:r>
              <a:rPr kumimoji="1" lang="zh-CN" altLang="en-US" sz="2100" dirty="0">
                <a:solidFill>
                  <a:srgbClr val="941100"/>
                </a:solidFill>
              </a:rPr>
              <a:t>容量限制</a:t>
            </a:r>
            <a:endParaRPr kumimoji="1" lang="en-US" altLang="zh-CN" sz="2100" dirty="0">
              <a:solidFill>
                <a:srgbClr val="941100"/>
              </a:solidFill>
            </a:endParaRPr>
          </a:p>
          <a:p>
            <a:pPr marL="914400" lvl="2" indent="0">
              <a:buNone/>
            </a:pPr>
            <a:endParaRPr kumimoji="1" lang="en-US" altLang="zh-CN" dirty="0">
              <a:solidFill>
                <a:srgbClr val="941100"/>
              </a:solidFill>
            </a:endParaRPr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3A6F00-94CE-F547-BB20-AFD3C6A9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EAA3A8-08F7-A34D-BB83-29D69A0308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51" b="27950"/>
          <a:stretch/>
        </p:blipFill>
        <p:spPr>
          <a:xfrm rot="5400000">
            <a:off x="6922603" y="2696330"/>
            <a:ext cx="3528392" cy="77799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54796B6-E90A-154B-95C5-5E0BD1F73463}"/>
              </a:ext>
            </a:extLst>
          </p:cNvPr>
          <p:cNvSpPr/>
          <p:nvPr/>
        </p:nvSpPr>
        <p:spPr>
          <a:xfrm>
            <a:off x="6749533" y="1321133"/>
            <a:ext cx="1368152" cy="3528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77801C3-43F3-DD48-B989-486B4E7F89BA}"/>
              </a:ext>
            </a:extLst>
          </p:cNvPr>
          <p:cNvSpPr/>
          <p:nvPr/>
        </p:nvSpPr>
        <p:spPr>
          <a:xfrm>
            <a:off x="6749533" y="1321134"/>
            <a:ext cx="1368152" cy="6722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1F3CF8-D6DF-324E-886F-07CEE33EC665}"/>
              </a:ext>
            </a:extLst>
          </p:cNvPr>
          <p:cNvSpPr txBox="1"/>
          <p:nvPr/>
        </p:nvSpPr>
        <p:spPr>
          <a:xfrm>
            <a:off x="6879611" y="14726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/>
              <a:t>操作系统</a:t>
            </a:r>
            <a:endParaRPr kumimoji="1"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9F71DE-845B-D849-9B21-A97829E543B6}"/>
              </a:ext>
            </a:extLst>
          </p:cNvPr>
          <p:cNvSpPr/>
          <p:nvPr/>
        </p:nvSpPr>
        <p:spPr>
          <a:xfrm>
            <a:off x="6749533" y="1969206"/>
            <a:ext cx="1368152" cy="311876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AE29510-E8E5-F243-A69D-6B88654CBDA4}"/>
              </a:ext>
            </a:extLst>
          </p:cNvPr>
          <p:cNvSpPr/>
          <p:nvPr/>
        </p:nvSpPr>
        <p:spPr>
          <a:xfrm>
            <a:off x="6749315" y="2794074"/>
            <a:ext cx="1368152" cy="464797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D7962C-33F2-5B43-8691-F78EB192FEF8}"/>
              </a:ext>
            </a:extLst>
          </p:cNvPr>
          <p:cNvSpPr/>
          <p:nvPr/>
        </p:nvSpPr>
        <p:spPr>
          <a:xfrm>
            <a:off x="6749533" y="2281436"/>
            <a:ext cx="1368152" cy="5040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AA820D9-BE71-164A-83A8-AECF84D53833}"/>
              </a:ext>
            </a:extLst>
          </p:cNvPr>
          <p:cNvSpPr/>
          <p:nvPr/>
        </p:nvSpPr>
        <p:spPr>
          <a:xfrm>
            <a:off x="6749315" y="3258873"/>
            <a:ext cx="1368152" cy="5040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DA64798-1E1D-DA41-9241-CE8E0257F4D9}"/>
              </a:ext>
            </a:extLst>
          </p:cNvPr>
          <p:cNvSpPr/>
          <p:nvPr/>
        </p:nvSpPr>
        <p:spPr>
          <a:xfrm>
            <a:off x="6749315" y="4345470"/>
            <a:ext cx="1368152" cy="5040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22AB22E-8440-4A4F-B423-A98E6F5ACFBD}"/>
              </a:ext>
            </a:extLst>
          </p:cNvPr>
          <p:cNvSpPr/>
          <p:nvPr/>
        </p:nvSpPr>
        <p:spPr>
          <a:xfrm>
            <a:off x="6749315" y="3763283"/>
            <a:ext cx="1368152" cy="582186"/>
          </a:xfrm>
          <a:prstGeom prst="rect">
            <a:avLst/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645E8F6-A4B9-3648-ADC0-C9A25473693C}"/>
              </a:ext>
            </a:extLst>
          </p:cNvPr>
          <p:cNvSpPr txBox="1"/>
          <p:nvPr/>
        </p:nvSpPr>
        <p:spPr>
          <a:xfrm>
            <a:off x="6802448" y="2348798"/>
            <a:ext cx="126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/>
              <a:t>应用程序</a:t>
            </a:r>
            <a:r>
              <a:rPr kumimoji="1" lang="en-US" altLang="zh-CN" dirty="0"/>
              <a:t>A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C9841DF-C806-E846-BF8A-878CDA91DCBD}"/>
              </a:ext>
            </a:extLst>
          </p:cNvPr>
          <p:cNvSpPr txBox="1"/>
          <p:nvPr/>
        </p:nvSpPr>
        <p:spPr>
          <a:xfrm>
            <a:off x="6802447" y="3323006"/>
            <a:ext cx="126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/>
              <a:t>应用程序</a:t>
            </a:r>
            <a:r>
              <a:rPr kumimoji="1" lang="en-US" altLang="zh-CN" dirty="0"/>
              <a:t>B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1348B8C-5703-514A-A8AB-F8A380AD36A3}"/>
              </a:ext>
            </a:extLst>
          </p:cNvPr>
          <p:cNvSpPr txBox="1"/>
          <p:nvPr/>
        </p:nvSpPr>
        <p:spPr>
          <a:xfrm>
            <a:off x="6796034" y="4412832"/>
            <a:ext cx="1274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/>
              <a:t>应用程序</a:t>
            </a:r>
            <a:r>
              <a:rPr kumimoji="1" lang="en-US" altLang="zh-CN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0964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812965E-02DC-4835-9143-1BAF864D4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313102"/>
            <a:ext cx="3043264" cy="4153644"/>
          </a:xfrm>
          <a:prstGeom prst="rect">
            <a:avLst/>
          </a:prstGeom>
        </p:spPr>
      </p:pic>
      <p:sp>
        <p:nvSpPr>
          <p:cNvPr id="76802" name="Rectangle 2">
            <a:extLst>
              <a:ext uri="{FF2B5EF4-FFF2-40B4-BE49-F238E27FC236}">
                <a16:creationId xmlns:a16="http://schemas.microsoft.com/office/drawing/2014/main" id="{7605D6CE-1BB4-4AAF-B566-1EC290D11C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回顾：可执行程序中的内存地址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6812" name="Rectangle 1">
            <a:extLst>
              <a:ext uri="{FF2B5EF4-FFF2-40B4-BE49-F238E27FC236}">
                <a16:creationId xmlns:a16="http://schemas.microsoft.com/office/drawing/2014/main" id="{BE694E99-B21B-4E35-B1A8-93C1BEF42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011" y="3184779"/>
            <a:ext cx="4293303" cy="1938992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000000000040046c &lt;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multstore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40046c:  a9be7bfd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stp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x29, x30, [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#-32]!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400470:  910003fd   mov  x29,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400474:  f9000bf3   str  x19, [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#16]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400478:  aa0203f3   mov  x19, x2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40047c:  94000012   bl   7ec &lt;mult2&gt;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400480:  f9000260   str  x0, [x19]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400484:  f9400bf3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x19, [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#16]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400488:  a8c27bfd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ldp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x29, x30, [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#32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40048c:  d65f03c0   ret</a:t>
            </a:r>
          </a:p>
        </p:txBody>
      </p:sp>
      <p:graphicFrame>
        <p:nvGraphicFramePr>
          <p:cNvPr id="8" name="Group 3">
            <a:extLst>
              <a:ext uri="{FF2B5EF4-FFF2-40B4-BE49-F238E27FC236}">
                <a16:creationId xmlns:a16="http://schemas.microsoft.com/office/drawing/2014/main" id="{0C8989F7-0B92-4D40-AB04-2305695B3A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4748631"/>
              </p:ext>
            </p:extLst>
          </p:nvPr>
        </p:nvGraphicFramePr>
        <p:xfrm>
          <a:off x="457200" y="1333499"/>
          <a:ext cx="4293303" cy="1656059"/>
        </p:xfrm>
        <a:graphic>
          <a:graphicData uri="http://schemas.openxmlformats.org/drawingml/2006/table">
            <a:tbl>
              <a:tblPr/>
              <a:tblGrid>
                <a:gridCol w="4293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60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// 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main.c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+mj-ea"/>
                          <a:ea typeface="+mj-ea"/>
                          <a:cs typeface="Consolas" panose="020B0609020204030204" pitchFamily="49" charset="0"/>
                        </a:rPr>
                        <a:t>中的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+mj-ea"/>
                          <a:ea typeface="+mj-ea"/>
                          <a:cs typeface="Consolas" panose="020B0609020204030204" pitchFamily="49" charset="0"/>
                        </a:rPr>
                        <a:t>C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FC0"/>
                          </a:solidFill>
                          <a:effectLst/>
                          <a:latin typeface="+mj-ea"/>
                          <a:ea typeface="+mj-ea"/>
                          <a:cs typeface="Consolas" panose="020B0609020204030204" pitchFamily="49" charset="0"/>
                        </a:rPr>
                        <a:t>代码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6FC0"/>
                        </a:solidFill>
                        <a:effectLst/>
                        <a:latin typeface="+mj-ea"/>
                        <a:ea typeface="+mj-ea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void </a:t>
                      </a: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multstore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(long, long, long*);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main() {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long d;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multstore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(2, 3, &amp;d);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“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2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* 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3 --&gt; %d\n”, d);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   return 0;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 marL="76200" marR="76200" marT="38103" marB="38103" horzOverflow="overflow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5D22982E-5151-5E45-A046-1BDC26BE680B}"/>
              </a:ext>
            </a:extLst>
          </p:cNvPr>
          <p:cNvSpPr/>
          <p:nvPr/>
        </p:nvSpPr>
        <p:spPr>
          <a:xfrm>
            <a:off x="323528" y="3073524"/>
            <a:ext cx="1008112" cy="21602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944CB9C-4AE8-BA41-A775-3015F3D462C5}"/>
              </a:ext>
            </a:extLst>
          </p:cNvPr>
          <p:cNvSpPr txBox="1"/>
          <p:nvPr/>
        </p:nvSpPr>
        <p:spPr>
          <a:xfrm>
            <a:off x="440688" y="5256306"/>
            <a:ext cx="3915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这些地址，在</a:t>
            </a:r>
            <a:r>
              <a:rPr lang="en-US" altLang="zh-CN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代码中并没有，是从哪里来的？</a:t>
            </a:r>
            <a:endParaRPr lang="zh-CN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29FB42F-4E43-4F42-881B-7A1F77AF513E}"/>
              </a:ext>
            </a:extLst>
          </p:cNvPr>
          <p:cNvSpPr txBox="1"/>
          <p:nvPr/>
        </p:nvSpPr>
        <p:spPr>
          <a:xfrm>
            <a:off x="4283968" y="5250174"/>
            <a:ext cx="11521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编译器生成</a:t>
            </a:r>
            <a:endParaRPr lang="zh-CN" altLang="en-US" sz="1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64CC0-476A-8A46-B16D-028F521A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虚拟地址空间易于程序开发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F1AF4F-FD9E-974D-93A3-58FC1C18A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963461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sz="2000" dirty="0"/>
              <a:t>编译器面临的问题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如果某个地址的物理内存被别人占用了怎么办？</a:t>
            </a:r>
            <a:endParaRPr kumimoji="1" lang="en-US" altLang="zh-CN" sz="2000" dirty="0"/>
          </a:p>
          <a:p>
            <a:pPr lvl="2"/>
            <a:r>
              <a:rPr kumimoji="1" lang="zh-CN" altLang="en-US" sz="1800" dirty="0"/>
              <a:t>例如：</a:t>
            </a:r>
            <a:r>
              <a:rPr kumimoji="1" lang="en-US" altLang="zh-CN" sz="1800" dirty="0"/>
              <a:t>0x400000</a:t>
            </a:r>
          </a:p>
          <a:p>
            <a:pPr lvl="1"/>
            <a:r>
              <a:rPr kumimoji="1" lang="zh-CN" altLang="en-US" sz="2000" dirty="0"/>
              <a:t>如果物理内存大小不够怎么办？</a:t>
            </a:r>
            <a:endParaRPr kumimoji="1" lang="en-US" altLang="zh-CN" sz="2000" dirty="0"/>
          </a:p>
          <a:p>
            <a:r>
              <a:rPr kumimoji="1" lang="zh-CN" altLang="en-US" sz="2000" dirty="0"/>
              <a:t>解决：编译器</a:t>
            </a:r>
            <a:r>
              <a:rPr kumimoji="1" lang="zh-CN" altLang="en-US" sz="2000" dirty="0">
                <a:highlight>
                  <a:srgbClr val="FFFF00"/>
                </a:highlight>
              </a:rPr>
              <a:t>假设应用运行时，会独占所有内存，且内存足够大</a:t>
            </a:r>
            <a:endParaRPr kumimoji="1" lang="en-US" altLang="zh-CN" sz="2000" dirty="0">
              <a:highlight>
                <a:srgbClr val="FFFF00"/>
              </a:highlight>
            </a:endParaRPr>
          </a:p>
          <a:p>
            <a:pPr lvl="1"/>
            <a:r>
              <a:rPr kumimoji="1" lang="zh-CN" altLang="en-US" sz="1800" dirty="0"/>
              <a:t>内存大小：</a:t>
            </a:r>
            <a:r>
              <a:rPr kumimoji="1" lang="en-US" altLang="zh-CN" sz="1800" dirty="0"/>
              <a:t>2</a:t>
            </a:r>
            <a:r>
              <a:rPr kumimoji="1" lang="en-US" altLang="zh-CN" sz="1800" baseline="30000" dirty="0"/>
              <a:t>32</a:t>
            </a:r>
            <a:r>
              <a:rPr kumimoji="1" lang="zh-CN" altLang="en-US" sz="1800" baseline="30000" dirty="0"/>
              <a:t> </a:t>
            </a:r>
            <a:r>
              <a:rPr kumimoji="1" lang="en-US" altLang="zh-CN" sz="1800" dirty="0"/>
              <a:t>Byte</a:t>
            </a:r>
            <a:r>
              <a:rPr kumimoji="1" lang="zh-CN" altLang="en-US" sz="1800" dirty="0"/>
              <a:t>，或</a:t>
            </a:r>
            <a:r>
              <a:rPr kumimoji="1" lang="en-US" altLang="zh-CN" sz="1800" dirty="0"/>
              <a:t>2</a:t>
            </a:r>
            <a:r>
              <a:rPr kumimoji="1" lang="en-US" altLang="zh-CN" sz="1800" baseline="30000" dirty="0"/>
              <a:t>64</a:t>
            </a:r>
            <a:r>
              <a:rPr kumimoji="1" lang="zh-CN" altLang="en-US" sz="1800" baseline="30000" dirty="0"/>
              <a:t> </a:t>
            </a:r>
            <a:r>
              <a:rPr kumimoji="1" lang="en-US" altLang="zh-CN" sz="1800" dirty="0"/>
              <a:t>Byte</a:t>
            </a:r>
            <a:r>
              <a:rPr kumimoji="1" lang="zh-CN" altLang="en-US" sz="1800" dirty="0"/>
              <a:t>，称为“虚拟内存空间”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编译器基于该假设进行内存布局，并生成指令</a:t>
            </a:r>
            <a:endParaRPr kumimoji="1" lang="en-US" altLang="zh-CN" sz="1800" dirty="0"/>
          </a:p>
          <a:p>
            <a:r>
              <a:rPr kumimoji="1" lang="zh-CN" altLang="en-US" sz="2000" dirty="0"/>
              <a:t>谁来实现这个假设？</a:t>
            </a:r>
            <a:r>
              <a:rPr kumimoji="1" lang="en-US" altLang="zh-CN" sz="2000" dirty="0"/>
              <a:t>CPU+</a:t>
            </a:r>
            <a:r>
              <a:rPr kumimoji="1" lang="zh-CN" altLang="en-US" sz="2000" dirty="0"/>
              <a:t>操作系统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思路：地址映射（虚拟地址翻译到物理地址）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由</a:t>
            </a:r>
            <a:r>
              <a:rPr kumimoji="1" lang="en-US" altLang="zh-CN" sz="1800" dirty="0"/>
              <a:t>CPU</a:t>
            </a:r>
            <a:r>
              <a:rPr kumimoji="1" lang="zh-CN" altLang="en-US" sz="1800" dirty="0"/>
              <a:t>将虚拟地址翻译到物理地址，由操作系统来配置如何翻译</a:t>
            </a:r>
            <a:endParaRPr kumimoji="1" lang="en-US" altLang="zh-CN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7B4676-169B-F74F-A553-F5DED86A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989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41">
            <a:extLst>
              <a:ext uri="{FF2B5EF4-FFF2-40B4-BE49-F238E27FC236}">
                <a16:creationId xmlns:a16="http://schemas.microsoft.com/office/drawing/2014/main" id="{11EB6C26-DAE2-3342-A2DE-7CC4B1AFE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2550966"/>
            <a:ext cx="1003961" cy="338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i="1" dirty="0">
                <a:latin typeface="Calibri" panose="020F0502020204030204" pitchFamily="34" charset="0"/>
              </a:rPr>
              <a:t>CPU Chip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BF8ABE7-2316-7343-93A0-2A3990331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物理地址（</a:t>
            </a:r>
            <a:r>
              <a:rPr kumimoji="1" lang="en-US" altLang="zh-CN" dirty="0"/>
              <a:t>physical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address,</a:t>
            </a:r>
            <a:r>
              <a:rPr kumimoji="1" lang="zh-CN" altLang="en-US" dirty="0"/>
              <a:t> </a:t>
            </a:r>
            <a:r>
              <a:rPr kumimoji="1" lang="en-US" altLang="zh-CN" dirty="0"/>
              <a:t>pa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B4438F-CD94-6447-940E-7DFA64890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417" y="1336742"/>
            <a:ext cx="8229600" cy="3771636"/>
          </a:xfrm>
        </p:spPr>
        <p:txBody>
          <a:bodyPr/>
          <a:lstStyle/>
          <a:p>
            <a:r>
              <a:rPr kumimoji="1" lang="zh-CN" altLang="en-US" dirty="0"/>
              <a:t>物理内存可以看成由连续字节组成的数组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每个字节都有唯一的物理地址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41FD64-56B2-8440-BDAB-47B32C864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14</a:t>
            </a:fld>
            <a:endParaRPr lang="zh-CN" altLang="en-US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4093B962-CD5C-0744-B28F-A447D42A4332}"/>
              </a:ext>
            </a:extLst>
          </p:cNvPr>
          <p:cNvGrpSpPr/>
          <p:nvPr/>
        </p:nvGrpSpPr>
        <p:grpSpPr>
          <a:xfrm>
            <a:off x="2481693" y="2363338"/>
            <a:ext cx="4343400" cy="3396039"/>
            <a:chOff x="1600200" y="1676400"/>
            <a:chExt cx="4724400" cy="3847578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6B3699BD-28CE-4641-9E35-C92F73A3F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4538663"/>
              <a:ext cx="9144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8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0B0FEEAC-0708-F24E-9DED-B8BCF07438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1813" y="1970088"/>
              <a:ext cx="342900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00"/>
                </a:spcBef>
                <a:buFontTx/>
                <a:buNone/>
              </a:pPr>
              <a:r>
                <a:rPr lang="en-GB" altLang="zh-CN" sz="1600" dirty="0">
                  <a:solidFill>
                    <a:srgbClr val="003300"/>
                  </a:solidFill>
                  <a:latin typeface="Calibri" panose="020F0502020204030204" pitchFamily="34" charset="0"/>
                </a:rPr>
                <a:t>0:</a:t>
              </a:r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C0B3E6EF-164D-F646-81BC-8108AF30B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1813" y="2198688"/>
              <a:ext cx="342900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00"/>
                </a:spcBef>
                <a:buFontTx/>
                <a:buNone/>
              </a:pPr>
              <a:r>
                <a:rPr lang="en-GB" altLang="zh-CN" sz="1600">
                  <a:solidFill>
                    <a:srgbClr val="003300"/>
                  </a:solidFill>
                  <a:latin typeface="Calibri" panose="020F0502020204030204" pitchFamily="34" charset="0"/>
                </a:rPr>
                <a:t>1:</a:t>
              </a: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8754BD09-5B62-F548-BB99-6B4E17FF3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688" y="4491038"/>
              <a:ext cx="584200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00"/>
                </a:spcBef>
                <a:buFontTx/>
                <a:buNone/>
              </a:pPr>
              <a:r>
                <a:rPr lang="en-GB" altLang="zh-CN" sz="1600">
                  <a:solidFill>
                    <a:srgbClr val="003300"/>
                  </a:solidFill>
                  <a:latin typeface="Calibri" panose="020F0502020204030204" pitchFamily="34" charset="0"/>
                </a:rPr>
                <a:t>M-1:</a:t>
              </a: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2418011A-CC26-7643-B5B0-4337E26D61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3346" y="1676400"/>
              <a:ext cx="1642208" cy="346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88000"/>
                </a:lnSpc>
                <a:spcBef>
                  <a:spcPts val="600"/>
                </a:spcBef>
                <a:buFontTx/>
                <a:buNone/>
              </a:pPr>
              <a:r>
                <a:rPr lang="zh-CN" altLang="en-GB" sz="1600" dirty="0">
                  <a:solidFill>
                    <a:srgbClr val="003300"/>
                  </a:solidFill>
                  <a:latin typeface="Calibri" panose="020F0502020204030204" pitchFamily="34" charset="0"/>
                </a:rPr>
                <a:t>物理</a:t>
              </a:r>
              <a:r>
                <a:rPr lang="zh-CN" altLang="en-US" sz="1600" dirty="0">
                  <a:solidFill>
                    <a:srgbClr val="003300"/>
                  </a:solidFill>
                  <a:latin typeface="Calibri" panose="020F0502020204030204" pitchFamily="34" charset="0"/>
                </a:rPr>
                <a:t>内存</a:t>
              </a:r>
              <a:r>
                <a:rPr lang="en-US" altLang="zh-CN" sz="1600" dirty="0">
                  <a:solidFill>
                    <a:srgbClr val="003300"/>
                  </a:solidFill>
                  <a:latin typeface="Calibri" panose="020F0502020204030204" pitchFamily="34" charset="0"/>
                </a:rPr>
                <a:t>/</a:t>
              </a:r>
              <a:r>
                <a:rPr lang="zh-CN" altLang="en-US" sz="1600" dirty="0">
                  <a:solidFill>
                    <a:srgbClr val="003300"/>
                  </a:solidFill>
                  <a:latin typeface="Calibri" panose="020F0502020204030204" pitchFamily="34" charset="0"/>
                </a:rPr>
                <a:t>主存</a:t>
              </a:r>
              <a:endParaRPr lang="en-GB" altLang="zh-CN" sz="1600" dirty="0">
                <a:solidFill>
                  <a:srgbClr val="0033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00C9D46D-AC09-BA4D-A743-537AA33C4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00" y="2771775"/>
              <a:ext cx="1066800" cy="533400"/>
            </a:xfrm>
            <a:prstGeom prst="rect">
              <a:avLst/>
            </a:prstGeom>
            <a:solidFill>
              <a:srgbClr val="F1C7C7"/>
            </a:solidFill>
            <a:ln w="126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1600" dirty="0">
                  <a:latin typeface="Calibri" panose="020F0502020204030204" pitchFamily="34" charset="0"/>
                </a:rPr>
                <a:t>CPU</a:t>
              </a:r>
              <a:r>
                <a:rPr lang="zh-CN" altLang="en-GB" sz="1600" dirty="0">
                  <a:latin typeface="Calibri" panose="020F0502020204030204" pitchFamily="34" charset="0"/>
                </a:rPr>
                <a:t>核心</a:t>
              </a:r>
              <a:endParaRPr lang="en-GB" altLang="zh-CN" sz="1600" dirty="0">
                <a:latin typeface="Calibri" panose="020F0502020204030204" pitchFamily="34" charset="0"/>
              </a:endParaRPr>
            </a:p>
          </p:txBody>
        </p:sp>
        <p:sp>
          <p:nvSpPr>
            <p:cNvPr id="11" name="Text Box 15">
              <a:extLst>
                <a:ext uri="{FF2B5EF4-FFF2-40B4-BE49-F238E27FC236}">
                  <a16:creationId xmlns:a16="http://schemas.microsoft.com/office/drawing/2014/main" id="{64DB0685-04D4-664D-A08B-98FE866D0D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2427288"/>
              <a:ext cx="342900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00"/>
                </a:spcBef>
                <a:buFontTx/>
                <a:buNone/>
              </a:pPr>
              <a:r>
                <a:rPr lang="en-GB" altLang="zh-CN" sz="1600">
                  <a:solidFill>
                    <a:srgbClr val="003300"/>
                  </a:solidFill>
                  <a:latin typeface="Calibri" panose="020F0502020204030204" pitchFamily="34" charset="0"/>
                </a:rPr>
                <a:t>2:</a:t>
              </a:r>
            </a:p>
          </p:txBody>
        </p:sp>
        <p:sp>
          <p:nvSpPr>
            <p:cNvPr id="12" name="Text Box 16">
              <a:extLst>
                <a:ext uri="{FF2B5EF4-FFF2-40B4-BE49-F238E27FC236}">
                  <a16:creationId xmlns:a16="http://schemas.microsoft.com/office/drawing/2014/main" id="{8333DA25-9CBA-B542-8531-F7665B8176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1813" y="2655888"/>
              <a:ext cx="342900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00"/>
                </a:spcBef>
                <a:buFontTx/>
                <a:buNone/>
              </a:pPr>
              <a:r>
                <a:rPr lang="en-GB" altLang="zh-CN" sz="1600">
                  <a:solidFill>
                    <a:srgbClr val="003300"/>
                  </a:solidFill>
                  <a:latin typeface="Calibri" panose="020F0502020204030204" pitchFamily="34" charset="0"/>
                </a:rPr>
                <a:t>3:</a:t>
              </a: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3951BDD0-083C-B340-BCE0-6C83DEEE6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1974850"/>
              <a:ext cx="9144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8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AF01ADC9-BCE0-DF45-88CC-F0008157A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2203450"/>
              <a:ext cx="9144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8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1FD97063-2EB4-6344-AE80-D442C2983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2432050"/>
              <a:ext cx="9144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8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16" name="Rectangle 20">
              <a:extLst>
                <a:ext uri="{FF2B5EF4-FFF2-40B4-BE49-F238E27FC236}">
                  <a16:creationId xmlns:a16="http://schemas.microsoft.com/office/drawing/2014/main" id="{45E296C7-4D11-9D4C-B38E-80848C86E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2660650"/>
              <a:ext cx="9144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8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17" name="Rectangle 21">
              <a:extLst>
                <a:ext uri="{FF2B5EF4-FFF2-40B4-BE49-F238E27FC236}">
                  <a16:creationId xmlns:a16="http://schemas.microsoft.com/office/drawing/2014/main" id="{CF5CDA0B-9F16-0A40-ABC4-52655C256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2889250"/>
              <a:ext cx="914400" cy="228600"/>
            </a:xfrm>
            <a:prstGeom prst="rect">
              <a:avLst/>
            </a:prstGeom>
            <a:solidFill>
              <a:srgbClr val="C0C0C0"/>
            </a:solidFill>
            <a:ln w="1908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/>
            </a:p>
          </p:txBody>
        </p:sp>
        <p:sp>
          <p:nvSpPr>
            <p:cNvPr id="18" name="Rectangle 22">
              <a:extLst>
                <a:ext uri="{FF2B5EF4-FFF2-40B4-BE49-F238E27FC236}">
                  <a16:creationId xmlns:a16="http://schemas.microsoft.com/office/drawing/2014/main" id="{8D5CC2A4-527C-9F48-AA0C-D2A031934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3117850"/>
              <a:ext cx="914400" cy="228600"/>
            </a:xfrm>
            <a:prstGeom prst="rect">
              <a:avLst/>
            </a:prstGeom>
            <a:solidFill>
              <a:srgbClr val="C0C0C0"/>
            </a:solidFill>
            <a:ln w="1908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/>
            </a:p>
          </p:txBody>
        </p:sp>
        <p:sp>
          <p:nvSpPr>
            <p:cNvPr id="19" name="Text Box 23">
              <a:extLst>
                <a:ext uri="{FF2B5EF4-FFF2-40B4-BE49-F238E27FC236}">
                  <a16:creationId xmlns:a16="http://schemas.microsoft.com/office/drawing/2014/main" id="{EC737A3E-C76F-234E-91FA-6309E5C5E2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1813" y="2884488"/>
              <a:ext cx="342900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00"/>
                </a:spcBef>
                <a:buFontTx/>
                <a:buNone/>
              </a:pPr>
              <a:r>
                <a:rPr lang="en-GB" altLang="zh-CN" sz="1600">
                  <a:solidFill>
                    <a:srgbClr val="003300"/>
                  </a:solidFill>
                  <a:latin typeface="Calibri" panose="020F0502020204030204" pitchFamily="34" charset="0"/>
                </a:rPr>
                <a:t>4:</a:t>
              </a:r>
            </a:p>
          </p:txBody>
        </p:sp>
        <p:sp>
          <p:nvSpPr>
            <p:cNvPr id="20" name="Text Box 24">
              <a:extLst>
                <a:ext uri="{FF2B5EF4-FFF2-40B4-BE49-F238E27FC236}">
                  <a16:creationId xmlns:a16="http://schemas.microsoft.com/office/drawing/2014/main" id="{A9AEDC95-2E8C-B44B-9511-A56848A8B6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1813" y="3113088"/>
              <a:ext cx="342900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00"/>
                </a:spcBef>
                <a:buFontTx/>
                <a:buNone/>
              </a:pPr>
              <a:r>
                <a:rPr lang="en-GB" altLang="zh-CN" sz="1600">
                  <a:solidFill>
                    <a:srgbClr val="003300"/>
                  </a:solidFill>
                  <a:latin typeface="Calibri" panose="020F0502020204030204" pitchFamily="34" charset="0"/>
                </a:rPr>
                <a:t>5:</a:t>
              </a:r>
            </a:p>
          </p:txBody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883F3197-0A6B-294D-9722-604918A96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3346450"/>
              <a:ext cx="914400" cy="228600"/>
            </a:xfrm>
            <a:prstGeom prst="rect">
              <a:avLst/>
            </a:prstGeom>
            <a:solidFill>
              <a:srgbClr val="C0C0C0"/>
            </a:solidFill>
            <a:ln w="1908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/>
            </a:p>
          </p:txBody>
        </p:sp>
        <p:sp>
          <p:nvSpPr>
            <p:cNvPr id="22" name="Rectangle 26">
              <a:extLst>
                <a:ext uri="{FF2B5EF4-FFF2-40B4-BE49-F238E27FC236}">
                  <a16:creationId xmlns:a16="http://schemas.microsoft.com/office/drawing/2014/main" id="{AB1D9913-9143-CD45-82B0-ECB44418E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3575050"/>
              <a:ext cx="914400" cy="228600"/>
            </a:xfrm>
            <a:prstGeom prst="rect">
              <a:avLst/>
            </a:prstGeom>
            <a:solidFill>
              <a:srgbClr val="C0C0C0"/>
            </a:solidFill>
            <a:ln w="1908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/>
            </a:p>
          </p:txBody>
        </p:sp>
        <p:sp>
          <p:nvSpPr>
            <p:cNvPr id="23" name="Text Box 27">
              <a:extLst>
                <a:ext uri="{FF2B5EF4-FFF2-40B4-BE49-F238E27FC236}">
                  <a16:creationId xmlns:a16="http://schemas.microsoft.com/office/drawing/2014/main" id="{114AC22D-18BE-BC40-9D61-2DF024E25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1813" y="3341688"/>
              <a:ext cx="342900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00"/>
                </a:spcBef>
                <a:buFontTx/>
                <a:buNone/>
              </a:pPr>
              <a:r>
                <a:rPr lang="en-GB" altLang="zh-CN" sz="1600">
                  <a:solidFill>
                    <a:srgbClr val="003300"/>
                  </a:solidFill>
                  <a:latin typeface="Calibri" panose="020F0502020204030204" pitchFamily="34" charset="0"/>
                </a:rPr>
                <a:t>6:</a:t>
              </a:r>
            </a:p>
          </p:txBody>
        </p:sp>
        <p:sp>
          <p:nvSpPr>
            <p:cNvPr id="24" name="Text Box 28">
              <a:extLst>
                <a:ext uri="{FF2B5EF4-FFF2-40B4-BE49-F238E27FC236}">
                  <a16:creationId xmlns:a16="http://schemas.microsoft.com/office/drawing/2014/main" id="{F8304488-5DE7-8C41-8E52-293418A9CC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3570288"/>
              <a:ext cx="342900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00"/>
                </a:spcBef>
                <a:buFontTx/>
                <a:buNone/>
              </a:pPr>
              <a:r>
                <a:rPr lang="en-GB" altLang="zh-CN" sz="1600">
                  <a:solidFill>
                    <a:srgbClr val="003300"/>
                  </a:solidFill>
                  <a:latin typeface="Calibri" panose="020F0502020204030204" pitchFamily="34" charset="0"/>
                </a:rPr>
                <a:t>7:</a:t>
              </a:r>
            </a:p>
          </p:txBody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76E1EFAD-5BC5-784C-AB98-196580522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4314825"/>
              <a:ext cx="9144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8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6" name="Text Box 9">
              <a:extLst>
                <a:ext uri="{FF2B5EF4-FFF2-40B4-BE49-F238E27FC236}">
                  <a16:creationId xmlns:a16="http://schemas.microsoft.com/office/drawing/2014/main" id="{0BC5EDD7-7799-F24C-8E91-C5107AD761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5224" y="2537101"/>
              <a:ext cx="1203769" cy="380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FontTx/>
                <a:buNone/>
              </a:pPr>
              <a:r>
                <a:rPr lang="zh-CN" altLang="en-GB" sz="1600" dirty="0">
                  <a:latin typeface="Calibri" panose="020F0502020204030204" pitchFamily="34" charset="0"/>
                </a:rPr>
                <a:t>物理</a:t>
              </a:r>
              <a:r>
                <a:rPr lang="zh-CN" altLang="en-US" sz="1600" dirty="0">
                  <a:latin typeface="Calibri" panose="020F0502020204030204" pitchFamily="34" charset="0"/>
                </a:rPr>
                <a:t>地址</a:t>
              </a:r>
              <a:r>
                <a:rPr lang="en-US" altLang="zh-CN" sz="1600" dirty="0">
                  <a:latin typeface="Calibri" panose="020F0502020204030204" pitchFamily="34" charset="0"/>
                </a:rPr>
                <a:t>4</a:t>
              </a:r>
              <a:endParaRPr lang="en-GB" altLang="zh-CN" sz="1600" dirty="0">
                <a:latin typeface="Calibri" panose="020F0502020204030204" pitchFamily="34" charset="0"/>
              </a:endParaRPr>
            </a:p>
          </p:txBody>
        </p:sp>
        <p:sp>
          <p:nvSpPr>
            <p:cNvPr id="27" name="AutoShape 31">
              <a:extLst>
                <a:ext uri="{FF2B5EF4-FFF2-40B4-BE49-F238E27FC236}">
                  <a16:creationId xmlns:a16="http://schemas.microsoft.com/office/drawing/2014/main" id="{BEA440D8-C84E-7C4E-88F1-EB6A9E67A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0" y="2889250"/>
              <a:ext cx="76200" cy="914400"/>
            </a:xfrm>
            <a:prstGeom prst="rightBrace">
              <a:avLst>
                <a:gd name="adj1" fmla="val 100000"/>
                <a:gd name="adj2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zh-CN" sz="2000"/>
            </a:p>
          </p:txBody>
        </p:sp>
        <p:sp>
          <p:nvSpPr>
            <p:cNvPr id="28" name="Text Box 32">
              <a:extLst>
                <a:ext uri="{FF2B5EF4-FFF2-40B4-BE49-F238E27FC236}">
                  <a16:creationId xmlns:a16="http://schemas.microsoft.com/office/drawing/2014/main" id="{F02BF77E-F98E-7946-A15D-86A7852494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9565" y="5143531"/>
              <a:ext cx="644068" cy="380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8000"/>
                </a:lnSpc>
                <a:spcBef>
                  <a:spcPct val="0"/>
                </a:spcBef>
                <a:buFontTx/>
                <a:buNone/>
              </a:pPr>
              <a:r>
                <a:rPr lang="zh-CN" altLang="en-GB" sz="1600" dirty="0">
                  <a:latin typeface="Calibri" panose="020F0502020204030204" pitchFamily="34" charset="0"/>
                </a:rPr>
                <a:t>数据</a:t>
              </a:r>
              <a:endParaRPr lang="en-GB" altLang="zh-CN" sz="1600" dirty="0">
                <a:latin typeface="Calibri" panose="020F0502020204030204" pitchFamily="34" charset="0"/>
              </a:endParaRPr>
            </a:p>
          </p:txBody>
        </p:sp>
        <p:sp>
          <p:nvSpPr>
            <p:cNvPr id="29" name="Rectangle 33">
              <a:extLst>
                <a:ext uri="{FF2B5EF4-FFF2-40B4-BE49-F238E27FC236}">
                  <a16:creationId xmlns:a16="http://schemas.microsoft.com/office/drawing/2014/main" id="{20C57F51-B5A7-8648-B6D6-35C09C3F6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3803650"/>
              <a:ext cx="9144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8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30" name="Text Box 34">
              <a:extLst>
                <a:ext uri="{FF2B5EF4-FFF2-40B4-BE49-F238E27FC236}">
                  <a16:creationId xmlns:a16="http://schemas.microsoft.com/office/drawing/2014/main" id="{AE22CCDF-F76B-924D-B8D3-89CDA5610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1813" y="3805238"/>
              <a:ext cx="342900" cy="306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88000"/>
                </a:lnSpc>
                <a:spcBef>
                  <a:spcPts val="600"/>
                </a:spcBef>
                <a:buFontTx/>
                <a:buNone/>
              </a:pPr>
              <a:r>
                <a:rPr lang="en-GB" altLang="zh-CN" sz="1600">
                  <a:solidFill>
                    <a:srgbClr val="003300"/>
                  </a:solidFill>
                  <a:latin typeface="Calibri" panose="020F0502020204030204" pitchFamily="34" charset="0"/>
                </a:rPr>
                <a:t>8:</a:t>
              </a:r>
            </a:p>
          </p:txBody>
        </p:sp>
        <p:sp>
          <p:nvSpPr>
            <p:cNvPr id="31" name="Rectangle 35">
              <a:extLst>
                <a:ext uri="{FF2B5EF4-FFF2-40B4-BE49-F238E27FC236}">
                  <a16:creationId xmlns:a16="http://schemas.microsoft.com/office/drawing/2014/main" id="{02FB3DD1-38DA-BE4C-B3F5-9F81BFFB5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4038600"/>
              <a:ext cx="9144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lIns="90360" tIns="44280" rIns="90360" bIns="44280" anchor="ctr"/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rtl="1">
                <a:lnSpc>
                  <a:spcPct val="98000"/>
                </a:lnSpc>
                <a:spcBef>
                  <a:spcPct val="0"/>
                </a:spcBef>
                <a:buFontTx/>
                <a:buNone/>
              </a:pPr>
              <a:r>
                <a:rPr lang="en-GB" altLang="zh-CN" sz="1800">
                  <a:latin typeface="Calibri" panose="020F0502020204030204" pitchFamily="34" charset="0"/>
                </a:rPr>
                <a:t>...</a:t>
              </a:r>
            </a:p>
          </p:txBody>
        </p:sp>
        <p:cxnSp>
          <p:nvCxnSpPr>
            <p:cNvPr id="32" name="Straight Arrow Connector 33">
              <a:extLst>
                <a:ext uri="{FF2B5EF4-FFF2-40B4-BE49-F238E27FC236}">
                  <a16:creationId xmlns:a16="http://schemas.microsoft.com/office/drawing/2014/main" id="{EB38F6CF-FCCF-2147-A7EC-37653EFD3085}"/>
                </a:ext>
              </a:extLst>
            </p:cNvPr>
            <p:cNvCxnSpPr>
              <a:cxnSpLocks noChangeShapeType="1"/>
              <a:stCxn id="10" idx="3"/>
              <a:endCxn id="19" idx="1"/>
            </p:cNvCxnSpPr>
            <p:nvPr/>
          </p:nvCxnSpPr>
          <p:spPr bwMode="auto">
            <a:xfrm flipV="1">
              <a:off x="2667000" y="3036888"/>
              <a:ext cx="1674813" cy="1587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00322A25-FE54-ED4D-AC28-167C2D7B4B8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H="1">
              <a:off x="5791200" y="3346450"/>
              <a:ext cx="53340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Straight Connector 35">
              <a:extLst>
                <a:ext uri="{FF2B5EF4-FFF2-40B4-BE49-F238E27FC236}">
                  <a16:creationId xmlns:a16="http://schemas.microsoft.com/office/drawing/2014/main" id="{AAD65F5C-7A7C-5849-9D29-50626244E6C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403850" y="4262438"/>
              <a:ext cx="1839913" cy="1587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Shape 60">
              <a:extLst>
                <a:ext uri="{FF2B5EF4-FFF2-40B4-BE49-F238E27FC236}">
                  <a16:creationId xmlns:a16="http://schemas.microsoft.com/office/drawing/2014/main" id="{71D1C89E-409C-274B-88D5-870E7665E54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2133600" y="3305175"/>
              <a:ext cx="4189413" cy="1878013"/>
            </a:xfrm>
            <a:prstGeom prst="bentConnector3">
              <a:avLst>
                <a:gd name="adj1" fmla="val 99991"/>
              </a:avLst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85B5A66F-C319-E047-A34D-0587DF4093A7}"/>
              </a:ext>
            </a:extLst>
          </p:cNvPr>
          <p:cNvSpPr/>
          <p:nvPr/>
        </p:nvSpPr>
        <p:spPr>
          <a:xfrm>
            <a:off x="2053854" y="2857859"/>
            <a:ext cx="1612683" cy="98525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783FA4C-BE27-2CEE-853B-41C76CCFCC42}"/>
              </a:ext>
            </a:extLst>
          </p:cNvPr>
          <p:cNvSpPr txBox="1"/>
          <p:nvPr/>
        </p:nvSpPr>
        <p:spPr>
          <a:xfrm>
            <a:off x="6454324" y="2573760"/>
            <a:ext cx="2084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+mn-ea"/>
              </a:rPr>
              <a:t>Q:</a:t>
            </a:r>
            <a:r>
              <a:rPr kumimoji="1" lang="zh-CN" altLang="en-US" sz="1200" b="1" dirty="0">
                <a:latin typeface="+mn-ea"/>
              </a:rPr>
              <a:t> 这里的方框代表多大内存</a:t>
            </a:r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877FF89C-A2F5-E761-85C7-5E1EA6BFE6AC}"/>
              </a:ext>
            </a:extLst>
          </p:cNvPr>
          <p:cNvCxnSpPr>
            <a:stCxn id="13" idx="3"/>
            <a:endCxn id="36" idx="1"/>
          </p:cNvCxnSpPr>
          <p:nvPr/>
        </p:nvCxnSpPr>
        <p:spPr>
          <a:xfrm flipV="1">
            <a:off x="6124545" y="2712260"/>
            <a:ext cx="329779" cy="15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A7F4D7A7-BB7E-C6A2-1FC3-F335DA6C6C9A}"/>
              </a:ext>
            </a:extLst>
          </p:cNvPr>
          <p:cNvCxnSpPr>
            <a:stCxn id="14" idx="3"/>
            <a:endCxn id="36" idx="1"/>
          </p:cNvCxnSpPr>
          <p:nvPr/>
        </p:nvCxnSpPr>
        <p:spPr>
          <a:xfrm flipV="1">
            <a:off x="6124545" y="2712260"/>
            <a:ext cx="329779" cy="217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9A1F7F61-EE1B-21F9-160A-00A003076B04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6124545" y="2712260"/>
            <a:ext cx="329779" cy="4452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82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5E2CC-2E17-E74E-AA31-7E2D9CECB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虚拟地址（</a:t>
            </a:r>
            <a:r>
              <a:rPr kumimoji="1" lang="en-US" altLang="zh-CN" dirty="0"/>
              <a:t>virtual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va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DF1FC1-28C7-724D-B1DE-599C5FDB6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Memory Management Unit</a:t>
            </a:r>
            <a:r>
              <a:rPr kumimoji="1" lang="zh-CN" altLang="en-US" dirty="0"/>
              <a:t> （</a:t>
            </a:r>
            <a:r>
              <a:rPr kumimoji="1" lang="en-US" altLang="zh-CN" dirty="0"/>
              <a:t>MMU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按照</a:t>
            </a:r>
            <a:r>
              <a:rPr kumimoji="1" lang="zh-CN" altLang="en-US" b="1" dirty="0">
                <a:solidFill>
                  <a:srgbClr val="C00000"/>
                </a:solidFill>
              </a:rPr>
              <a:t>规则</a:t>
            </a:r>
            <a:r>
              <a:rPr kumimoji="1" lang="zh-CN" altLang="en-US" dirty="0"/>
              <a:t>将虚拟地址</a:t>
            </a:r>
            <a:r>
              <a:rPr kumimoji="1" lang="zh-CN" altLang="en-US" b="1" dirty="0">
                <a:solidFill>
                  <a:srgbClr val="C00000"/>
                </a:solidFill>
              </a:rPr>
              <a:t>翻译</a:t>
            </a:r>
            <a:r>
              <a:rPr kumimoji="1" lang="zh-CN" altLang="en-US" dirty="0"/>
              <a:t>成物理地址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DC34EE-167D-4349-8307-0E92C16EB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15</a:t>
            </a:fld>
            <a:endParaRPr lang="zh-CN" altLang="en-US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F6ABC65-52E8-8D49-8215-1F0C7B451649}"/>
              </a:ext>
            </a:extLst>
          </p:cNvPr>
          <p:cNvGrpSpPr/>
          <p:nvPr/>
        </p:nvGrpSpPr>
        <p:grpSpPr>
          <a:xfrm>
            <a:off x="1187623" y="2137420"/>
            <a:ext cx="6863655" cy="3470628"/>
            <a:chOff x="1187623" y="1921396"/>
            <a:chExt cx="6863655" cy="3470628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FF2A630F-5FBF-FB40-970B-B866AEF197C2}"/>
                </a:ext>
              </a:extLst>
            </p:cNvPr>
            <p:cNvGrpSpPr/>
            <p:nvPr/>
          </p:nvGrpSpPr>
          <p:grpSpPr>
            <a:xfrm>
              <a:off x="1187623" y="1921396"/>
              <a:ext cx="6863655" cy="3470628"/>
              <a:chOff x="812279" y="1596206"/>
              <a:chExt cx="7239000" cy="3797022"/>
            </a:xfrm>
          </p:grpSpPr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F89469DA-354F-2944-9EDE-66510788779C}"/>
                  </a:ext>
                </a:extLst>
              </p:cNvPr>
              <p:cNvSpPr/>
              <p:nvPr/>
            </p:nvSpPr>
            <p:spPr bwMode="auto">
              <a:xfrm>
                <a:off x="899592" y="2353444"/>
                <a:ext cx="3749675" cy="114935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405FB4CE-9642-A74E-947F-72D1E6107C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4458469"/>
                <a:ext cx="9144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7" name="Text Box 4">
                <a:extLst>
                  <a:ext uri="{FF2B5EF4-FFF2-40B4-BE49-F238E27FC236}">
                    <a16:creationId xmlns:a16="http://schemas.microsoft.com/office/drawing/2014/main" id="{EFB3AA7F-63F6-4340-BB02-6928425E76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8492" y="1889894"/>
                <a:ext cx="3429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0:</a:t>
                </a:r>
              </a:p>
            </p:txBody>
          </p:sp>
          <p:sp>
            <p:nvSpPr>
              <p:cNvPr id="8" name="Text Box 5">
                <a:extLst>
                  <a:ext uri="{FF2B5EF4-FFF2-40B4-BE49-F238E27FC236}">
                    <a16:creationId xmlns:a16="http://schemas.microsoft.com/office/drawing/2014/main" id="{1EBDA009-487D-2E40-825C-936C113F51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8492" y="2118494"/>
                <a:ext cx="3429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1:</a:t>
                </a:r>
              </a:p>
            </p:txBody>
          </p:sp>
          <p:sp>
            <p:nvSpPr>
              <p:cNvPr id="9" name="Text Box 6">
                <a:extLst>
                  <a:ext uri="{FF2B5EF4-FFF2-40B4-BE49-F238E27FC236}">
                    <a16:creationId xmlns:a16="http://schemas.microsoft.com/office/drawing/2014/main" id="{0CA85BD5-1DE8-DF47-A129-7C08F2530B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30367" y="4410844"/>
                <a:ext cx="5842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M-1:</a:t>
                </a:r>
              </a:p>
            </p:txBody>
          </p:sp>
          <p:sp>
            <p:nvSpPr>
              <p:cNvPr id="10" name="Text Box 7">
                <a:extLst>
                  <a:ext uri="{FF2B5EF4-FFF2-40B4-BE49-F238E27FC236}">
                    <a16:creationId xmlns:a16="http://schemas.microsoft.com/office/drawing/2014/main" id="{67260E54-7E49-D745-A699-5B43CCC425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14254" y="1596206"/>
                <a:ext cx="1573738" cy="3348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zh-CN" altLang="en-GB" sz="1600" dirty="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物理</a:t>
                </a:r>
                <a:r>
                  <a:rPr lang="zh-CN" altLang="en-US" sz="1600" dirty="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内存</a:t>
                </a:r>
                <a:r>
                  <a:rPr lang="en-US" altLang="zh-CN" sz="1600" dirty="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/</a:t>
                </a:r>
                <a:r>
                  <a:rPr lang="zh-CN" altLang="en-US" sz="1600" dirty="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主存</a:t>
                </a:r>
                <a:endParaRPr lang="en-GB" altLang="zh-CN" sz="1600" dirty="0">
                  <a:solidFill>
                    <a:srgbClr val="0033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621CC74-10B9-8244-BBBE-0124B2ECD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9279" y="2691581"/>
                <a:ext cx="1066800" cy="533400"/>
              </a:xfrm>
              <a:prstGeom prst="rect">
                <a:avLst/>
              </a:prstGeom>
              <a:solidFill>
                <a:srgbClr val="D5F1CF"/>
              </a:solidFill>
              <a:ln w="126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8000"/>
                  </a:lnSpc>
                  <a:spcBef>
                    <a:spcPct val="0"/>
                  </a:spcBef>
                  <a:buFontTx/>
                  <a:buNone/>
                </a:pPr>
                <a:r>
                  <a:rPr lang="en-GB" altLang="zh-CN" sz="1600">
                    <a:latin typeface="Calibri" panose="020F0502020204030204" pitchFamily="34" charset="0"/>
                  </a:rPr>
                  <a:t>MMU</a:t>
                </a:r>
              </a:p>
            </p:txBody>
          </p:sp>
          <p:sp>
            <p:nvSpPr>
              <p:cNvPr id="12" name="Text Box 15">
                <a:extLst>
                  <a:ext uri="{FF2B5EF4-FFF2-40B4-BE49-F238E27FC236}">
                    <a16:creationId xmlns:a16="http://schemas.microsoft.com/office/drawing/2014/main" id="{B6B742CB-6AB7-9A45-992A-820AC36647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0079" y="2347094"/>
                <a:ext cx="3429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2:</a:t>
                </a:r>
              </a:p>
            </p:txBody>
          </p:sp>
          <p:sp>
            <p:nvSpPr>
              <p:cNvPr id="13" name="Text Box 16">
                <a:extLst>
                  <a:ext uri="{FF2B5EF4-FFF2-40B4-BE49-F238E27FC236}">
                    <a16:creationId xmlns:a16="http://schemas.microsoft.com/office/drawing/2014/main" id="{54586A3C-6D6C-B84F-8B28-9FAE88F63F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8492" y="2575694"/>
                <a:ext cx="3429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3:</a:t>
                </a:r>
              </a:p>
            </p:txBody>
          </p:sp>
          <p:sp>
            <p:nvSpPr>
              <p:cNvPr id="14" name="Rectangle 17">
                <a:extLst>
                  <a:ext uri="{FF2B5EF4-FFF2-40B4-BE49-F238E27FC236}">
                    <a16:creationId xmlns:a16="http://schemas.microsoft.com/office/drawing/2014/main" id="{07676F3E-75C2-9349-9942-4F62C95D3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1894656"/>
                <a:ext cx="9144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15" name="Rectangle 18">
                <a:extLst>
                  <a:ext uri="{FF2B5EF4-FFF2-40B4-BE49-F238E27FC236}">
                    <a16:creationId xmlns:a16="http://schemas.microsoft.com/office/drawing/2014/main" id="{9891FB0E-771D-0D40-9F49-67B68D858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2123256"/>
                <a:ext cx="9144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16" name="Rectangle 19">
                <a:extLst>
                  <a:ext uri="{FF2B5EF4-FFF2-40B4-BE49-F238E27FC236}">
                    <a16:creationId xmlns:a16="http://schemas.microsoft.com/office/drawing/2014/main" id="{BB38B9AE-0D42-E141-80E9-4C0C1D700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2351856"/>
                <a:ext cx="9144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17" name="Rectangle 20">
                <a:extLst>
                  <a:ext uri="{FF2B5EF4-FFF2-40B4-BE49-F238E27FC236}">
                    <a16:creationId xmlns:a16="http://schemas.microsoft.com/office/drawing/2014/main" id="{C16AE008-2802-0041-B7CF-93E7DF798A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2580456"/>
                <a:ext cx="9144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18" name="Rectangle 21">
                <a:extLst>
                  <a:ext uri="{FF2B5EF4-FFF2-40B4-BE49-F238E27FC236}">
                    <a16:creationId xmlns:a16="http://schemas.microsoft.com/office/drawing/2014/main" id="{BAE6B46C-2337-714A-8F15-BD71FE44DC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2809056"/>
                <a:ext cx="914400" cy="228600"/>
              </a:xfrm>
              <a:prstGeom prst="rect">
                <a:avLst/>
              </a:prstGeom>
              <a:solidFill>
                <a:srgbClr val="C0C0C0"/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/>
              </a:p>
            </p:txBody>
          </p:sp>
          <p:sp>
            <p:nvSpPr>
              <p:cNvPr id="19" name="Rectangle 22">
                <a:extLst>
                  <a:ext uri="{FF2B5EF4-FFF2-40B4-BE49-F238E27FC236}">
                    <a16:creationId xmlns:a16="http://schemas.microsoft.com/office/drawing/2014/main" id="{46C824C9-499A-024A-99B8-1BEBBB9E5E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3037656"/>
                <a:ext cx="914400" cy="228600"/>
              </a:xfrm>
              <a:prstGeom prst="rect">
                <a:avLst/>
              </a:prstGeom>
              <a:solidFill>
                <a:srgbClr val="C0C0C0"/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/>
              </a:p>
            </p:txBody>
          </p:sp>
          <p:sp>
            <p:nvSpPr>
              <p:cNvPr id="20" name="Text Box 23">
                <a:extLst>
                  <a:ext uri="{FF2B5EF4-FFF2-40B4-BE49-F238E27FC236}">
                    <a16:creationId xmlns:a16="http://schemas.microsoft.com/office/drawing/2014/main" id="{849F7E88-2C2E-024E-96C3-1D4CFA7AF7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8492" y="2804294"/>
                <a:ext cx="3429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4:</a:t>
                </a:r>
              </a:p>
            </p:txBody>
          </p:sp>
          <p:sp>
            <p:nvSpPr>
              <p:cNvPr id="21" name="Text Box 24">
                <a:extLst>
                  <a:ext uri="{FF2B5EF4-FFF2-40B4-BE49-F238E27FC236}">
                    <a16:creationId xmlns:a16="http://schemas.microsoft.com/office/drawing/2014/main" id="{C9254CD1-CEC4-C247-B313-E1E558D5E1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8492" y="3032894"/>
                <a:ext cx="3429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5:</a:t>
                </a:r>
              </a:p>
            </p:txBody>
          </p:sp>
          <p:sp>
            <p:nvSpPr>
              <p:cNvPr id="22" name="Rectangle 25">
                <a:extLst>
                  <a:ext uri="{FF2B5EF4-FFF2-40B4-BE49-F238E27FC236}">
                    <a16:creationId xmlns:a16="http://schemas.microsoft.com/office/drawing/2014/main" id="{F3EC4E30-8517-764A-900A-F0E114A7E4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3266256"/>
                <a:ext cx="914400" cy="228600"/>
              </a:xfrm>
              <a:prstGeom prst="rect">
                <a:avLst/>
              </a:prstGeom>
              <a:solidFill>
                <a:srgbClr val="C0C0C0"/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/>
              </a:p>
            </p:txBody>
          </p:sp>
          <p:sp>
            <p:nvSpPr>
              <p:cNvPr id="23" name="Rectangle 26">
                <a:extLst>
                  <a:ext uri="{FF2B5EF4-FFF2-40B4-BE49-F238E27FC236}">
                    <a16:creationId xmlns:a16="http://schemas.microsoft.com/office/drawing/2014/main" id="{82F7F342-7534-8F46-86CC-58614FEDDE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3494856"/>
                <a:ext cx="914400" cy="228600"/>
              </a:xfrm>
              <a:prstGeom prst="rect">
                <a:avLst/>
              </a:prstGeom>
              <a:solidFill>
                <a:srgbClr val="C0C0C0"/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/>
              </a:p>
            </p:txBody>
          </p:sp>
          <p:sp>
            <p:nvSpPr>
              <p:cNvPr id="24" name="Text Box 27">
                <a:extLst>
                  <a:ext uri="{FF2B5EF4-FFF2-40B4-BE49-F238E27FC236}">
                    <a16:creationId xmlns:a16="http://schemas.microsoft.com/office/drawing/2014/main" id="{1C70C607-21FE-FE45-B12A-E521AE3189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8492" y="3261494"/>
                <a:ext cx="3429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6:</a:t>
                </a:r>
              </a:p>
            </p:txBody>
          </p:sp>
          <p:sp>
            <p:nvSpPr>
              <p:cNvPr id="25" name="Text Box 28">
                <a:extLst>
                  <a:ext uri="{FF2B5EF4-FFF2-40B4-BE49-F238E27FC236}">
                    <a16:creationId xmlns:a16="http://schemas.microsoft.com/office/drawing/2014/main" id="{E5D602D2-93CE-5340-A30A-04F160BE13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0079" y="3490094"/>
                <a:ext cx="3429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7:</a:t>
                </a:r>
              </a:p>
            </p:txBody>
          </p:sp>
          <p:sp>
            <p:nvSpPr>
              <p:cNvPr id="26" name="Rectangle 29">
                <a:extLst>
                  <a:ext uri="{FF2B5EF4-FFF2-40B4-BE49-F238E27FC236}">
                    <a16:creationId xmlns:a16="http://schemas.microsoft.com/office/drawing/2014/main" id="{A461B1BF-4788-3147-B230-BC56FA51B0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4234631"/>
                <a:ext cx="9144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27" name="Text Box 9">
                <a:extLst>
                  <a:ext uri="{FF2B5EF4-FFF2-40B4-BE49-F238E27FC236}">
                    <a16:creationId xmlns:a16="http://schemas.microsoft.com/office/drawing/2014/main" id="{FC66DA6B-CFFF-6741-8B69-7A0431AEFB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2956" y="2541839"/>
                <a:ext cx="1045484" cy="334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8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GB" sz="1400" b="1" dirty="0">
                    <a:solidFill>
                      <a:srgbClr val="C00000"/>
                    </a:solidFill>
                    <a:latin typeface="Calibri" panose="020F0502020204030204" pitchFamily="34" charset="0"/>
                  </a:rPr>
                  <a:t>物理</a:t>
                </a:r>
                <a:r>
                  <a:rPr lang="zh-CN" altLang="en-US" sz="1400" b="1" dirty="0">
                    <a:solidFill>
                      <a:srgbClr val="C00000"/>
                    </a:solidFill>
                    <a:latin typeface="Calibri" panose="020F0502020204030204" pitchFamily="34" charset="0"/>
                  </a:rPr>
                  <a:t>地址</a:t>
                </a:r>
                <a:r>
                  <a:rPr lang="en-US" altLang="zh-CN" sz="1400" b="1" dirty="0">
                    <a:solidFill>
                      <a:srgbClr val="C00000"/>
                    </a:solidFill>
                    <a:latin typeface="Calibri" panose="020F0502020204030204" pitchFamily="34" charset="0"/>
                  </a:rPr>
                  <a:t>4</a:t>
                </a:r>
                <a:endParaRPr lang="en-GB" altLang="zh-CN" sz="1400" b="1" dirty="0">
                  <a:solidFill>
                    <a:srgbClr val="C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8" name="AutoShape 31">
                <a:extLst>
                  <a:ext uri="{FF2B5EF4-FFF2-40B4-BE49-F238E27FC236}">
                    <a16:creationId xmlns:a16="http://schemas.microsoft.com/office/drawing/2014/main" id="{FBA6E3B7-AB50-8347-8207-ED6250866D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5479" y="2809056"/>
                <a:ext cx="76200" cy="914400"/>
              </a:xfrm>
              <a:prstGeom prst="rightBrace">
                <a:avLst>
                  <a:gd name="adj1" fmla="val 10000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/>
              </a:p>
            </p:txBody>
          </p:sp>
          <p:sp>
            <p:nvSpPr>
              <p:cNvPr id="29" name="Text Box 32">
                <a:extLst>
                  <a:ext uri="{FF2B5EF4-FFF2-40B4-BE49-F238E27FC236}">
                    <a16:creationId xmlns:a16="http://schemas.microsoft.com/office/drawing/2014/main" id="{22CE70C4-D8A2-5B46-9FCE-BD2EF939D2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4208" y="5058820"/>
                <a:ext cx="570406" cy="334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8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GB" sz="1400" dirty="0">
                    <a:latin typeface="Calibri" panose="020F0502020204030204" pitchFamily="34" charset="0"/>
                  </a:rPr>
                  <a:t>数据</a:t>
                </a:r>
                <a:endParaRPr lang="en-GB" altLang="zh-CN" sz="14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30" name="Rectangle 33">
                <a:extLst>
                  <a:ext uri="{FF2B5EF4-FFF2-40B4-BE49-F238E27FC236}">
                    <a16:creationId xmlns:a16="http://schemas.microsoft.com/office/drawing/2014/main" id="{C9F879C3-EA58-9946-8C31-F39688D387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3723456"/>
                <a:ext cx="9144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31" name="Text Box 34">
                <a:extLst>
                  <a:ext uri="{FF2B5EF4-FFF2-40B4-BE49-F238E27FC236}">
                    <a16:creationId xmlns:a16="http://schemas.microsoft.com/office/drawing/2014/main" id="{2270907F-9F2E-8944-8225-84E64A3158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8492" y="3725044"/>
                <a:ext cx="3429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8:</a:t>
                </a:r>
              </a:p>
            </p:txBody>
          </p:sp>
          <p:sp>
            <p:nvSpPr>
              <p:cNvPr id="32" name="Rectangle 35">
                <a:extLst>
                  <a:ext uri="{FF2B5EF4-FFF2-40B4-BE49-F238E27FC236}">
                    <a16:creationId xmlns:a16="http://schemas.microsoft.com/office/drawing/2014/main" id="{864DA4E8-27CC-264A-BFC3-B3B66B7E1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1079" y="3958406"/>
                <a:ext cx="914400" cy="228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lIns="90360" tIns="44280" rIns="90360" bIns="44280" anchor="ctr"/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rtl="1">
                  <a:lnSpc>
                    <a:spcPct val="98000"/>
                  </a:lnSpc>
                  <a:spcBef>
                    <a:spcPct val="0"/>
                  </a:spcBef>
                  <a:buFontTx/>
                  <a:buNone/>
                </a:pPr>
                <a:r>
                  <a:rPr lang="en-GB" altLang="zh-CN" sz="1800">
                    <a:latin typeface="Calibri" panose="020F0502020204030204" pitchFamily="34" charset="0"/>
                  </a:rPr>
                  <a:t>...</a:t>
                </a:r>
              </a:p>
            </p:txBody>
          </p:sp>
          <p:cxnSp>
            <p:nvCxnSpPr>
              <p:cNvPr id="33" name="Straight Arrow Connector 34">
                <a:extLst>
                  <a:ext uri="{FF2B5EF4-FFF2-40B4-BE49-F238E27FC236}">
                    <a16:creationId xmlns:a16="http://schemas.microsoft.com/office/drawing/2014/main" id="{DAE09C48-7C43-8345-9EA5-850775F0C6C0}"/>
                  </a:ext>
                </a:extLst>
              </p:cNvPr>
              <p:cNvCxnSpPr>
                <a:cxnSpLocks noChangeShapeType="1"/>
                <a:stCxn id="11" idx="3"/>
                <a:endCxn id="20" idx="1"/>
              </p:cNvCxnSpPr>
              <p:nvPr/>
            </p:nvCxnSpPr>
            <p:spPr bwMode="auto">
              <a:xfrm flipV="1">
                <a:off x="4546079" y="2956694"/>
                <a:ext cx="1522413" cy="1587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" name="Straight Connector 35">
                <a:extLst>
                  <a:ext uri="{FF2B5EF4-FFF2-40B4-BE49-F238E27FC236}">
                    <a16:creationId xmlns:a16="http://schemas.microsoft.com/office/drawing/2014/main" id="{BBDB99C9-E3CB-F44A-8A40-D2F60E844D8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 flipH="1">
                <a:off x="7517879" y="3266256"/>
                <a:ext cx="533400" cy="1588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" name="Straight Connector 36">
                <a:extLst>
                  <a:ext uri="{FF2B5EF4-FFF2-40B4-BE49-F238E27FC236}">
                    <a16:creationId xmlns:a16="http://schemas.microsoft.com/office/drawing/2014/main" id="{F4704E0B-91BE-5F4D-9375-201D606B7EE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130529" y="4182244"/>
                <a:ext cx="1839913" cy="1587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" name="Shape 60">
                <a:extLst>
                  <a:ext uri="{FF2B5EF4-FFF2-40B4-BE49-F238E27FC236}">
                    <a16:creationId xmlns:a16="http://schemas.microsoft.com/office/drawing/2014/main" id="{CE10EEE4-DFE1-1044-98D6-927E722DE280}"/>
                  </a:ext>
                </a:extLst>
              </p:cNvPr>
              <p:cNvCxnSpPr>
                <a:cxnSpLocks noChangeShapeType="1"/>
                <a:endCxn id="37" idx="2"/>
              </p:cNvCxnSpPr>
              <p:nvPr/>
            </p:nvCxnSpPr>
            <p:spPr bwMode="auto">
              <a:xfrm rot="10800000">
                <a:off x="1574279" y="3226569"/>
                <a:ext cx="6475413" cy="1876425"/>
              </a:xfrm>
              <a:prstGeom prst="bentConnector2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7" name="Rectangle 10">
                <a:extLst>
                  <a:ext uri="{FF2B5EF4-FFF2-40B4-BE49-F238E27FC236}">
                    <a16:creationId xmlns:a16="http://schemas.microsoft.com/office/drawing/2014/main" id="{C99EAC53-13D6-104C-B7A7-265043DED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0879" y="2693169"/>
                <a:ext cx="1066800" cy="533400"/>
              </a:xfrm>
              <a:prstGeom prst="rect">
                <a:avLst/>
              </a:prstGeom>
              <a:solidFill>
                <a:srgbClr val="F1C7C7"/>
              </a:solidFill>
              <a:ln w="126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8000"/>
                  </a:lnSpc>
                  <a:spcBef>
                    <a:spcPct val="0"/>
                  </a:spcBef>
                  <a:buFontTx/>
                  <a:buNone/>
                </a:pPr>
                <a:r>
                  <a:rPr lang="en-GB" altLang="zh-CN" sz="1600" dirty="0">
                    <a:latin typeface="Calibri" panose="020F0502020204030204" pitchFamily="34" charset="0"/>
                  </a:rPr>
                  <a:t>CPU</a:t>
                </a:r>
                <a:r>
                  <a:rPr lang="zh-CN" altLang="en-GB" sz="1600" dirty="0">
                    <a:latin typeface="Calibri" panose="020F0502020204030204" pitchFamily="34" charset="0"/>
                  </a:rPr>
                  <a:t>核心</a:t>
                </a:r>
                <a:endParaRPr lang="en-GB" altLang="zh-CN" sz="1600" dirty="0">
                  <a:latin typeface="Calibri" panose="020F0502020204030204" pitchFamily="34" charset="0"/>
                </a:endParaRPr>
              </a:p>
            </p:txBody>
          </p:sp>
          <p:cxnSp>
            <p:nvCxnSpPr>
              <p:cNvPr id="38" name="Straight Arrow Connector 39">
                <a:extLst>
                  <a:ext uri="{FF2B5EF4-FFF2-40B4-BE49-F238E27FC236}">
                    <a16:creationId xmlns:a16="http://schemas.microsoft.com/office/drawing/2014/main" id="{6417CB99-80EC-9846-8054-7E217975564B}"/>
                  </a:ext>
                </a:extLst>
              </p:cNvPr>
              <p:cNvCxnSpPr>
                <a:cxnSpLocks noChangeShapeType="1"/>
                <a:stCxn id="37" idx="3"/>
              </p:cNvCxnSpPr>
              <p:nvPr/>
            </p:nvCxnSpPr>
            <p:spPr bwMode="auto">
              <a:xfrm flipV="1">
                <a:off x="2107679" y="2955106"/>
                <a:ext cx="1370013" cy="4763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9" name="Text Box 9">
                <a:extLst>
                  <a:ext uri="{FF2B5EF4-FFF2-40B4-BE49-F238E27FC236}">
                    <a16:creationId xmlns:a16="http://schemas.microsoft.com/office/drawing/2014/main" id="{2B96388C-FE36-AF47-BDB4-DD3BC68E4C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37400" y="2541839"/>
                <a:ext cx="1045484" cy="334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8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GB" sz="1400" b="1" dirty="0">
                    <a:solidFill>
                      <a:srgbClr val="C00000"/>
                    </a:solidFill>
                    <a:latin typeface="Calibri" panose="020F0502020204030204" pitchFamily="34" charset="0"/>
                  </a:rPr>
                  <a:t>虚拟</a:t>
                </a:r>
                <a:r>
                  <a:rPr lang="zh-CN" altLang="en-US" sz="1400" b="1" dirty="0">
                    <a:solidFill>
                      <a:srgbClr val="C00000"/>
                    </a:solidFill>
                    <a:latin typeface="Calibri" panose="020F0502020204030204" pitchFamily="34" charset="0"/>
                  </a:rPr>
                  <a:t>地址</a:t>
                </a:r>
                <a:r>
                  <a:rPr lang="en-US" altLang="zh-CN" sz="1400" b="1" dirty="0">
                    <a:solidFill>
                      <a:srgbClr val="C00000"/>
                    </a:solidFill>
                    <a:latin typeface="Calibri" panose="020F0502020204030204" pitchFamily="34" charset="0"/>
                  </a:rPr>
                  <a:t>1</a:t>
                </a:r>
                <a:endParaRPr lang="en-GB" altLang="zh-CN" sz="1400" b="1" dirty="0">
                  <a:solidFill>
                    <a:srgbClr val="C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0" name="TextBox 41">
                <a:extLst>
                  <a:ext uri="{FF2B5EF4-FFF2-40B4-BE49-F238E27FC236}">
                    <a16:creationId xmlns:a16="http://schemas.microsoft.com/office/drawing/2014/main" id="{2F82A291-AC76-9B42-A833-3E0DA27DFB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2279" y="2048644"/>
                <a:ext cx="1058863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800" i="1" dirty="0">
                    <a:latin typeface="Calibri" panose="020F0502020204030204" pitchFamily="34" charset="0"/>
                  </a:rPr>
                  <a:t>CPU Chip</a:t>
                </a:r>
              </a:p>
            </p:txBody>
          </p:sp>
          <p:sp>
            <p:nvSpPr>
              <p:cNvPr id="42" name="TextBox 43">
                <a:extLst>
                  <a:ext uri="{FF2B5EF4-FFF2-40B4-BE49-F238E27FC236}">
                    <a16:creationId xmlns:a16="http://schemas.microsoft.com/office/drawing/2014/main" id="{3F572BBF-2073-BE4E-9134-C8F2B80449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13816" y="2955106"/>
                <a:ext cx="194833" cy="3703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1600" b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093E056C-0745-4A49-B138-33FDC9E80CBD}"/>
                </a:ext>
              </a:extLst>
            </p:cNvPr>
            <p:cNvSpPr/>
            <p:nvPr/>
          </p:nvSpPr>
          <p:spPr>
            <a:xfrm>
              <a:off x="1307285" y="2641835"/>
              <a:ext cx="3516118" cy="98525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8264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6BB7E-1381-B748-92C0-E1939D935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主流翻译规则：分页机制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14F504-F7ED-7343-9D6B-50C6974AF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分页机制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虚拟地址空间划分成连续的、等长的虚拟页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物理内存也被划分成连续的、等长的物理页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虚拟页和物理页的页长相等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虚拟地址分为：</a:t>
            </a:r>
            <a:r>
              <a:rPr kumimoji="1" lang="zh-CN" altLang="en-US" sz="2000" dirty="0">
                <a:highlight>
                  <a:srgbClr val="FFFF00"/>
                </a:highlight>
              </a:rPr>
              <a:t>虚拟页号 </a:t>
            </a:r>
            <a:r>
              <a:rPr kumimoji="1" lang="en-US" altLang="zh-CN" sz="2000" dirty="0">
                <a:highlight>
                  <a:srgbClr val="FFFF00"/>
                </a:highlight>
              </a:rPr>
              <a:t>+</a:t>
            </a:r>
            <a:r>
              <a:rPr kumimoji="1" lang="zh-CN" altLang="en-US" sz="2000" dirty="0">
                <a:highlight>
                  <a:srgbClr val="FFFF00"/>
                </a:highlight>
              </a:rPr>
              <a:t> 页内偏移</a:t>
            </a:r>
            <a:endParaRPr kumimoji="1" lang="en-US" altLang="zh-CN" sz="2000" dirty="0">
              <a:highlight>
                <a:srgbClr val="FFFF00"/>
              </a:highlight>
            </a:endParaRPr>
          </a:p>
          <a:p>
            <a:r>
              <a:rPr kumimoji="1" lang="zh-CN" altLang="en-US" sz="2400" dirty="0"/>
              <a:t>使用</a:t>
            </a:r>
            <a:r>
              <a:rPr kumimoji="1" lang="zh-CN" altLang="en-US" sz="2400" dirty="0">
                <a:solidFill>
                  <a:srgbClr val="C00000"/>
                </a:solidFill>
              </a:rPr>
              <a:t>页表</a:t>
            </a:r>
            <a:r>
              <a:rPr kumimoji="1" lang="zh-CN" altLang="en-US" sz="2400" dirty="0"/>
              <a:t>记录虚拟页号到物理页号的映射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页表：</a:t>
            </a:r>
            <a:r>
              <a:rPr kumimoji="1" lang="en-US" altLang="zh-CN" sz="2000" dirty="0"/>
              <a:t>Page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Table</a:t>
            </a:r>
          </a:p>
          <a:p>
            <a:endParaRPr kumimoji="1"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B6AEF5-F50F-2148-B76D-77FB6687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16DC7D-C2A4-1049-A29B-C156EC2113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075" b="19446"/>
          <a:stretch/>
        </p:blipFill>
        <p:spPr>
          <a:xfrm>
            <a:off x="6948264" y="1338348"/>
            <a:ext cx="1547664" cy="317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29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6BB7E-1381-B748-92C0-E1939D935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页表：分页机制的核心数据结构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14F504-F7ED-7343-9D6B-50C6974AF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/>
              <a:t>页表包含多个页表项，存储物理页的页号（虚拟页号为索引）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B6AEF5-F50F-2148-B76D-77FB6687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16DC7D-C2A4-1049-A29B-C156EC2113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3"/>
          <a:stretch/>
        </p:blipFill>
        <p:spPr>
          <a:xfrm>
            <a:off x="1331640" y="2116128"/>
            <a:ext cx="6138428" cy="348510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3144F96-22B7-C549-A5CA-C5692CF983ED}"/>
              </a:ext>
            </a:extLst>
          </p:cNvPr>
          <p:cNvSpPr/>
          <p:nvPr/>
        </p:nvSpPr>
        <p:spPr>
          <a:xfrm>
            <a:off x="1297008" y="2566040"/>
            <a:ext cx="720080" cy="2235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DFB20E3-2DA0-4349-8A82-1755DF5D166A}"/>
              </a:ext>
            </a:extLst>
          </p:cNvPr>
          <p:cNvSpPr/>
          <p:nvPr/>
        </p:nvSpPr>
        <p:spPr>
          <a:xfrm>
            <a:off x="6795708" y="2569468"/>
            <a:ext cx="720080" cy="22356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3059F5-F432-EB45-9E8E-BC0A49F1EC13}"/>
              </a:ext>
            </a:extLst>
          </p:cNvPr>
          <p:cNvSpPr txBox="1"/>
          <p:nvPr/>
        </p:nvSpPr>
        <p:spPr>
          <a:xfrm>
            <a:off x="921019" y="2994662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400" dirty="0"/>
              <a:t>索引：</a:t>
            </a:r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41CCB6E-48B4-3349-A196-BA56DC036F5E}"/>
              </a:ext>
            </a:extLst>
          </p:cNvPr>
          <p:cNvSpPr txBox="1"/>
          <p:nvPr/>
        </p:nvSpPr>
        <p:spPr>
          <a:xfrm>
            <a:off x="921019" y="332649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400" dirty="0"/>
              <a:t>索引：</a:t>
            </a:r>
            <a:r>
              <a:rPr kumimoji="1" lang="en-US" altLang="zh-CN" sz="1400" dirty="0"/>
              <a:t>1</a:t>
            </a:r>
            <a:endParaRPr kumimoji="1"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41695C4-EF8D-2D49-B493-840394EBD8CE}"/>
              </a:ext>
            </a:extLst>
          </p:cNvPr>
          <p:cNvSpPr txBox="1"/>
          <p:nvPr/>
        </p:nvSpPr>
        <p:spPr>
          <a:xfrm>
            <a:off x="921019" y="3658332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400" dirty="0"/>
              <a:t>索引：</a:t>
            </a:r>
            <a:r>
              <a:rPr kumimoji="1" lang="en-US" altLang="zh-CN" sz="1400" dirty="0"/>
              <a:t>2</a:t>
            </a:r>
            <a:endParaRPr kumimoji="1"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44C5CA5-91D1-6D4F-B8A8-4BD8BF96D219}"/>
              </a:ext>
            </a:extLst>
          </p:cNvPr>
          <p:cNvSpPr txBox="1"/>
          <p:nvPr/>
        </p:nvSpPr>
        <p:spPr>
          <a:xfrm>
            <a:off x="6551637" y="3018720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400" dirty="0"/>
              <a:t>索引：</a:t>
            </a:r>
            <a:r>
              <a:rPr kumimoji="1" lang="en-US" altLang="zh-CN" sz="1400" dirty="0"/>
              <a:t>0</a:t>
            </a:r>
            <a:endParaRPr kumimoji="1"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3D1B31-6DF1-FC46-8CD5-D18FA78B2537}"/>
              </a:ext>
            </a:extLst>
          </p:cNvPr>
          <p:cNvSpPr txBox="1"/>
          <p:nvPr/>
        </p:nvSpPr>
        <p:spPr>
          <a:xfrm>
            <a:off x="6551637" y="3350555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400" dirty="0"/>
              <a:t>索引：</a:t>
            </a:r>
            <a:r>
              <a:rPr kumimoji="1" lang="en-US" altLang="zh-CN" sz="1400" dirty="0"/>
              <a:t>1</a:t>
            </a:r>
            <a:endParaRPr kumimoji="1"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7104D27-06DA-A740-B13E-77E97198A958}"/>
              </a:ext>
            </a:extLst>
          </p:cNvPr>
          <p:cNvSpPr txBox="1"/>
          <p:nvPr/>
        </p:nvSpPr>
        <p:spPr>
          <a:xfrm>
            <a:off x="6551637" y="3682390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1400" dirty="0"/>
              <a:t>索引：</a:t>
            </a:r>
            <a:r>
              <a:rPr kumimoji="1" lang="en-US" altLang="zh-CN" sz="1400" dirty="0"/>
              <a:t>2</a:t>
            </a:r>
            <a:endParaRPr kumimoji="1" lang="zh-CN" altLang="en-US" sz="1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F299C2-C093-6070-928F-4CB8D440A25B}"/>
              </a:ext>
            </a:extLst>
          </p:cNvPr>
          <p:cNvSpPr txBox="1"/>
          <p:nvPr/>
        </p:nvSpPr>
        <p:spPr>
          <a:xfrm>
            <a:off x="276582" y="317618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虚拟页</a:t>
            </a:r>
          </a:p>
        </p:txBody>
      </p:sp>
    </p:spTree>
    <p:extLst>
      <p:ext uri="{BB962C8B-B14F-4D97-AF65-F5344CB8AC3E}">
        <p14:creationId xmlns:p14="http://schemas.microsoft.com/office/powerpoint/2010/main" val="142524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74D8D-2372-8149-BF48-A8F2E698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分页机制的特点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4808D7-6548-FC46-B721-3706E0A4C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963461"/>
          </a:xfrm>
        </p:spPr>
        <p:txBody>
          <a:bodyPr>
            <a:normAutofit/>
          </a:bodyPr>
          <a:lstStyle/>
          <a:p>
            <a:r>
              <a:rPr kumimoji="1" lang="zh-CN" altLang="en-US" sz="2400" dirty="0"/>
              <a:t>物理内存离散分配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任意虚拟页可以映射到任意物理页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大大降低对物理内存连续性的要求</a:t>
            </a:r>
            <a:endParaRPr kumimoji="1" lang="en-US" altLang="zh-CN" sz="2000" dirty="0"/>
          </a:p>
          <a:p>
            <a:r>
              <a:rPr kumimoji="1" lang="zh-CN" altLang="en-US" sz="2400" dirty="0"/>
              <a:t>主存资源易于管理，利用率更高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按照固定页大小分配物理内存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能大大降低外部碎片和内部碎片</a:t>
            </a:r>
            <a:endParaRPr kumimoji="1" lang="en-US" altLang="zh-CN" sz="2000" dirty="0"/>
          </a:p>
          <a:p>
            <a:pPr lvl="1"/>
            <a:endParaRPr kumimoji="1" lang="en-US" altLang="zh-CN" sz="2000" dirty="0"/>
          </a:p>
          <a:p>
            <a:r>
              <a:rPr kumimoji="1" lang="zh-CN" altLang="en-US" sz="2400" dirty="0"/>
              <a:t>被现代处理器和操作系统广泛采用</a:t>
            </a:r>
            <a:endParaRPr kumimoji="1" lang="en-US" altLang="zh-CN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0F93DE-F219-444A-A9A3-13805F22E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763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灯片编号占位符 5">
            <a:extLst>
              <a:ext uri="{FF2B5EF4-FFF2-40B4-BE49-F238E27FC236}">
                <a16:creationId xmlns:a16="http://schemas.microsoft.com/office/drawing/2014/main" id="{28F86B71-4AB0-9645-AA16-536B9F93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19A8D950-8E8A-3942-A47E-31CB14E3E939}" type="slidenum">
              <a:rPr lang="zh-CN" altLang="en-US" sz="1167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19</a:t>
            </a:fld>
            <a:endParaRPr lang="en-US" altLang="zh-CN" sz="1167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236" name="Rectangle 5">
            <a:extLst>
              <a:ext uri="{FF2B5EF4-FFF2-40B4-BE49-F238E27FC236}">
                <a16:creationId xmlns:a16="http://schemas.microsoft.com/office/drawing/2014/main" id="{A54235AA-1254-1E44-A14B-81E0E03AB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793" y="1793623"/>
            <a:ext cx="2656417" cy="351944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75406" tIns="37042" rIns="75406" bIns="37042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500" dirty="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virtual page number</a:t>
            </a:r>
          </a:p>
        </p:txBody>
      </p:sp>
      <p:sp>
        <p:nvSpPr>
          <p:cNvPr id="95237" name="Rectangle 6">
            <a:extLst>
              <a:ext uri="{FF2B5EF4-FFF2-40B4-BE49-F238E27FC236}">
                <a16:creationId xmlns:a16="http://schemas.microsoft.com/office/drawing/2014/main" id="{CEE30B4F-FE00-1B4F-97DA-D75569AB5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793" y="1793623"/>
            <a:ext cx="1830917" cy="351944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75406" tIns="37042" rIns="75406" bIns="37042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50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page offset</a:t>
            </a:r>
          </a:p>
        </p:txBody>
      </p:sp>
      <p:sp>
        <p:nvSpPr>
          <p:cNvPr id="95238" name="Rectangle 7">
            <a:extLst>
              <a:ext uri="{FF2B5EF4-FFF2-40B4-BE49-F238E27FC236}">
                <a16:creationId xmlns:a16="http://schemas.microsoft.com/office/drawing/2014/main" id="{966D9C67-2147-1B46-867C-D7743DEEA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7522" y="1793623"/>
            <a:ext cx="1615699" cy="382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b="1" dirty="0">
                <a:latin typeface="+mn-ea"/>
              </a:rPr>
              <a:t>虚拟地址 </a:t>
            </a:r>
            <a:r>
              <a:rPr lang="en-US" altLang="zh-CN" sz="2000" b="1" dirty="0">
                <a:latin typeface="+mn-ea"/>
              </a:rPr>
              <a:t>VA</a:t>
            </a:r>
          </a:p>
        </p:txBody>
      </p:sp>
      <p:sp>
        <p:nvSpPr>
          <p:cNvPr id="95239" name="Rectangle 8">
            <a:extLst>
              <a:ext uri="{FF2B5EF4-FFF2-40B4-BE49-F238E27FC236}">
                <a16:creationId xmlns:a16="http://schemas.microsoft.com/office/drawing/2014/main" id="{70FA47CF-4AB8-D246-ACB9-8482C2E58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793" y="3905286"/>
            <a:ext cx="2402417" cy="351944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75406" tIns="37042" rIns="75406" bIns="37042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50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physical page number</a:t>
            </a:r>
          </a:p>
        </p:txBody>
      </p:sp>
      <p:sp>
        <p:nvSpPr>
          <p:cNvPr id="95240" name="Rectangle 9">
            <a:extLst>
              <a:ext uri="{FF2B5EF4-FFF2-40B4-BE49-F238E27FC236}">
                <a16:creationId xmlns:a16="http://schemas.microsoft.com/office/drawing/2014/main" id="{FF3F9565-BFEF-2941-BBCC-450C607F3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793" y="3905286"/>
            <a:ext cx="1830917" cy="351944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75406" tIns="37042" rIns="75406" bIns="37042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50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page offset</a:t>
            </a:r>
          </a:p>
        </p:txBody>
      </p:sp>
      <p:sp>
        <p:nvSpPr>
          <p:cNvPr id="95241" name="Rectangle 10">
            <a:extLst>
              <a:ext uri="{FF2B5EF4-FFF2-40B4-BE49-F238E27FC236}">
                <a16:creationId xmlns:a16="http://schemas.microsoft.com/office/drawing/2014/main" id="{3E1A68B3-7741-474A-9A3F-4A2B1146D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261" y="3877980"/>
            <a:ext cx="1598899" cy="382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b="1" dirty="0">
                <a:latin typeface="+mn-ea"/>
              </a:rPr>
              <a:t>物理地址 </a:t>
            </a:r>
            <a:r>
              <a:rPr lang="en-US" altLang="zh-CN" sz="2000" b="1" dirty="0">
                <a:latin typeface="+mn-ea"/>
              </a:rPr>
              <a:t>PA</a:t>
            </a:r>
          </a:p>
        </p:txBody>
      </p:sp>
      <p:sp>
        <p:nvSpPr>
          <p:cNvPr id="95242" name="Line 11">
            <a:extLst>
              <a:ext uri="{FF2B5EF4-FFF2-40B4-BE49-F238E27FC236}">
                <a16:creationId xmlns:a16="http://schemas.microsoft.com/office/drawing/2014/main" id="{D785B7E8-AB68-0A46-B03C-70CFA25B16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6501" y="2157703"/>
            <a:ext cx="0" cy="158981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95243" name="Rectangle 12">
            <a:extLst>
              <a:ext uri="{FF2B5EF4-FFF2-40B4-BE49-F238E27FC236}">
                <a16:creationId xmlns:a16="http://schemas.microsoft.com/office/drawing/2014/main" id="{4416B64F-0A4E-694F-A3C0-3F10EE2C2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095" y="3586716"/>
            <a:ext cx="259292" cy="30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50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5244" name="Rectangle 13">
            <a:extLst>
              <a:ext uri="{FF2B5EF4-FFF2-40B4-BE49-F238E27FC236}">
                <a16:creationId xmlns:a16="http://schemas.microsoft.com/office/drawing/2014/main" id="{7A670A50-8157-E04F-B000-FAD9CC610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8595" y="3586716"/>
            <a:ext cx="474927" cy="30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500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p</a:t>
            </a:r>
            <a:r>
              <a:rPr lang="en-US" altLang="zh-CN" sz="150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–1</a:t>
            </a:r>
          </a:p>
        </p:txBody>
      </p:sp>
      <p:sp>
        <p:nvSpPr>
          <p:cNvPr id="95245" name="Oval 14">
            <a:extLst>
              <a:ext uri="{FF2B5EF4-FFF2-40B4-BE49-F238E27FC236}">
                <a16:creationId xmlns:a16="http://schemas.microsoft.com/office/drawing/2014/main" id="{B27ABAF4-F4E1-0740-8CB8-BF85D5FB9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793" y="2813046"/>
            <a:ext cx="2021417" cy="424760"/>
          </a:xfrm>
          <a:prstGeom prst="ellipse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75406" tIns="37042" rIns="75406" bIns="37042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地址翻译</a:t>
            </a:r>
            <a:endParaRPr lang="en-US" altLang="zh-CN" sz="2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5246" name="Rectangle 15">
            <a:extLst>
              <a:ext uri="{FF2B5EF4-FFF2-40B4-BE49-F238E27FC236}">
                <a16:creationId xmlns:a16="http://schemas.microsoft.com/office/drawing/2014/main" id="{622D0431-5A0F-DB43-99A7-F45BCC76F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4595" y="3586716"/>
            <a:ext cx="259292" cy="30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500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95247" name="Rectangle 16">
            <a:extLst>
              <a:ext uri="{FF2B5EF4-FFF2-40B4-BE49-F238E27FC236}">
                <a16:creationId xmlns:a16="http://schemas.microsoft.com/office/drawing/2014/main" id="{3A8DFE68-151D-0E45-83FC-0EB42BC43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595" y="3586716"/>
            <a:ext cx="527844" cy="30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500">
                <a:solidFill>
                  <a:srgbClr val="9900CC"/>
                </a:solidFill>
                <a:latin typeface="Helvetica" pitchFamily="2" charset="0"/>
                <a:ea typeface="宋体" panose="02010600030101010101" pitchFamily="2" charset="-122"/>
              </a:rPr>
              <a:t>m</a:t>
            </a:r>
            <a:r>
              <a:rPr lang="en-US" altLang="zh-CN" sz="150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–1</a:t>
            </a:r>
          </a:p>
        </p:txBody>
      </p:sp>
      <p:sp>
        <p:nvSpPr>
          <p:cNvPr id="95248" name="Rectangle 17">
            <a:extLst>
              <a:ext uri="{FF2B5EF4-FFF2-40B4-BE49-F238E27FC236}">
                <a16:creationId xmlns:a16="http://schemas.microsoft.com/office/drawing/2014/main" id="{E7DB06FB-CAB0-DB42-BB51-1CE07EB4D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595" y="1475053"/>
            <a:ext cx="474927" cy="30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500">
                <a:solidFill>
                  <a:srgbClr val="FF0000"/>
                </a:solidFill>
                <a:latin typeface="Helvetica" pitchFamily="2" charset="0"/>
                <a:ea typeface="宋体" panose="02010600030101010101" pitchFamily="2" charset="-122"/>
              </a:rPr>
              <a:t>n</a:t>
            </a:r>
            <a:r>
              <a:rPr lang="en-US" altLang="zh-CN" sz="150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–1</a:t>
            </a:r>
          </a:p>
        </p:txBody>
      </p:sp>
      <p:sp>
        <p:nvSpPr>
          <p:cNvPr id="95249" name="Rectangle 18">
            <a:extLst>
              <a:ext uri="{FF2B5EF4-FFF2-40B4-BE49-F238E27FC236}">
                <a16:creationId xmlns:a16="http://schemas.microsoft.com/office/drawing/2014/main" id="{5ACD1F59-C208-9747-8DA2-3E1C7AC14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4032" y="1475053"/>
            <a:ext cx="259292" cy="30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50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5250" name="Rectangle 19">
            <a:extLst>
              <a:ext uri="{FF2B5EF4-FFF2-40B4-BE49-F238E27FC236}">
                <a16:creationId xmlns:a16="http://schemas.microsoft.com/office/drawing/2014/main" id="{75065B3E-6867-EC4C-A5B1-1966B9130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032" y="1475053"/>
            <a:ext cx="474927" cy="30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500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p</a:t>
            </a:r>
            <a:r>
              <a:rPr lang="en-US" altLang="zh-CN" sz="1500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–1</a:t>
            </a:r>
          </a:p>
        </p:txBody>
      </p:sp>
      <p:sp>
        <p:nvSpPr>
          <p:cNvPr id="95251" name="Rectangle 20">
            <a:extLst>
              <a:ext uri="{FF2B5EF4-FFF2-40B4-BE49-F238E27FC236}">
                <a16:creationId xmlns:a16="http://schemas.microsoft.com/office/drawing/2014/main" id="{2901CFAB-98DA-D54E-9336-0FAC4EDEA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095" y="1475053"/>
            <a:ext cx="259292" cy="304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500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95252" name="Line 21">
            <a:extLst>
              <a:ext uri="{FF2B5EF4-FFF2-40B4-BE49-F238E27FC236}">
                <a16:creationId xmlns:a16="http://schemas.microsoft.com/office/drawing/2014/main" id="{C3BE8357-5FB5-9647-8F8A-101733A5EB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1" y="2157703"/>
            <a:ext cx="0" cy="64320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95253" name="Line 22">
            <a:extLst>
              <a:ext uri="{FF2B5EF4-FFF2-40B4-BE49-F238E27FC236}">
                <a16:creationId xmlns:a16="http://schemas.microsoft.com/office/drawing/2014/main" id="{1C94829E-FB0E-1C42-8E7A-6EE477F54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1" y="3237806"/>
            <a:ext cx="0" cy="64320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95254" name="Rectangle 23">
            <a:extLst>
              <a:ext uri="{FF2B5EF4-FFF2-40B4-BE49-F238E27FC236}">
                <a16:creationId xmlns:a16="http://schemas.microsoft.com/office/drawing/2014/main" id="{4FA9FE5F-1120-544C-B410-88A15442E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05" y="4675696"/>
            <a:ext cx="8193433" cy="382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000" dirty="0">
                <a:solidFill>
                  <a:srgbClr val="C00000"/>
                </a:solidFill>
                <a:latin typeface="+mn-ea"/>
              </a:rPr>
              <a:t>请注意，页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内</a:t>
            </a:r>
            <a:r>
              <a:rPr lang="zh-CN" altLang="zh-CN" sz="2000" dirty="0">
                <a:solidFill>
                  <a:srgbClr val="C00000"/>
                </a:solidFill>
                <a:latin typeface="+mn-ea"/>
              </a:rPr>
              <a:t>偏移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  <a:latin typeface="+mn-ea"/>
              </a:rPr>
              <a:t>page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latin typeface="+mn-ea"/>
              </a:rPr>
              <a:t>offset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）</a:t>
            </a:r>
            <a:r>
              <a:rPr lang="zh-CN" altLang="zh-CN" sz="2000" dirty="0">
                <a:solidFill>
                  <a:srgbClr val="C00000"/>
                </a:solidFill>
                <a:latin typeface="+mn-ea"/>
              </a:rPr>
              <a:t>不会因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翻译</a:t>
            </a:r>
            <a:r>
              <a:rPr lang="zh-CN" altLang="zh-CN" sz="2000" dirty="0">
                <a:solidFill>
                  <a:srgbClr val="C00000"/>
                </a:solidFill>
                <a:latin typeface="+mn-ea"/>
              </a:rPr>
              <a:t>而改变</a:t>
            </a:r>
            <a:r>
              <a:rPr lang="zh-CN" altLang="en-US" sz="2000" dirty="0">
                <a:solidFill>
                  <a:srgbClr val="C00000"/>
                </a:solidFill>
                <a:latin typeface="+mn-ea"/>
              </a:rPr>
              <a:t>，由页面大小决定</a:t>
            </a:r>
            <a:endParaRPr lang="en-US" altLang="zh-CN" sz="18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01BEA2F8-0072-E742-9234-8888ECF14A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4922" y="325227"/>
            <a:ext cx="8077200" cy="762000"/>
          </a:xfrm>
        </p:spPr>
        <p:txBody>
          <a:bodyPr/>
          <a:lstStyle/>
          <a:p>
            <a:r>
              <a:rPr kumimoji="1" lang="zh-CN" altLang="en-US" b="1" dirty="0"/>
              <a:t>基于分页的地址翻译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065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E39C2-86D1-9B45-B569-48F1570E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版权</a:t>
            </a:r>
            <a:r>
              <a:rPr kumimoji="1" lang="zh-CN" altLang="en-US" dirty="0">
                <a:highlight>
                  <a:srgbClr val="FFFF00"/>
                </a:highlight>
              </a:rPr>
              <a:t>声明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5B3383-B219-984C-8D0C-BCF076655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b="0" dirty="0"/>
              <a:t>本内容版权归</a:t>
            </a:r>
            <a:r>
              <a:rPr lang="zh-CN" altLang="en-US" sz="2000" dirty="0"/>
              <a:t>上海交通大学并行与分布式系统研究所</a:t>
            </a:r>
            <a:r>
              <a:rPr lang="zh-CN" altLang="en-US" sz="2000" b="0" dirty="0"/>
              <a:t>所有</a:t>
            </a:r>
            <a:endParaRPr lang="en-US" altLang="zh-CN" sz="2000" b="0" dirty="0"/>
          </a:p>
          <a:p>
            <a:r>
              <a:rPr lang="zh-CN" altLang="en-US" sz="2000" b="0" dirty="0"/>
              <a:t>使用者可以将全部或部分本内容免费用于非商业用途</a:t>
            </a:r>
            <a:endParaRPr lang="en-US" altLang="zh-CN" sz="2000" b="0" dirty="0"/>
          </a:p>
          <a:p>
            <a:r>
              <a:rPr lang="zh-CN" altLang="en-US" sz="2000" b="0" dirty="0"/>
              <a:t>使用者在使用全部或部分本内容时请注明来源</a:t>
            </a:r>
            <a:endParaRPr lang="en-US" altLang="zh-CN" sz="2000" b="0" dirty="0"/>
          </a:p>
          <a:p>
            <a:pPr lvl="1"/>
            <a:r>
              <a:rPr lang="zh-CN" altLang="en-US" sz="1600" dirty="0"/>
              <a:t>内容</a:t>
            </a:r>
            <a:r>
              <a:rPr lang="zh-CN" altLang="en-US" sz="1600" b="0" dirty="0"/>
              <a:t>来自</a:t>
            </a:r>
            <a:r>
              <a:rPr lang="zh-CN" altLang="en-US" sz="1600" dirty="0"/>
              <a:t>：上海交通大学并行与分布式系统研究所</a:t>
            </a:r>
            <a:r>
              <a:rPr lang="en-US" altLang="zh-CN" sz="1600" dirty="0"/>
              <a:t>+</a:t>
            </a:r>
            <a:r>
              <a:rPr lang="zh-CN" altLang="en-US" sz="1600" dirty="0"/>
              <a:t>材料名字</a:t>
            </a:r>
            <a:endParaRPr lang="en-US" altLang="zh-CN" sz="1600" b="0" dirty="0"/>
          </a:p>
          <a:p>
            <a:r>
              <a:rPr lang="zh-CN" altLang="en-US" sz="2000" b="0" dirty="0"/>
              <a:t>对于不遵守此声明或者其他违法使用本内容者，将依法保留追究权</a:t>
            </a:r>
            <a:endParaRPr lang="en-US" altLang="zh-CN" sz="2000" b="0" dirty="0"/>
          </a:p>
          <a:p>
            <a:r>
              <a:rPr lang="zh-CN" altLang="en-US" sz="2000" b="0" dirty="0"/>
              <a:t>本内容的发布采用 </a:t>
            </a:r>
            <a:r>
              <a:rPr lang="en-US" altLang="zh-CN" sz="2000" b="0" dirty="0"/>
              <a:t>Creative Commons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Attribution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4.0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License</a:t>
            </a:r>
            <a:endParaRPr lang="en-US" altLang="zh-CN" sz="2400" b="0" dirty="0"/>
          </a:p>
          <a:p>
            <a:pPr lvl="1"/>
            <a:r>
              <a:rPr lang="zh-CN" altLang="en-US" sz="1600" dirty="0"/>
              <a:t>完整文本：</a:t>
            </a:r>
            <a:r>
              <a:rPr lang="en-US" altLang="zh-CN" sz="1600" dirty="0">
                <a:hlinkClick r:id="rId2"/>
              </a:rPr>
              <a:t>https://creativecommons.org/licenses/by/4.0/legalcode</a:t>
            </a:r>
            <a:endParaRPr lang="en-US" altLang="zh-CN" sz="1800" b="0" dirty="0"/>
          </a:p>
          <a:p>
            <a:endParaRPr kumimoji="1"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D6275D-0E58-1C46-BA79-C46B2D55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928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5E2CC-2E17-E74E-AA31-7E2D9CECB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思考：</a:t>
            </a:r>
            <a:r>
              <a:rPr kumimoji="1" lang="en-US" altLang="zh-CN" sz="3600" b="1" dirty="0">
                <a:solidFill>
                  <a:srgbClr val="C00000"/>
                </a:solidFill>
              </a:rPr>
              <a:t>MMU</a:t>
            </a:r>
            <a:r>
              <a:rPr kumimoji="1" lang="zh-CN" altLang="en-US" sz="3600" b="1" dirty="0">
                <a:solidFill>
                  <a:srgbClr val="C00000"/>
                </a:solidFill>
              </a:rPr>
              <a:t>怎么知道页表位置？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DF1FC1-28C7-724D-B1DE-599C5FDB6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Memory Management Unit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按照</a:t>
            </a:r>
            <a:r>
              <a:rPr kumimoji="1" lang="zh-CN" altLang="en-US" b="1" dirty="0">
                <a:solidFill>
                  <a:srgbClr val="C00000"/>
                </a:solidFill>
              </a:rPr>
              <a:t>分页</a:t>
            </a:r>
            <a:r>
              <a:rPr kumimoji="1" lang="zh-CN" altLang="en-US" dirty="0"/>
              <a:t>将虚拟地址</a:t>
            </a:r>
            <a:r>
              <a:rPr kumimoji="1" lang="zh-CN" altLang="en-US" b="1" dirty="0">
                <a:solidFill>
                  <a:srgbClr val="C00000"/>
                </a:solidFill>
              </a:rPr>
              <a:t>翻译</a:t>
            </a:r>
            <a:r>
              <a:rPr kumimoji="1" lang="zh-CN" altLang="en-US" dirty="0"/>
              <a:t>成物理地址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DC34EE-167D-4349-8307-0E92C16EB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20</a:t>
            </a:fld>
            <a:endParaRPr lang="zh-CN" altLang="en-US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F6ABC65-52E8-8D49-8215-1F0C7B451649}"/>
              </a:ext>
            </a:extLst>
          </p:cNvPr>
          <p:cNvGrpSpPr/>
          <p:nvPr/>
        </p:nvGrpSpPr>
        <p:grpSpPr>
          <a:xfrm>
            <a:off x="1187623" y="2137420"/>
            <a:ext cx="6863655" cy="3470628"/>
            <a:chOff x="1187623" y="1921396"/>
            <a:chExt cx="6863655" cy="3470628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FF2A630F-5FBF-FB40-970B-B866AEF197C2}"/>
                </a:ext>
              </a:extLst>
            </p:cNvPr>
            <p:cNvGrpSpPr/>
            <p:nvPr/>
          </p:nvGrpSpPr>
          <p:grpSpPr>
            <a:xfrm>
              <a:off x="1187623" y="1921396"/>
              <a:ext cx="6863655" cy="3470628"/>
              <a:chOff x="812279" y="1596206"/>
              <a:chExt cx="7239000" cy="3797022"/>
            </a:xfrm>
          </p:grpSpPr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F89469DA-354F-2944-9EDE-66510788779C}"/>
                  </a:ext>
                </a:extLst>
              </p:cNvPr>
              <p:cNvSpPr/>
              <p:nvPr/>
            </p:nvSpPr>
            <p:spPr bwMode="auto">
              <a:xfrm>
                <a:off x="899592" y="2353444"/>
                <a:ext cx="3749675" cy="1149350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405FB4CE-9642-A74E-947F-72D1E6107C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4458469"/>
                <a:ext cx="9144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7" name="Text Box 4">
                <a:extLst>
                  <a:ext uri="{FF2B5EF4-FFF2-40B4-BE49-F238E27FC236}">
                    <a16:creationId xmlns:a16="http://schemas.microsoft.com/office/drawing/2014/main" id="{EFB3AA7F-63F6-4340-BB02-6928425E76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8492" y="1889894"/>
                <a:ext cx="3429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0:</a:t>
                </a:r>
              </a:p>
            </p:txBody>
          </p:sp>
          <p:sp>
            <p:nvSpPr>
              <p:cNvPr id="8" name="Text Box 5">
                <a:extLst>
                  <a:ext uri="{FF2B5EF4-FFF2-40B4-BE49-F238E27FC236}">
                    <a16:creationId xmlns:a16="http://schemas.microsoft.com/office/drawing/2014/main" id="{1EBDA009-487D-2E40-825C-936C113F51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8492" y="2118494"/>
                <a:ext cx="3429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1:</a:t>
                </a:r>
              </a:p>
            </p:txBody>
          </p:sp>
          <p:sp>
            <p:nvSpPr>
              <p:cNvPr id="9" name="Text Box 6">
                <a:extLst>
                  <a:ext uri="{FF2B5EF4-FFF2-40B4-BE49-F238E27FC236}">
                    <a16:creationId xmlns:a16="http://schemas.microsoft.com/office/drawing/2014/main" id="{0CA85BD5-1DE8-DF47-A129-7C08F2530B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30367" y="4410844"/>
                <a:ext cx="5842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M-1:</a:t>
                </a:r>
              </a:p>
            </p:txBody>
          </p:sp>
          <p:sp>
            <p:nvSpPr>
              <p:cNvPr id="10" name="Text Box 7">
                <a:extLst>
                  <a:ext uri="{FF2B5EF4-FFF2-40B4-BE49-F238E27FC236}">
                    <a16:creationId xmlns:a16="http://schemas.microsoft.com/office/drawing/2014/main" id="{67260E54-7E49-D745-A699-5B43CCC425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14254" y="1596206"/>
                <a:ext cx="1573738" cy="3348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zh-CN" altLang="en-GB" sz="1600" dirty="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物理</a:t>
                </a:r>
                <a:r>
                  <a:rPr lang="zh-CN" altLang="en-US" sz="1600" dirty="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内存</a:t>
                </a:r>
                <a:r>
                  <a:rPr lang="en-US" altLang="zh-CN" sz="1600" dirty="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/</a:t>
                </a:r>
                <a:r>
                  <a:rPr lang="zh-CN" altLang="en-US" sz="1600" dirty="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主存</a:t>
                </a:r>
                <a:endParaRPr lang="en-GB" altLang="zh-CN" sz="1600" dirty="0">
                  <a:solidFill>
                    <a:srgbClr val="0033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621CC74-10B9-8244-BBBE-0124B2ECD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9279" y="2691581"/>
                <a:ext cx="1066800" cy="533400"/>
              </a:xfrm>
              <a:prstGeom prst="rect">
                <a:avLst/>
              </a:prstGeom>
              <a:solidFill>
                <a:srgbClr val="D5F1CF"/>
              </a:solidFill>
              <a:ln w="126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8000"/>
                  </a:lnSpc>
                  <a:spcBef>
                    <a:spcPct val="0"/>
                  </a:spcBef>
                  <a:buFontTx/>
                  <a:buNone/>
                </a:pPr>
                <a:r>
                  <a:rPr lang="en-GB" altLang="zh-CN" sz="1600">
                    <a:latin typeface="Calibri" panose="020F0502020204030204" pitchFamily="34" charset="0"/>
                  </a:rPr>
                  <a:t>MMU</a:t>
                </a:r>
              </a:p>
            </p:txBody>
          </p:sp>
          <p:sp>
            <p:nvSpPr>
              <p:cNvPr id="12" name="Text Box 15">
                <a:extLst>
                  <a:ext uri="{FF2B5EF4-FFF2-40B4-BE49-F238E27FC236}">
                    <a16:creationId xmlns:a16="http://schemas.microsoft.com/office/drawing/2014/main" id="{B6B742CB-6AB7-9A45-992A-820AC36647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0079" y="2347094"/>
                <a:ext cx="3429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2:</a:t>
                </a:r>
              </a:p>
            </p:txBody>
          </p:sp>
          <p:sp>
            <p:nvSpPr>
              <p:cNvPr id="13" name="Text Box 16">
                <a:extLst>
                  <a:ext uri="{FF2B5EF4-FFF2-40B4-BE49-F238E27FC236}">
                    <a16:creationId xmlns:a16="http://schemas.microsoft.com/office/drawing/2014/main" id="{54586A3C-6D6C-B84F-8B28-9FAE88F63F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8492" y="2575694"/>
                <a:ext cx="3429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3:</a:t>
                </a:r>
              </a:p>
            </p:txBody>
          </p:sp>
          <p:sp>
            <p:nvSpPr>
              <p:cNvPr id="14" name="Rectangle 17">
                <a:extLst>
                  <a:ext uri="{FF2B5EF4-FFF2-40B4-BE49-F238E27FC236}">
                    <a16:creationId xmlns:a16="http://schemas.microsoft.com/office/drawing/2014/main" id="{07676F3E-75C2-9349-9942-4F62C95D3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1894656"/>
                <a:ext cx="9144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15" name="Rectangle 18">
                <a:extLst>
                  <a:ext uri="{FF2B5EF4-FFF2-40B4-BE49-F238E27FC236}">
                    <a16:creationId xmlns:a16="http://schemas.microsoft.com/office/drawing/2014/main" id="{9891FB0E-771D-0D40-9F49-67B68D858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2123256"/>
                <a:ext cx="9144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16" name="Rectangle 19">
                <a:extLst>
                  <a:ext uri="{FF2B5EF4-FFF2-40B4-BE49-F238E27FC236}">
                    <a16:creationId xmlns:a16="http://schemas.microsoft.com/office/drawing/2014/main" id="{BB38B9AE-0D42-E141-80E9-4C0C1D700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2351856"/>
                <a:ext cx="9144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17" name="Rectangle 20">
                <a:extLst>
                  <a:ext uri="{FF2B5EF4-FFF2-40B4-BE49-F238E27FC236}">
                    <a16:creationId xmlns:a16="http://schemas.microsoft.com/office/drawing/2014/main" id="{C16AE008-2802-0041-B7CF-93E7DF798A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2580456"/>
                <a:ext cx="9144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18" name="Rectangle 21">
                <a:extLst>
                  <a:ext uri="{FF2B5EF4-FFF2-40B4-BE49-F238E27FC236}">
                    <a16:creationId xmlns:a16="http://schemas.microsoft.com/office/drawing/2014/main" id="{BAE6B46C-2337-714A-8F15-BD71FE44DC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2809056"/>
                <a:ext cx="914400" cy="228600"/>
              </a:xfrm>
              <a:prstGeom prst="rect">
                <a:avLst/>
              </a:prstGeom>
              <a:solidFill>
                <a:srgbClr val="C0C0C0"/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/>
              </a:p>
            </p:txBody>
          </p:sp>
          <p:sp>
            <p:nvSpPr>
              <p:cNvPr id="19" name="Rectangle 22">
                <a:extLst>
                  <a:ext uri="{FF2B5EF4-FFF2-40B4-BE49-F238E27FC236}">
                    <a16:creationId xmlns:a16="http://schemas.microsoft.com/office/drawing/2014/main" id="{46C824C9-499A-024A-99B8-1BEBBB9E5E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3037656"/>
                <a:ext cx="914400" cy="228600"/>
              </a:xfrm>
              <a:prstGeom prst="rect">
                <a:avLst/>
              </a:prstGeom>
              <a:solidFill>
                <a:srgbClr val="C0C0C0"/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/>
              </a:p>
            </p:txBody>
          </p:sp>
          <p:sp>
            <p:nvSpPr>
              <p:cNvPr id="20" name="Text Box 23">
                <a:extLst>
                  <a:ext uri="{FF2B5EF4-FFF2-40B4-BE49-F238E27FC236}">
                    <a16:creationId xmlns:a16="http://schemas.microsoft.com/office/drawing/2014/main" id="{849F7E88-2C2E-024E-96C3-1D4CFA7AF7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8492" y="2804294"/>
                <a:ext cx="3429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4:</a:t>
                </a:r>
              </a:p>
            </p:txBody>
          </p:sp>
          <p:sp>
            <p:nvSpPr>
              <p:cNvPr id="21" name="Text Box 24">
                <a:extLst>
                  <a:ext uri="{FF2B5EF4-FFF2-40B4-BE49-F238E27FC236}">
                    <a16:creationId xmlns:a16="http://schemas.microsoft.com/office/drawing/2014/main" id="{C9254CD1-CEC4-C247-B313-E1E558D5E1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8492" y="3032894"/>
                <a:ext cx="3429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5:</a:t>
                </a:r>
              </a:p>
            </p:txBody>
          </p:sp>
          <p:sp>
            <p:nvSpPr>
              <p:cNvPr id="22" name="Rectangle 25">
                <a:extLst>
                  <a:ext uri="{FF2B5EF4-FFF2-40B4-BE49-F238E27FC236}">
                    <a16:creationId xmlns:a16="http://schemas.microsoft.com/office/drawing/2014/main" id="{F3EC4E30-8517-764A-900A-F0E114A7E4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3266256"/>
                <a:ext cx="914400" cy="228600"/>
              </a:xfrm>
              <a:prstGeom prst="rect">
                <a:avLst/>
              </a:prstGeom>
              <a:solidFill>
                <a:srgbClr val="C0C0C0"/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/>
              </a:p>
            </p:txBody>
          </p:sp>
          <p:sp>
            <p:nvSpPr>
              <p:cNvPr id="23" name="Rectangle 26">
                <a:extLst>
                  <a:ext uri="{FF2B5EF4-FFF2-40B4-BE49-F238E27FC236}">
                    <a16:creationId xmlns:a16="http://schemas.microsoft.com/office/drawing/2014/main" id="{82F7F342-7534-8F46-86CC-58614FEDDE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3494856"/>
                <a:ext cx="914400" cy="228600"/>
              </a:xfrm>
              <a:prstGeom prst="rect">
                <a:avLst/>
              </a:prstGeom>
              <a:solidFill>
                <a:srgbClr val="C0C0C0"/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/>
              </a:p>
            </p:txBody>
          </p:sp>
          <p:sp>
            <p:nvSpPr>
              <p:cNvPr id="24" name="Text Box 27">
                <a:extLst>
                  <a:ext uri="{FF2B5EF4-FFF2-40B4-BE49-F238E27FC236}">
                    <a16:creationId xmlns:a16="http://schemas.microsoft.com/office/drawing/2014/main" id="{1C70C607-21FE-FE45-B12A-E521AE3189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8492" y="3261494"/>
                <a:ext cx="3429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6:</a:t>
                </a:r>
              </a:p>
            </p:txBody>
          </p:sp>
          <p:sp>
            <p:nvSpPr>
              <p:cNvPr id="25" name="Text Box 28">
                <a:extLst>
                  <a:ext uri="{FF2B5EF4-FFF2-40B4-BE49-F238E27FC236}">
                    <a16:creationId xmlns:a16="http://schemas.microsoft.com/office/drawing/2014/main" id="{E5D602D2-93CE-5340-A30A-04F160BE13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0079" y="3490094"/>
                <a:ext cx="3429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7:</a:t>
                </a:r>
              </a:p>
            </p:txBody>
          </p:sp>
          <p:sp>
            <p:nvSpPr>
              <p:cNvPr id="26" name="Rectangle 29">
                <a:extLst>
                  <a:ext uri="{FF2B5EF4-FFF2-40B4-BE49-F238E27FC236}">
                    <a16:creationId xmlns:a16="http://schemas.microsoft.com/office/drawing/2014/main" id="{A461B1BF-4788-3147-B230-BC56FA51B0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4234631"/>
                <a:ext cx="9144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27" name="Text Box 9">
                <a:extLst>
                  <a:ext uri="{FF2B5EF4-FFF2-40B4-BE49-F238E27FC236}">
                    <a16:creationId xmlns:a16="http://schemas.microsoft.com/office/drawing/2014/main" id="{FC66DA6B-CFFF-6741-8B69-7A0431AEFB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8460" y="2541839"/>
                <a:ext cx="974476" cy="334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8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GB" sz="1400" b="1" dirty="0">
                    <a:solidFill>
                      <a:srgbClr val="C00000"/>
                    </a:solidFill>
                    <a:latin typeface="Calibri" panose="020F0502020204030204" pitchFamily="34" charset="0"/>
                  </a:rPr>
                  <a:t>物理</a:t>
                </a:r>
                <a:r>
                  <a:rPr lang="zh-CN" altLang="en-US" sz="1400" b="1" dirty="0">
                    <a:solidFill>
                      <a:srgbClr val="C00000"/>
                    </a:solidFill>
                    <a:latin typeface="Calibri" panose="020F0502020204030204" pitchFamily="34" charset="0"/>
                  </a:rPr>
                  <a:t>地址</a:t>
                </a:r>
                <a:endParaRPr lang="en-GB" altLang="zh-CN" sz="1400" b="1" dirty="0">
                  <a:solidFill>
                    <a:srgbClr val="C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8" name="AutoShape 31">
                <a:extLst>
                  <a:ext uri="{FF2B5EF4-FFF2-40B4-BE49-F238E27FC236}">
                    <a16:creationId xmlns:a16="http://schemas.microsoft.com/office/drawing/2014/main" id="{FBA6E3B7-AB50-8347-8207-ED6250866D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5479" y="2809056"/>
                <a:ext cx="76200" cy="914400"/>
              </a:xfrm>
              <a:prstGeom prst="rightBrace">
                <a:avLst>
                  <a:gd name="adj1" fmla="val 10000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2000"/>
              </a:p>
            </p:txBody>
          </p:sp>
          <p:sp>
            <p:nvSpPr>
              <p:cNvPr id="29" name="Text Box 32">
                <a:extLst>
                  <a:ext uri="{FF2B5EF4-FFF2-40B4-BE49-F238E27FC236}">
                    <a16:creationId xmlns:a16="http://schemas.microsoft.com/office/drawing/2014/main" id="{22CE70C4-D8A2-5B46-9FCE-BD2EF939D2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4208" y="5058820"/>
                <a:ext cx="570406" cy="334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8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GB" sz="1400" dirty="0">
                    <a:latin typeface="Calibri" panose="020F0502020204030204" pitchFamily="34" charset="0"/>
                  </a:rPr>
                  <a:t>数据</a:t>
                </a:r>
                <a:endParaRPr lang="en-GB" altLang="zh-CN" sz="14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30" name="Rectangle 33">
                <a:extLst>
                  <a:ext uri="{FF2B5EF4-FFF2-40B4-BE49-F238E27FC236}">
                    <a16:creationId xmlns:a16="http://schemas.microsoft.com/office/drawing/2014/main" id="{C9F879C3-EA58-9946-8C31-F39688D387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4879" y="3723456"/>
                <a:ext cx="914400" cy="228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8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anose="030F0702030302020204" pitchFamily="66" charset="0"/>
                </a:endParaRPr>
              </a:p>
            </p:txBody>
          </p:sp>
          <p:sp>
            <p:nvSpPr>
              <p:cNvPr id="31" name="Text Box 34">
                <a:extLst>
                  <a:ext uri="{FF2B5EF4-FFF2-40B4-BE49-F238E27FC236}">
                    <a16:creationId xmlns:a16="http://schemas.microsoft.com/office/drawing/2014/main" id="{2270907F-9F2E-8944-8225-84E64A3158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8492" y="3725044"/>
                <a:ext cx="342900" cy="3063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88000"/>
                  </a:lnSpc>
                  <a:spcBef>
                    <a:spcPts val="600"/>
                  </a:spcBef>
                  <a:buFontTx/>
                  <a:buNone/>
                </a:pPr>
                <a:r>
                  <a:rPr lang="en-GB" altLang="zh-CN" sz="1600">
                    <a:solidFill>
                      <a:srgbClr val="003300"/>
                    </a:solidFill>
                    <a:latin typeface="Calibri" panose="020F0502020204030204" pitchFamily="34" charset="0"/>
                  </a:rPr>
                  <a:t>8:</a:t>
                </a:r>
              </a:p>
            </p:txBody>
          </p:sp>
          <p:sp>
            <p:nvSpPr>
              <p:cNvPr id="32" name="Rectangle 35">
                <a:extLst>
                  <a:ext uri="{FF2B5EF4-FFF2-40B4-BE49-F238E27FC236}">
                    <a16:creationId xmlns:a16="http://schemas.microsoft.com/office/drawing/2014/main" id="{864DA4E8-27CC-264A-BFC3-B3B66B7E1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1079" y="3958406"/>
                <a:ext cx="914400" cy="228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lIns="90360" tIns="44280" rIns="90360" bIns="44280" anchor="ctr"/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rtl="1">
                  <a:lnSpc>
                    <a:spcPct val="98000"/>
                  </a:lnSpc>
                  <a:spcBef>
                    <a:spcPct val="0"/>
                  </a:spcBef>
                  <a:buFontTx/>
                  <a:buNone/>
                </a:pPr>
                <a:r>
                  <a:rPr lang="en-GB" altLang="zh-CN" sz="1800">
                    <a:latin typeface="Calibri" panose="020F0502020204030204" pitchFamily="34" charset="0"/>
                  </a:rPr>
                  <a:t>...</a:t>
                </a:r>
              </a:p>
            </p:txBody>
          </p:sp>
          <p:cxnSp>
            <p:nvCxnSpPr>
              <p:cNvPr id="33" name="Straight Arrow Connector 34">
                <a:extLst>
                  <a:ext uri="{FF2B5EF4-FFF2-40B4-BE49-F238E27FC236}">
                    <a16:creationId xmlns:a16="http://schemas.microsoft.com/office/drawing/2014/main" id="{DAE09C48-7C43-8345-9EA5-850775F0C6C0}"/>
                  </a:ext>
                </a:extLst>
              </p:cNvPr>
              <p:cNvCxnSpPr>
                <a:cxnSpLocks noChangeShapeType="1"/>
                <a:stCxn id="11" idx="3"/>
                <a:endCxn id="20" idx="1"/>
              </p:cNvCxnSpPr>
              <p:nvPr/>
            </p:nvCxnSpPr>
            <p:spPr bwMode="auto">
              <a:xfrm flipV="1">
                <a:off x="4546079" y="2956694"/>
                <a:ext cx="1522413" cy="1587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" name="Straight Connector 35">
                <a:extLst>
                  <a:ext uri="{FF2B5EF4-FFF2-40B4-BE49-F238E27FC236}">
                    <a16:creationId xmlns:a16="http://schemas.microsoft.com/office/drawing/2014/main" id="{BBDB99C9-E3CB-F44A-8A40-D2F60E844D8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 flipH="1">
                <a:off x="7517879" y="3266256"/>
                <a:ext cx="533400" cy="1588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" name="Straight Connector 36">
                <a:extLst>
                  <a:ext uri="{FF2B5EF4-FFF2-40B4-BE49-F238E27FC236}">
                    <a16:creationId xmlns:a16="http://schemas.microsoft.com/office/drawing/2014/main" id="{F4704E0B-91BE-5F4D-9375-201D606B7EE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130529" y="4182244"/>
                <a:ext cx="1839913" cy="1587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" name="Shape 60">
                <a:extLst>
                  <a:ext uri="{FF2B5EF4-FFF2-40B4-BE49-F238E27FC236}">
                    <a16:creationId xmlns:a16="http://schemas.microsoft.com/office/drawing/2014/main" id="{CE10EEE4-DFE1-1044-98D6-927E722DE280}"/>
                  </a:ext>
                </a:extLst>
              </p:cNvPr>
              <p:cNvCxnSpPr>
                <a:cxnSpLocks noChangeShapeType="1"/>
                <a:endCxn id="37" idx="2"/>
              </p:cNvCxnSpPr>
              <p:nvPr/>
            </p:nvCxnSpPr>
            <p:spPr bwMode="auto">
              <a:xfrm rot="10800000">
                <a:off x="1574279" y="3226569"/>
                <a:ext cx="6475413" cy="1876425"/>
              </a:xfrm>
              <a:prstGeom prst="bentConnector2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7" name="Rectangle 10">
                <a:extLst>
                  <a:ext uri="{FF2B5EF4-FFF2-40B4-BE49-F238E27FC236}">
                    <a16:creationId xmlns:a16="http://schemas.microsoft.com/office/drawing/2014/main" id="{C99EAC53-13D6-104C-B7A7-265043DED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0879" y="2693169"/>
                <a:ext cx="1066800" cy="533400"/>
              </a:xfrm>
              <a:prstGeom prst="rect">
                <a:avLst/>
              </a:prstGeom>
              <a:solidFill>
                <a:srgbClr val="F1C7C7"/>
              </a:solidFill>
              <a:ln w="126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8000"/>
                  </a:lnSpc>
                  <a:spcBef>
                    <a:spcPct val="0"/>
                  </a:spcBef>
                  <a:buFontTx/>
                  <a:buNone/>
                </a:pPr>
                <a:r>
                  <a:rPr lang="en-GB" altLang="zh-CN" sz="1600" dirty="0">
                    <a:latin typeface="Calibri" panose="020F0502020204030204" pitchFamily="34" charset="0"/>
                  </a:rPr>
                  <a:t>CPU</a:t>
                </a:r>
                <a:r>
                  <a:rPr lang="zh-CN" altLang="en-GB" sz="1600" dirty="0">
                    <a:latin typeface="Calibri" panose="020F0502020204030204" pitchFamily="34" charset="0"/>
                  </a:rPr>
                  <a:t>核心</a:t>
                </a:r>
                <a:endParaRPr lang="en-GB" altLang="zh-CN" sz="1600" dirty="0">
                  <a:latin typeface="Calibri" panose="020F0502020204030204" pitchFamily="34" charset="0"/>
                </a:endParaRPr>
              </a:p>
            </p:txBody>
          </p:sp>
          <p:cxnSp>
            <p:nvCxnSpPr>
              <p:cNvPr id="38" name="Straight Arrow Connector 39">
                <a:extLst>
                  <a:ext uri="{FF2B5EF4-FFF2-40B4-BE49-F238E27FC236}">
                    <a16:creationId xmlns:a16="http://schemas.microsoft.com/office/drawing/2014/main" id="{6417CB99-80EC-9846-8054-7E217975564B}"/>
                  </a:ext>
                </a:extLst>
              </p:cNvPr>
              <p:cNvCxnSpPr>
                <a:cxnSpLocks noChangeShapeType="1"/>
                <a:stCxn id="37" idx="3"/>
              </p:cNvCxnSpPr>
              <p:nvPr/>
            </p:nvCxnSpPr>
            <p:spPr bwMode="auto">
              <a:xfrm flipV="1">
                <a:off x="2107679" y="2955106"/>
                <a:ext cx="1370013" cy="4763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9" name="Text Box 9">
                <a:extLst>
                  <a:ext uri="{FF2B5EF4-FFF2-40B4-BE49-F238E27FC236}">
                    <a16:creationId xmlns:a16="http://schemas.microsoft.com/office/drawing/2014/main" id="{2B96388C-FE36-AF47-BDB4-DD3BC68E4C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5584" y="2541839"/>
                <a:ext cx="949115" cy="334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8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GB" sz="1400" b="1" dirty="0">
                    <a:solidFill>
                      <a:srgbClr val="C00000"/>
                    </a:solidFill>
                    <a:latin typeface="Calibri" panose="020F0502020204030204" pitchFamily="34" charset="0"/>
                  </a:rPr>
                  <a:t>虚拟</a:t>
                </a:r>
                <a:r>
                  <a:rPr lang="zh-CN" altLang="en-US" sz="1400" b="1" dirty="0">
                    <a:solidFill>
                      <a:srgbClr val="C00000"/>
                    </a:solidFill>
                    <a:latin typeface="Calibri" panose="020F0502020204030204" pitchFamily="34" charset="0"/>
                  </a:rPr>
                  <a:t>地址</a:t>
                </a:r>
                <a:endParaRPr lang="en-GB" altLang="zh-CN" sz="1400" b="1" dirty="0">
                  <a:solidFill>
                    <a:srgbClr val="C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0" name="TextBox 41">
                <a:extLst>
                  <a:ext uri="{FF2B5EF4-FFF2-40B4-BE49-F238E27FC236}">
                    <a16:creationId xmlns:a16="http://schemas.microsoft.com/office/drawing/2014/main" id="{2F82A291-AC76-9B42-A833-3E0DA27DFB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2279" y="2048644"/>
                <a:ext cx="1058863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800" i="1" dirty="0">
                    <a:latin typeface="Calibri" panose="020F0502020204030204" pitchFamily="34" charset="0"/>
                  </a:rPr>
                  <a:t>CPU Chip</a:t>
                </a:r>
              </a:p>
            </p:txBody>
          </p:sp>
          <p:sp>
            <p:nvSpPr>
              <p:cNvPr id="42" name="TextBox 43">
                <a:extLst>
                  <a:ext uri="{FF2B5EF4-FFF2-40B4-BE49-F238E27FC236}">
                    <a16:creationId xmlns:a16="http://schemas.microsoft.com/office/drawing/2014/main" id="{3F572BBF-2073-BE4E-9134-C8F2B80449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13816" y="2955106"/>
                <a:ext cx="194833" cy="3703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zh-CN" sz="1600" b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093E056C-0745-4A49-B138-33FDC9E80CBD}"/>
                </a:ext>
              </a:extLst>
            </p:cNvPr>
            <p:cNvSpPr/>
            <p:nvPr/>
          </p:nvSpPr>
          <p:spPr>
            <a:xfrm>
              <a:off x="1307285" y="2641835"/>
              <a:ext cx="3516118" cy="98525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6928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灯片编号占位符 5">
            <a:extLst>
              <a:ext uri="{FF2B5EF4-FFF2-40B4-BE49-F238E27FC236}">
                <a16:creationId xmlns:a16="http://schemas.microsoft.com/office/drawing/2014/main" id="{8240A97A-D51C-FC4D-B591-7F7574828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25F23258-BD48-3540-8273-75CD61438224}" type="slidenum">
              <a:rPr lang="zh-CN" altLang="en-US" sz="1167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21</a:t>
            </a:fld>
            <a:endParaRPr lang="en-US" altLang="zh-CN" sz="1167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9331" name="Group 66">
            <a:extLst>
              <a:ext uri="{FF2B5EF4-FFF2-40B4-BE49-F238E27FC236}">
                <a16:creationId xmlns:a16="http://schemas.microsoft.com/office/drawing/2014/main" id="{949DDE95-8549-A240-AC62-426272F179F2}"/>
              </a:ext>
            </a:extLst>
          </p:cNvPr>
          <p:cNvGrpSpPr>
            <a:grpSpLocks/>
          </p:cNvGrpSpPr>
          <p:nvPr/>
        </p:nvGrpSpPr>
        <p:grpSpPr bwMode="auto">
          <a:xfrm>
            <a:off x="952500" y="1438759"/>
            <a:ext cx="7041886" cy="3858151"/>
            <a:chOff x="144" y="812"/>
            <a:chExt cx="5323" cy="3315"/>
          </a:xfrm>
        </p:grpSpPr>
        <p:sp>
          <p:nvSpPr>
            <p:cNvPr id="99334" name="Rectangle 23">
              <a:extLst>
                <a:ext uri="{FF2B5EF4-FFF2-40B4-BE49-F238E27FC236}">
                  <a16:creationId xmlns:a16="http://schemas.microsoft.com/office/drawing/2014/main" id="{0F1C4585-9F04-DB4D-8AA6-1E14F4B1B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0" y="1252"/>
              <a:ext cx="2008" cy="232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1500" dirty="0">
                  <a:solidFill>
                    <a:srgbClr val="000000"/>
                  </a:solidFill>
                  <a:latin typeface="+mn-ea"/>
                </a:rPr>
                <a:t>虚拟页号</a:t>
              </a:r>
              <a:r>
                <a:rPr lang="en-US" altLang="zh-CN" sz="1500" dirty="0">
                  <a:solidFill>
                    <a:srgbClr val="000000"/>
                  </a:solidFill>
                  <a:latin typeface="+mn-ea"/>
                </a:rPr>
                <a:t>(VPN)</a:t>
              </a:r>
            </a:p>
          </p:txBody>
        </p:sp>
        <p:sp>
          <p:nvSpPr>
            <p:cNvPr id="99335" name="Rectangle 24">
              <a:extLst>
                <a:ext uri="{FF2B5EF4-FFF2-40B4-BE49-F238E27FC236}">
                  <a16:creationId xmlns:a16="http://schemas.microsoft.com/office/drawing/2014/main" id="{090C4B38-AB78-994D-A512-1B7D9ACFF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3" y="1252"/>
              <a:ext cx="1384" cy="23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1500" dirty="0">
                  <a:solidFill>
                    <a:srgbClr val="000000"/>
                  </a:solidFill>
                  <a:latin typeface="+mn-ea"/>
                </a:rPr>
                <a:t>虚拟页内偏移 </a:t>
              </a:r>
              <a:r>
                <a:rPr lang="en-US" altLang="zh-CN" sz="1500" dirty="0">
                  <a:solidFill>
                    <a:srgbClr val="000000"/>
                  </a:solidFill>
                  <a:latin typeface="+mn-ea"/>
                </a:rPr>
                <a:t>VPO</a:t>
              </a:r>
            </a:p>
          </p:txBody>
        </p:sp>
        <p:sp>
          <p:nvSpPr>
            <p:cNvPr id="99336" name="Rectangle 25">
              <a:extLst>
                <a:ext uri="{FF2B5EF4-FFF2-40B4-BE49-F238E27FC236}">
                  <a16:creationId xmlns:a16="http://schemas.microsoft.com/office/drawing/2014/main" id="{4216D701-0C3F-0E46-9A45-C4489ECCA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" y="812"/>
              <a:ext cx="697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1500" b="1" dirty="0">
                  <a:solidFill>
                    <a:srgbClr val="000000"/>
                  </a:solidFill>
                  <a:latin typeface="+mn-ea"/>
                </a:rPr>
                <a:t>虚拟地址</a:t>
              </a:r>
              <a:endParaRPr lang="en-US" altLang="zh-CN" sz="1500" b="1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99337" name="Rectangle 26">
              <a:extLst>
                <a:ext uri="{FF2B5EF4-FFF2-40B4-BE49-F238E27FC236}">
                  <a16:creationId xmlns:a16="http://schemas.microsoft.com/office/drawing/2014/main" id="{16CD42C4-8318-0045-A03B-5FDD9A696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0" y="3460"/>
              <a:ext cx="1960" cy="232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1500" dirty="0">
                  <a:solidFill>
                    <a:srgbClr val="000000"/>
                  </a:solidFill>
                  <a:latin typeface="+mn-ea"/>
                </a:rPr>
                <a:t>物理页号</a:t>
              </a:r>
              <a:r>
                <a:rPr lang="en-US" altLang="zh-CN" sz="1500" dirty="0">
                  <a:solidFill>
                    <a:srgbClr val="000000"/>
                  </a:solidFill>
                  <a:latin typeface="+mn-ea"/>
                </a:rPr>
                <a:t>(PPN)</a:t>
              </a:r>
            </a:p>
          </p:txBody>
        </p:sp>
        <p:sp>
          <p:nvSpPr>
            <p:cNvPr id="99338" name="Rectangle 27">
              <a:extLst>
                <a:ext uri="{FF2B5EF4-FFF2-40B4-BE49-F238E27FC236}">
                  <a16:creationId xmlns:a16="http://schemas.microsoft.com/office/drawing/2014/main" id="{9516CBB2-5018-5443-903E-DDCD2AD25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3460"/>
              <a:ext cx="1384" cy="232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1500" dirty="0">
                  <a:solidFill>
                    <a:srgbClr val="000000"/>
                  </a:solidFill>
                  <a:latin typeface="+mn-ea"/>
                </a:rPr>
                <a:t>物理页内偏移 </a:t>
              </a:r>
              <a:r>
                <a:rPr lang="en-US" altLang="zh-CN" sz="1500" dirty="0">
                  <a:solidFill>
                    <a:srgbClr val="000000"/>
                  </a:solidFill>
                  <a:latin typeface="+mn-ea"/>
                </a:rPr>
                <a:t>PPO</a:t>
              </a:r>
            </a:p>
          </p:txBody>
        </p:sp>
        <p:sp>
          <p:nvSpPr>
            <p:cNvPr id="99339" name="Rectangle 28">
              <a:extLst>
                <a:ext uri="{FF2B5EF4-FFF2-40B4-BE49-F238E27FC236}">
                  <a16:creationId xmlns:a16="http://schemas.microsoft.com/office/drawing/2014/main" id="{AE3131A0-11A3-C143-BBEA-0C57F43EA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" y="3864"/>
              <a:ext cx="697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1500" b="1" dirty="0">
                  <a:solidFill>
                    <a:srgbClr val="000000"/>
                  </a:solidFill>
                  <a:latin typeface="+mn-ea"/>
                </a:rPr>
                <a:t>物理地址</a:t>
              </a:r>
              <a:endParaRPr lang="en-US" altLang="zh-CN" sz="1500" b="1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99340" name="Line 29">
              <a:extLst>
                <a:ext uri="{FF2B5EF4-FFF2-40B4-BE49-F238E27FC236}">
                  <a16:creationId xmlns:a16="http://schemas.microsoft.com/office/drawing/2014/main" id="{AEFB9240-14D3-4E47-B7C3-8BE949D57A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1492"/>
              <a:ext cx="0" cy="19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99341" name="Rectangle 30">
              <a:extLst>
                <a:ext uri="{FF2B5EF4-FFF2-40B4-BE49-F238E27FC236}">
                  <a16:creationId xmlns:a16="http://schemas.microsoft.com/office/drawing/2014/main" id="{8A8DA95A-747F-404C-BFE2-56409D668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1" y="3251"/>
              <a:ext cx="19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99342" name="Rectangle 31">
              <a:extLst>
                <a:ext uri="{FF2B5EF4-FFF2-40B4-BE49-F238E27FC236}">
                  <a16:creationId xmlns:a16="http://schemas.microsoft.com/office/drawing/2014/main" id="{6910EF58-8887-2544-930D-C64D8D628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5" y="3251"/>
              <a:ext cx="359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p–1</a:t>
              </a:r>
            </a:p>
          </p:txBody>
        </p:sp>
        <p:sp>
          <p:nvSpPr>
            <p:cNvPr id="99343" name="Rectangle 32">
              <a:extLst>
                <a:ext uri="{FF2B5EF4-FFF2-40B4-BE49-F238E27FC236}">
                  <a16:creationId xmlns:a16="http://schemas.microsoft.com/office/drawing/2014/main" id="{5051EDD5-E81B-C841-9BFF-186BFD571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3" y="3251"/>
              <a:ext cx="19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p</a:t>
              </a:r>
            </a:p>
          </p:txBody>
        </p:sp>
        <p:sp>
          <p:nvSpPr>
            <p:cNvPr id="99344" name="Rectangle 33">
              <a:extLst>
                <a:ext uri="{FF2B5EF4-FFF2-40B4-BE49-F238E27FC236}">
                  <a16:creationId xmlns:a16="http://schemas.microsoft.com/office/drawing/2014/main" id="{DF8B1836-BA21-DA4E-8C51-E0C057843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3251"/>
              <a:ext cx="399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m–1</a:t>
              </a:r>
            </a:p>
          </p:txBody>
        </p:sp>
        <p:sp>
          <p:nvSpPr>
            <p:cNvPr id="99345" name="Rectangle 34">
              <a:extLst>
                <a:ext uri="{FF2B5EF4-FFF2-40B4-BE49-F238E27FC236}">
                  <a16:creationId xmlns:a16="http://schemas.microsoft.com/office/drawing/2014/main" id="{10062F63-F064-8447-BB83-D9B9CAACE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7" y="1042"/>
              <a:ext cx="359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n–1</a:t>
              </a:r>
            </a:p>
          </p:txBody>
        </p:sp>
        <p:sp>
          <p:nvSpPr>
            <p:cNvPr id="99346" name="Rectangle 35">
              <a:extLst>
                <a:ext uri="{FF2B5EF4-FFF2-40B4-BE49-F238E27FC236}">
                  <a16:creationId xmlns:a16="http://schemas.microsoft.com/office/drawing/2014/main" id="{9FA92C1E-110A-1441-ABF9-FB90942FB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9" y="1042"/>
              <a:ext cx="19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99347" name="Rectangle 36">
              <a:extLst>
                <a:ext uri="{FF2B5EF4-FFF2-40B4-BE49-F238E27FC236}">
                  <a16:creationId xmlns:a16="http://schemas.microsoft.com/office/drawing/2014/main" id="{A658A3D2-9C58-EA4E-BF93-19C6E92F7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1" y="1042"/>
              <a:ext cx="359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p–1</a:t>
              </a:r>
            </a:p>
          </p:txBody>
        </p:sp>
        <p:sp>
          <p:nvSpPr>
            <p:cNvPr id="99348" name="Rectangle 37">
              <a:extLst>
                <a:ext uri="{FF2B5EF4-FFF2-40B4-BE49-F238E27FC236}">
                  <a16:creationId xmlns:a16="http://schemas.microsoft.com/office/drawing/2014/main" id="{55B425AB-6948-4840-852A-6FAFA9D01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3" y="1042"/>
              <a:ext cx="196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50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p</a:t>
              </a:r>
            </a:p>
          </p:txBody>
        </p:sp>
        <p:sp>
          <p:nvSpPr>
            <p:cNvPr id="9236" name="Rectangle 38">
              <a:extLst>
                <a:ext uri="{FF2B5EF4-FFF2-40B4-BE49-F238E27FC236}">
                  <a16:creationId xmlns:a16="http://schemas.microsoft.com/office/drawing/2014/main" id="{9F835E30-B707-3F4B-9337-EFD600441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840"/>
              <a:ext cx="1666" cy="263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5406" tIns="37042" rIns="75406" bIns="37042" anchor="ctr">
              <a:spAutoFit/>
            </a:bodyPr>
            <a:lstStyle/>
            <a:p>
              <a:pPr algn="ctr"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500" dirty="0">
                  <a:solidFill>
                    <a:srgbClr val="000000"/>
                  </a:solidFill>
                  <a:latin typeface="+mn-ea"/>
                </a:rPr>
                <a:t>页表基址寄存器</a:t>
              </a:r>
              <a:endParaRPr lang="en-US" altLang="zh-CN" sz="15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99350" name="Rectangle 39">
              <a:extLst>
                <a:ext uri="{FF2B5EF4-FFF2-40B4-BE49-F238E27FC236}">
                  <a16:creationId xmlns:a16="http://schemas.microsoft.com/office/drawing/2014/main" id="{7A38F069-529F-2B46-A328-697215E48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1924"/>
              <a:ext cx="176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9351" name="Rectangle 40">
              <a:extLst>
                <a:ext uri="{FF2B5EF4-FFF2-40B4-BE49-F238E27FC236}">
                  <a16:creationId xmlns:a16="http://schemas.microsoft.com/office/drawing/2014/main" id="{01610D88-BC08-3B48-A736-8587A50F4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2068"/>
              <a:ext cx="1768" cy="136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9352" name="Rectangle 41">
              <a:extLst>
                <a:ext uri="{FF2B5EF4-FFF2-40B4-BE49-F238E27FC236}">
                  <a16:creationId xmlns:a16="http://schemas.microsoft.com/office/drawing/2014/main" id="{235B8491-C207-294D-ACBB-C091CAEF4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2212"/>
              <a:ext cx="176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9353" name="Rectangle 42">
              <a:extLst>
                <a:ext uri="{FF2B5EF4-FFF2-40B4-BE49-F238E27FC236}">
                  <a16:creationId xmlns:a16="http://schemas.microsoft.com/office/drawing/2014/main" id="{E319E6DA-95C6-1F48-908E-605A4F9E3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2356"/>
              <a:ext cx="1768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9354" name="Oval 43">
              <a:extLst>
                <a:ext uri="{FF2B5EF4-FFF2-40B4-BE49-F238E27FC236}">
                  <a16:creationId xmlns:a16="http://schemas.microsoft.com/office/drawing/2014/main" id="{9397BCAB-5808-FF4D-8C74-7DDB2D809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0" y="2116"/>
              <a:ext cx="40" cy="4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9355" name="Line 44">
              <a:extLst>
                <a:ext uri="{FF2B5EF4-FFF2-40B4-BE49-F238E27FC236}">
                  <a16:creationId xmlns:a16="http://schemas.microsoft.com/office/drawing/2014/main" id="{5F7C38D0-851E-9A46-8683-D9136681A7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0" y="2156"/>
              <a:ext cx="0" cy="1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99356" name="Line 45">
              <a:extLst>
                <a:ext uri="{FF2B5EF4-FFF2-40B4-BE49-F238E27FC236}">
                  <a16:creationId xmlns:a16="http://schemas.microsoft.com/office/drawing/2014/main" id="{06089830-E649-A944-A59F-7E402CC62C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3072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9244" name="Rectangle 46">
              <a:extLst>
                <a:ext uri="{FF2B5EF4-FFF2-40B4-BE49-F238E27FC236}">
                  <a16:creationId xmlns:a16="http://schemas.microsoft.com/office/drawing/2014/main" id="{9CED7E9D-0EF8-C148-810D-7DAAE7F4B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880"/>
              <a:ext cx="1010" cy="65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5406" tIns="37042" rIns="75406" bIns="37042">
              <a:spAutoFit/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500" dirty="0">
                  <a:solidFill>
                    <a:srgbClr val="000000"/>
                  </a:solidFill>
                  <a:latin typeface="+mn-ea"/>
                </a:rPr>
                <a:t>如果</a:t>
              </a:r>
              <a:r>
                <a:rPr lang="en-US" altLang="zh-CN" sz="1500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en-US" altLang="zh-CN" sz="15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valid</a:t>
              </a:r>
              <a:r>
                <a:rPr lang="en-US" altLang="zh-CN" sz="1500" dirty="0">
                  <a:solidFill>
                    <a:srgbClr val="000000"/>
                  </a:solidFill>
                  <a:latin typeface="+mn-ea"/>
                </a:rPr>
                <a:t>=0</a:t>
              </a:r>
              <a:r>
                <a:rPr lang="zh-CN" altLang="en-US" sz="1500" dirty="0">
                  <a:solidFill>
                    <a:srgbClr val="000000"/>
                  </a:solidFill>
                  <a:latin typeface="+mn-ea"/>
                </a:rPr>
                <a:t> </a:t>
              </a:r>
              <a:endParaRPr lang="en-US" altLang="zh-CN" sz="1500" dirty="0">
                <a:solidFill>
                  <a:srgbClr val="000000"/>
                </a:solidFill>
                <a:latin typeface="+mn-ea"/>
              </a:endParaRPr>
            </a:p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500" dirty="0">
                  <a:solidFill>
                    <a:srgbClr val="000000"/>
                  </a:solidFill>
                  <a:latin typeface="+mn-ea"/>
                </a:rPr>
                <a:t>表示该页不在</a:t>
              </a:r>
              <a:endParaRPr lang="en-US" altLang="zh-CN" sz="1500" dirty="0">
                <a:solidFill>
                  <a:srgbClr val="000000"/>
                </a:solidFill>
                <a:latin typeface="+mn-ea"/>
              </a:endParaRPr>
            </a:p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500" dirty="0">
                  <a:solidFill>
                    <a:srgbClr val="000000"/>
                  </a:solidFill>
                  <a:latin typeface="+mn-ea"/>
                </a:rPr>
                <a:t>物理内存中</a:t>
              </a:r>
              <a:endParaRPr lang="en-US" altLang="zh-CN" sz="15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9245" name="Rectangle 47">
              <a:extLst>
                <a:ext uri="{FF2B5EF4-FFF2-40B4-BE49-F238E27FC236}">
                  <a16:creationId xmlns:a16="http://schemas.microsoft.com/office/drawing/2014/main" id="{C55CEA98-9684-8D41-B430-B96548B37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" y="1693"/>
              <a:ext cx="416" cy="2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5406" tIns="37042" rIns="75406" bIns="37042">
              <a:spAutoFit/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5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" pitchFamily="34" charset="0"/>
                  <a:ea typeface="宋体" panose="02010600030101010101" pitchFamily="2" charset="-122"/>
                </a:rPr>
                <a:t>valid</a:t>
              </a:r>
            </a:p>
          </p:txBody>
        </p:sp>
        <p:sp>
          <p:nvSpPr>
            <p:cNvPr id="99359" name="Rectangle 48">
              <a:extLst>
                <a:ext uri="{FF2B5EF4-FFF2-40B4-BE49-F238E27FC236}">
                  <a16:creationId xmlns:a16="http://schemas.microsoft.com/office/drawing/2014/main" id="{7DC5F622-45FF-EE49-8CFD-F4705418E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680"/>
              <a:ext cx="1395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sz="1500" dirty="0">
                  <a:solidFill>
                    <a:srgbClr val="000000"/>
                  </a:solidFill>
                  <a:latin typeface="+mn-ea"/>
                </a:rPr>
                <a:t>       物理页号</a:t>
              </a:r>
              <a:r>
                <a:rPr lang="en-US" altLang="zh-CN" sz="1500" dirty="0">
                  <a:solidFill>
                    <a:srgbClr val="000000"/>
                  </a:solidFill>
                  <a:latin typeface="+mn-ea"/>
                </a:rPr>
                <a:t>(</a:t>
              </a:r>
              <a:r>
                <a:rPr lang="en-US" altLang="zh-CN" sz="1500" dirty="0">
                  <a:solidFill>
                    <a:srgbClr val="7030A0"/>
                  </a:solidFill>
                  <a:latin typeface="+mn-ea"/>
                </a:rPr>
                <a:t>PPN</a:t>
              </a:r>
              <a:r>
                <a:rPr lang="en-US" altLang="zh-CN" sz="1500" dirty="0">
                  <a:solidFill>
                    <a:srgbClr val="000000"/>
                  </a:solidFill>
                  <a:latin typeface="+mn-ea"/>
                </a:rPr>
                <a:t>)</a:t>
              </a:r>
            </a:p>
          </p:txBody>
        </p:sp>
        <p:sp>
          <p:nvSpPr>
            <p:cNvPr id="99360" name="Line 49">
              <a:extLst>
                <a:ext uri="{FF2B5EF4-FFF2-40B4-BE49-F238E27FC236}">
                  <a16:creationId xmlns:a16="http://schemas.microsoft.com/office/drawing/2014/main" id="{B6678190-C7FA-6D43-87F9-097F55FFE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104"/>
              <a:ext cx="0" cy="8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99361" name="Line 50">
              <a:extLst>
                <a:ext uri="{FF2B5EF4-FFF2-40B4-BE49-F238E27FC236}">
                  <a16:creationId xmlns:a16="http://schemas.microsoft.com/office/drawing/2014/main" id="{A9B02E76-6CC9-FA47-ACC2-09FDA5F38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950"/>
              <a:ext cx="9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99362" name="Rectangle 51">
              <a:extLst>
                <a:ext uri="{FF2B5EF4-FFF2-40B4-BE49-F238E27FC236}">
                  <a16:creationId xmlns:a16="http://schemas.microsoft.com/office/drawing/2014/main" id="{90DD8F3F-54C5-AA40-90CF-218B7DFF7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192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9363" name="Rectangle 52">
              <a:extLst>
                <a:ext uri="{FF2B5EF4-FFF2-40B4-BE49-F238E27FC236}">
                  <a16:creationId xmlns:a16="http://schemas.microsoft.com/office/drawing/2014/main" id="{2BFB3BE8-9248-234E-8BE9-D47203AB0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2068"/>
              <a:ext cx="424" cy="136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9364" name="Rectangle 53">
              <a:extLst>
                <a:ext uri="{FF2B5EF4-FFF2-40B4-BE49-F238E27FC236}">
                  <a16:creationId xmlns:a16="http://schemas.microsoft.com/office/drawing/2014/main" id="{1FBBAB7F-EF8F-5E42-894C-F71E1CFCE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2212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9365" name="Rectangle 54">
              <a:extLst>
                <a:ext uri="{FF2B5EF4-FFF2-40B4-BE49-F238E27FC236}">
                  <a16:creationId xmlns:a16="http://schemas.microsoft.com/office/drawing/2014/main" id="{543D8093-F1D8-9946-A61B-D9664FA06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2356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9366" name="Rectangle 55">
              <a:extLst>
                <a:ext uri="{FF2B5EF4-FFF2-40B4-BE49-F238E27FC236}">
                  <a16:creationId xmlns:a16="http://schemas.microsoft.com/office/drawing/2014/main" id="{C6E33493-291C-9F49-8765-7FDF18055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192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9367" name="Rectangle 56">
              <a:extLst>
                <a:ext uri="{FF2B5EF4-FFF2-40B4-BE49-F238E27FC236}">
                  <a16:creationId xmlns:a16="http://schemas.microsoft.com/office/drawing/2014/main" id="{41ACC86D-705A-C447-BF90-8806A02F1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2068"/>
              <a:ext cx="424" cy="136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9368" name="Rectangle 57">
              <a:extLst>
                <a:ext uri="{FF2B5EF4-FFF2-40B4-BE49-F238E27FC236}">
                  <a16:creationId xmlns:a16="http://schemas.microsoft.com/office/drawing/2014/main" id="{AF6E1313-4476-5446-92E9-76F7937E0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2212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9369" name="Rectangle 58">
              <a:extLst>
                <a:ext uri="{FF2B5EF4-FFF2-40B4-BE49-F238E27FC236}">
                  <a16:creationId xmlns:a16="http://schemas.microsoft.com/office/drawing/2014/main" id="{8B7D7288-1604-B24E-BA4A-54BC04EF6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2356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9370" name="Line 59">
              <a:extLst>
                <a:ext uri="{FF2B5EF4-FFF2-40B4-BE49-F238E27FC236}">
                  <a16:creationId xmlns:a16="http://schemas.microsoft.com/office/drawing/2014/main" id="{5E1263B2-6EBD-944F-8602-5D7B23C1A6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174"/>
              <a:ext cx="0" cy="8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99371" name="Oval 60">
              <a:extLst>
                <a:ext uri="{FF2B5EF4-FFF2-40B4-BE49-F238E27FC236}">
                  <a16:creationId xmlns:a16="http://schemas.microsoft.com/office/drawing/2014/main" id="{86963752-1B32-C345-8C34-AA40BFFF8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4" y="2116"/>
              <a:ext cx="40" cy="4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 sz="1667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59" name="Rectangle 61">
              <a:extLst>
                <a:ext uri="{FF2B5EF4-FFF2-40B4-BE49-F238E27FC236}">
                  <a16:creationId xmlns:a16="http://schemas.microsoft.com/office/drawing/2014/main" id="{B9FEEB41-01BC-E842-91A9-8D58C9D9C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682"/>
              <a:ext cx="568" cy="2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5406" tIns="37042" rIns="75406" bIns="37042">
              <a:spAutoFit/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5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elvetica" pitchFamily="34" charset="0"/>
                  <a:ea typeface="宋体" panose="02010600030101010101" pitchFamily="2" charset="-122"/>
                </a:rPr>
                <a:t>access</a:t>
              </a:r>
            </a:p>
          </p:txBody>
        </p:sp>
        <p:sp>
          <p:nvSpPr>
            <p:cNvPr id="99373" name="Text Box 62">
              <a:extLst>
                <a:ext uri="{FF2B5EF4-FFF2-40B4-BE49-F238E27FC236}">
                  <a16:creationId xmlns:a16="http://schemas.microsoft.com/office/drawing/2014/main" id="{8A806EAD-8916-024C-B4CC-A88A5969D0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248"/>
              <a:ext cx="912" cy="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500" dirty="0">
                  <a:solidFill>
                    <a:srgbClr val="FF0000"/>
                  </a:solidFill>
                  <a:latin typeface="+mn-ea"/>
                </a:rPr>
                <a:t>VPN</a:t>
              </a:r>
              <a:r>
                <a:rPr lang="zh-CN" altLang="en-US" sz="1500" dirty="0">
                  <a:latin typeface="+mn-ea"/>
                </a:rPr>
                <a:t>作为页表中的索引</a:t>
              </a:r>
              <a:endParaRPr lang="en-US" altLang="zh-CN" sz="1500" dirty="0">
                <a:latin typeface="+mn-ea"/>
              </a:endParaRPr>
            </a:p>
          </p:txBody>
        </p:sp>
        <p:sp>
          <p:nvSpPr>
            <p:cNvPr id="99374" name="Line 63">
              <a:extLst>
                <a:ext uri="{FF2B5EF4-FFF2-40B4-BE49-F238E27FC236}">
                  <a16:creationId xmlns:a16="http://schemas.microsoft.com/office/drawing/2014/main" id="{C5781743-0F95-794E-95E6-C765EE135C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5" y="1488"/>
              <a:ext cx="1016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99375" name="Line 64">
              <a:extLst>
                <a:ext uri="{FF2B5EF4-FFF2-40B4-BE49-F238E27FC236}">
                  <a16:creationId xmlns:a16="http://schemas.microsoft.com/office/drawing/2014/main" id="{35518E4A-0A69-0649-98E6-0FAA905E61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5" y="1911"/>
              <a:ext cx="0" cy="2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99376" name="Line 65">
              <a:extLst>
                <a:ext uri="{FF2B5EF4-FFF2-40B4-BE49-F238E27FC236}">
                  <a16:creationId xmlns:a16="http://schemas.microsoft.com/office/drawing/2014/main" id="{849D4BA0-A0B7-8944-9F56-A04CA556E5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5" y="2174"/>
              <a:ext cx="5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CB8062C1-DA6E-904F-B23F-1B1C6388D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9209" y="118294"/>
            <a:ext cx="249142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2794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600" b="1" dirty="0">
                <a:solidFill>
                  <a:srgbClr val="C00000"/>
                </a:solidFill>
                <a:latin typeface="+mn-ea"/>
              </a:rPr>
              <a:t>页表：</a:t>
            </a:r>
            <a:endParaRPr lang="en-US" altLang="zh-CN" sz="1600" b="1" dirty="0">
              <a:solidFill>
                <a:srgbClr val="C00000"/>
              </a:solidFill>
              <a:latin typeface="+mn-ea"/>
            </a:endParaRPr>
          </a:p>
          <a:p>
            <a:pPr marL="285750" indent="-285750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C00000"/>
                </a:solidFill>
                <a:latin typeface="+mn-ea"/>
              </a:rPr>
              <a:t>存储在物理内存中，由 </a:t>
            </a:r>
            <a:r>
              <a:rPr lang="en-US" altLang="zh-CN" sz="1600" b="1" dirty="0">
                <a:solidFill>
                  <a:srgbClr val="C00000"/>
                </a:solidFill>
                <a:latin typeface="+mn-ea"/>
              </a:rPr>
              <a:t>OS</a:t>
            </a:r>
            <a:r>
              <a:rPr lang="zh-CN" altLang="en-US" sz="1600" b="1" dirty="0">
                <a:solidFill>
                  <a:srgbClr val="C00000"/>
                </a:solidFill>
                <a:latin typeface="+mn-ea"/>
              </a:rPr>
              <a:t> 负责维护；</a:t>
            </a:r>
            <a:endParaRPr lang="en-US" altLang="zh-CN" sz="1600" b="1" dirty="0">
              <a:solidFill>
                <a:srgbClr val="C00000"/>
              </a:solidFill>
              <a:latin typeface="+mn-ea"/>
            </a:endParaRPr>
          </a:p>
          <a:p>
            <a:pPr marL="285750" indent="-285750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C00000"/>
                </a:solidFill>
                <a:latin typeface="+mn-ea"/>
              </a:rPr>
              <a:t>其起始地址存放在页表基地址寄存器中</a:t>
            </a:r>
            <a:endParaRPr lang="en-US" altLang="zh-CN" sz="16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8DACC3B-F6C5-3A4E-AE4B-8DCBF4F9A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0" y="2288646"/>
            <a:ext cx="4826000" cy="1449917"/>
          </a:xfrm>
          <a:prstGeom prst="ellipse">
            <a:avLst/>
          </a:prstGeom>
          <a:noFill/>
          <a:ln w="317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667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19B498B-80FB-604B-8E16-CC5D139D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通过页表进行地址翻译</a:t>
            </a:r>
          </a:p>
        </p:txBody>
      </p:sp>
    </p:spTree>
    <p:extLst>
      <p:ext uri="{BB962C8B-B14F-4D97-AF65-F5344CB8AC3E}">
        <p14:creationId xmlns:p14="http://schemas.microsoft.com/office/powerpoint/2010/main" val="59522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2" grpId="0" animBg="1"/>
      <p:bldP spid="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灯片编号占位符 5">
            <a:extLst>
              <a:ext uri="{FF2B5EF4-FFF2-40B4-BE49-F238E27FC236}">
                <a16:creationId xmlns:a16="http://schemas.microsoft.com/office/drawing/2014/main" id="{B18DF666-6869-204E-BE3A-FD23CB63F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A3D6A063-C62B-1547-B65A-BA6883C6426B}" type="slidenum">
              <a:rPr lang="zh-CN" altLang="en-US" sz="1167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22</a:t>
            </a:fld>
            <a:endParaRPr lang="en-US" altLang="zh-CN" sz="1167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51B1CEEE-E174-1F48-A069-3F3B5DDA68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内存地址翻译简单示例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19704C6E-1C52-B04F-8DDF-CF814E8AE9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66748"/>
            <a:ext cx="6921500" cy="158750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假定一种地址格式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14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位虚拟地址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12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位物理地址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页大小 </a:t>
            </a:r>
            <a:r>
              <a:rPr lang="en-US" altLang="zh-CN" dirty="0">
                <a:ea typeface="宋体" panose="02010600030101010101" pitchFamily="2" charset="-122"/>
              </a:rPr>
              <a:t>= 64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字节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(6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33D43009-B81E-794E-81EE-1669D45BEF44}"/>
              </a:ext>
            </a:extLst>
          </p:cNvPr>
          <p:cNvGrpSpPr>
            <a:grpSpLocks/>
          </p:cNvGrpSpPr>
          <p:nvPr/>
        </p:nvGrpSpPr>
        <p:grpSpPr bwMode="auto">
          <a:xfrm>
            <a:off x="1562365" y="3085042"/>
            <a:ext cx="5700448" cy="2124033"/>
            <a:chOff x="605" y="1776"/>
            <a:chExt cx="4309" cy="2048"/>
          </a:xfrm>
        </p:grpSpPr>
        <p:grpSp>
          <p:nvGrpSpPr>
            <p:cNvPr id="101381" name="Group 5">
              <a:extLst>
                <a:ext uri="{FF2B5EF4-FFF2-40B4-BE49-F238E27FC236}">
                  <a16:creationId xmlns:a16="http://schemas.microsoft.com/office/drawing/2014/main" id="{D773EB7E-BD77-4442-802D-05AC46FC10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5" y="1776"/>
              <a:ext cx="4298" cy="384"/>
              <a:chOff x="605" y="1776"/>
              <a:chExt cx="4298" cy="384"/>
            </a:xfrm>
          </p:grpSpPr>
          <p:grpSp>
            <p:nvGrpSpPr>
              <p:cNvPr id="101435" name="Group 6">
                <a:extLst>
                  <a:ext uri="{FF2B5EF4-FFF2-40B4-BE49-F238E27FC236}">
                    <a16:creationId xmlns:a16="http://schemas.microsoft.com/office/drawing/2014/main" id="{A497712B-F608-D740-B7AA-8FBF3B8275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5" y="1776"/>
                <a:ext cx="307" cy="384"/>
                <a:chOff x="605" y="1776"/>
                <a:chExt cx="307" cy="384"/>
              </a:xfrm>
            </p:grpSpPr>
            <p:sp>
              <p:nvSpPr>
                <p:cNvPr id="101475" name="Rectangle 7">
                  <a:extLst>
                    <a:ext uri="{FF2B5EF4-FFF2-40B4-BE49-F238E27FC236}">
                      <a16:creationId xmlns:a16="http://schemas.microsoft.com/office/drawing/2014/main" id="{8CA1DA74-D9DD-5348-AAE7-69E8EB59D9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76" name="Rectangle 8">
                  <a:extLst>
                    <a:ext uri="{FF2B5EF4-FFF2-40B4-BE49-F238E27FC236}">
                      <a16:creationId xmlns:a16="http://schemas.microsoft.com/office/drawing/2014/main" id="{23432B15-7887-874F-8515-DC72EBB750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13</a:t>
                  </a:r>
                </a:p>
              </p:txBody>
            </p:sp>
          </p:grpSp>
          <p:grpSp>
            <p:nvGrpSpPr>
              <p:cNvPr id="101436" name="Group 9">
                <a:extLst>
                  <a:ext uri="{FF2B5EF4-FFF2-40B4-BE49-F238E27FC236}">
                    <a16:creationId xmlns:a16="http://schemas.microsoft.com/office/drawing/2014/main" id="{847E5B09-C395-6C43-8A68-FA12514C6C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2" y="1776"/>
                <a:ext cx="307" cy="384"/>
                <a:chOff x="605" y="1776"/>
                <a:chExt cx="307" cy="384"/>
              </a:xfrm>
            </p:grpSpPr>
            <p:sp>
              <p:nvSpPr>
                <p:cNvPr id="101473" name="Rectangle 10">
                  <a:extLst>
                    <a:ext uri="{FF2B5EF4-FFF2-40B4-BE49-F238E27FC236}">
                      <a16:creationId xmlns:a16="http://schemas.microsoft.com/office/drawing/2014/main" id="{2D7BCD0D-6A0A-9044-B2A7-5E5E7C3BE1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74" name="Rectangle 11">
                  <a:extLst>
                    <a:ext uri="{FF2B5EF4-FFF2-40B4-BE49-F238E27FC236}">
                      <a16:creationId xmlns:a16="http://schemas.microsoft.com/office/drawing/2014/main" id="{32397518-950B-324A-A843-ACE1432BE5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12</a:t>
                  </a:r>
                </a:p>
              </p:txBody>
            </p:sp>
          </p:grpSp>
          <p:grpSp>
            <p:nvGrpSpPr>
              <p:cNvPr id="101437" name="Group 12">
                <a:extLst>
                  <a:ext uri="{FF2B5EF4-FFF2-40B4-BE49-F238E27FC236}">
                    <a16:creationId xmlns:a16="http://schemas.microsoft.com/office/drawing/2014/main" id="{95279240-EEC7-5D4C-8871-13E96B0CF3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19" y="1776"/>
                <a:ext cx="307" cy="384"/>
                <a:chOff x="605" y="1776"/>
                <a:chExt cx="307" cy="384"/>
              </a:xfrm>
            </p:grpSpPr>
            <p:sp>
              <p:nvSpPr>
                <p:cNvPr id="101471" name="Rectangle 13">
                  <a:extLst>
                    <a:ext uri="{FF2B5EF4-FFF2-40B4-BE49-F238E27FC236}">
                      <a16:creationId xmlns:a16="http://schemas.microsoft.com/office/drawing/2014/main" id="{BA939F8F-CC5E-3A46-919F-682ED5FBEF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72" name="Rectangle 14">
                  <a:extLst>
                    <a:ext uri="{FF2B5EF4-FFF2-40B4-BE49-F238E27FC236}">
                      <a16:creationId xmlns:a16="http://schemas.microsoft.com/office/drawing/2014/main" id="{E086CA66-3225-1C4A-93F8-F2FAD9240E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11</a:t>
                  </a:r>
                </a:p>
              </p:txBody>
            </p:sp>
          </p:grpSp>
          <p:grpSp>
            <p:nvGrpSpPr>
              <p:cNvPr id="101438" name="Group 15">
                <a:extLst>
                  <a:ext uri="{FF2B5EF4-FFF2-40B4-BE49-F238E27FC236}">
                    <a16:creationId xmlns:a16="http://schemas.microsoft.com/office/drawing/2014/main" id="{97180941-8002-0444-9170-F6E0987922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26" y="1776"/>
                <a:ext cx="307" cy="384"/>
                <a:chOff x="605" y="1776"/>
                <a:chExt cx="307" cy="384"/>
              </a:xfrm>
            </p:grpSpPr>
            <p:sp>
              <p:nvSpPr>
                <p:cNvPr id="101469" name="Rectangle 16">
                  <a:extLst>
                    <a:ext uri="{FF2B5EF4-FFF2-40B4-BE49-F238E27FC236}">
                      <a16:creationId xmlns:a16="http://schemas.microsoft.com/office/drawing/2014/main" id="{3A16F068-BB36-464E-AAB9-A5274D5D10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70" name="Rectangle 17">
                  <a:extLst>
                    <a:ext uri="{FF2B5EF4-FFF2-40B4-BE49-F238E27FC236}">
                      <a16:creationId xmlns:a16="http://schemas.microsoft.com/office/drawing/2014/main" id="{763AEFFA-1B1B-834F-82DE-D399DBF022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10</a:t>
                  </a:r>
                </a:p>
              </p:txBody>
            </p:sp>
          </p:grpSp>
          <p:grpSp>
            <p:nvGrpSpPr>
              <p:cNvPr id="101439" name="Group 18">
                <a:extLst>
                  <a:ext uri="{FF2B5EF4-FFF2-40B4-BE49-F238E27FC236}">
                    <a16:creationId xmlns:a16="http://schemas.microsoft.com/office/drawing/2014/main" id="{9DD58F1F-08F0-EB4E-8089-9E384AC4D4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33" y="1776"/>
                <a:ext cx="307" cy="384"/>
                <a:chOff x="605" y="1776"/>
                <a:chExt cx="307" cy="384"/>
              </a:xfrm>
            </p:grpSpPr>
            <p:sp>
              <p:nvSpPr>
                <p:cNvPr id="101467" name="Rectangle 19">
                  <a:extLst>
                    <a:ext uri="{FF2B5EF4-FFF2-40B4-BE49-F238E27FC236}">
                      <a16:creationId xmlns:a16="http://schemas.microsoft.com/office/drawing/2014/main" id="{F4B5E25E-86EC-BF42-8978-18AC0CD2A1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68" name="Rectangle 20">
                  <a:extLst>
                    <a:ext uri="{FF2B5EF4-FFF2-40B4-BE49-F238E27FC236}">
                      <a16:creationId xmlns:a16="http://schemas.microsoft.com/office/drawing/2014/main" id="{7A048514-8709-CE49-A623-198A8B31DE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9</a:t>
                  </a:r>
                </a:p>
              </p:txBody>
            </p:sp>
          </p:grpSp>
          <p:grpSp>
            <p:nvGrpSpPr>
              <p:cNvPr id="101440" name="Group 21">
                <a:extLst>
                  <a:ext uri="{FF2B5EF4-FFF2-40B4-BE49-F238E27FC236}">
                    <a16:creationId xmlns:a16="http://schemas.microsoft.com/office/drawing/2014/main" id="{96D697FE-109C-6B4E-A446-7171191741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40" y="1776"/>
                <a:ext cx="307" cy="384"/>
                <a:chOff x="605" y="1776"/>
                <a:chExt cx="307" cy="384"/>
              </a:xfrm>
            </p:grpSpPr>
            <p:sp>
              <p:nvSpPr>
                <p:cNvPr id="101465" name="Rectangle 22">
                  <a:extLst>
                    <a:ext uri="{FF2B5EF4-FFF2-40B4-BE49-F238E27FC236}">
                      <a16:creationId xmlns:a16="http://schemas.microsoft.com/office/drawing/2014/main" id="{18C581E6-8030-DE49-8A4E-D7D4481FAD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66" name="Rectangle 23">
                  <a:extLst>
                    <a:ext uri="{FF2B5EF4-FFF2-40B4-BE49-F238E27FC236}">
                      <a16:creationId xmlns:a16="http://schemas.microsoft.com/office/drawing/2014/main" id="{7536D81C-23C5-C44D-9491-813CF5F3A2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8</a:t>
                  </a:r>
                </a:p>
              </p:txBody>
            </p:sp>
          </p:grpSp>
          <p:grpSp>
            <p:nvGrpSpPr>
              <p:cNvPr id="101441" name="Group 24">
                <a:extLst>
                  <a:ext uri="{FF2B5EF4-FFF2-40B4-BE49-F238E27FC236}">
                    <a16:creationId xmlns:a16="http://schemas.microsoft.com/office/drawing/2014/main" id="{1F761FF6-830F-2147-952C-7F2A8C9653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7" y="1776"/>
                <a:ext cx="307" cy="384"/>
                <a:chOff x="605" y="1776"/>
                <a:chExt cx="307" cy="384"/>
              </a:xfrm>
            </p:grpSpPr>
            <p:sp>
              <p:nvSpPr>
                <p:cNvPr id="101463" name="Rectangle 25">
                  <a:extLst>
                    <a:ext uri="{FF2B5EF4-FFF2-40B4-BE49-F238E27FC236}">
                      <a16:creationId xmlns:a16="http://schemas.microsoft.com/office/drawing/2014/main" id="{98C45394-AF97-C14E-8AD7-1C48D35665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64" name="Rectangle 26">
                  <a:extLst>
                    <a:ext uri="{FF2B5EF4-FFF2-40B4-BE49-F238E27FC236}">
                      <a16:creationId xmlns:a16="http://schemas.microsoft.com/office/drawing/2014/main" id="{63E174F6-5BAD-9F45-BA12-EE2D549DF2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7</a:t>
                  </a:r>
                </a:p>
              </p:txBody>
            </p:sp>
          </p:grpSp>
          <p:grpSp>
            <p:nvGrpSpPr>
              <p:cNvPr id="101442" name="Group 27">
                <a:extLst>
                  <a:ext uri="{FF2B5EF4-FFF2-40B4-BE49-F238E27FC236}">
                    <a16:creationId xmlns:a16="http://schemas.microsoft.com/office/drawing/2014/main" id="{A836EE63-C634-D544-8778-8717CEA592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54" y="1776"/>
                <a:ext cx="307" cy="384"/>
                <a:chOff x="605" y="1776"/>
                <a:chExt cx="307" cy="384"/>
              </a:xfrm>
            </p:grpSpPr>
            <p:sp>
              <p:nvSpPr>
                <p:cNvPr id="101461" name="Rectangle 28">
                  <a:extLst>
                    <a:ext uri="{FF2B5EF4-FFF2-40B4-BE49-F238E27FC236}">
                      <a16:creationId xmlns:a16="http://schemas.microsoft.com/office/drawing/2014/main" id="{6523D2FF-132B-834D-B81D-F19F9E39E4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62" name="Rectangle 29">
                  <a:extLst>
                    <a:ext uri="{FF2B5EF4-FFF2-40B4-BE49-F238E27FC236}">
                      <a16:creationId xmlns:a16="http://schemas.microsoft.com/office/drawing/2014/main" id="{34050A9A-7621-404F-B8DF-B870827701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6</a:t>
                  </a:r>
                </a:p>
              </p:txBody>
            </p:sp>
          </p:grpSp>
          <p:grpSp>
            <p:nvGrpSpPr>
              <p:cNvPr id="101443" name="Group 30">
                <a:extLst>
                  <a:ext uri="{FF2B5EF4-FFF2-40B4-BE49-F238E27FC236}">
                    <a16:creationId xmlns:a16="http://schemas.microsoft.com/office/drawing/2014/main" id="{CF7C85B1-941F-0C49-A20A-8CDF10E54E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61" y="1776"/>
                <a:ext cx="307" cy="384"/>
                <a:chOff x="605" y="1776"/>
                <a:chExt cx="307" cy="384"/>
              </a:xfrm>
            </p:grpSpPr>
            <p:sp>
              <p:nvSpPr>
                <p:cNvPr id="101459" name="Rectangle 31">
                  <a:extLst>
                    <a:ext uri="{FF2B5EF4-FFF2-40B4-BE49-F238E27FC236}">
                      <a16:creationId xmlns:a16="http://schemas.microsoft.com/office/drawing/2014/main" id="{43C1290A-0C2A-C64F-BD20-C82805F4CC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60" name="Rectangle 32">
                  <a:extLst>
                    <a:ext uri="{FF2B5EF4-FFF2-40B4-BE49-F238E27FC236}">
                      <a16:creationId xmlns:a16="http://schemas.microsoft.com/office/drawing/2014/main" id="{8E209DDC-2EDA-304B-8A99-7DDB99455A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5</a:t>
                  </a:r>
                </a:p>
              </p:txBody>
            </p:sp>
          </p:grpSp>
          <p:grpSp>
            <p:nvGrpSpPr>
              <p:cNvPr id="101444" name="Group 33">
                <a:extLst>
                  <a:ext uri="{FF2B5EF4-FFF2-40B4-BE49-F238E27FC236}">
                    <a16:creationId xmlns:a16="http://schemas.microsoft.com/office/drawing/2014/main" id="{6FF97425-1D4D-574E-8EAE-738C6E750D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8" y="1776"/>
                <a:ext cx="307" cy="384"/>
                <a:chOff x="605" y="1776"/>
                <a:chExt cx="307" cy="384"/>
              </a:xfrm>
            </p:grpSpPr>
            <p:sp>
              <p:nvSpPr>
                <p:cNvPr id="101457" name="Rectangle 34">
                  <a:extLst>
                    <a:ext uri="{FF2B5EF4-FFF2-40B4-BE49-F238E27FC236}">
                      <a16:creationId xmlns:a16="http://schemas.microsoft.com/office/drawing/2014/main" id="{23915993-990E-B840-BE05-646399D7A0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58" name="Rectangle 35">
                  <a:extLst>
                    <a:ext uri="{FF2B5EF4-FFF2-40B4-BE49-F238E27FC236}">
                      <a16:creationId xmlns:a16="http://schemas.microsoft.com/office/drawing/2014/main" id="{4FAC8531-515C-F942-9391-BEB989B6DB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4</a:t>
                  </a:r>
                </a:p>
              </p:txBody>
            </p:sp>
          </p:grpSp>
          <p:grpSp>
            <p:nvGrpSpPr>
              <p:cNvPr id="101445" name="Group 36">
                <a:extLst>
                  <a:ext uri="{FF2B5EF4-FFF2-40B4-BE49-F238E27FC236}">
                    <a16:creationId xmlns:a16="http://schemas.microsoft.com/office/drawing/2014/main" id="{C3DEA54A-2716-FF46-B318-ED36E1D76A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5" y="1776"/>
                <a:ext cx="307" cy="384"/>
                <a:chOff x="605" y="1776"/>
                <a:chExt cx="307" cy="384"/>
              </a:xfrm>
            </p:grpSpPr>
            <p:sp>
              <p:nvSpPr>
                <p:cNvPr id="101455" name="Rectangle 37">
                  <a:extLst>
                    <a:ext uri="{FF2B5EF4-FFF2-40B4-BE49-F238E27FC236}">
                      <a16:creationId xmlns:a16="http://schemas.microsoft.com/office/drawing/2014/main" id="{91798848-EFBA-194F-870A-94589627F9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56" name="Rectangle 38">
                  <a:extLst>
                    <a:ext uri="{FF2B5EF4-FFF2-40B4-BE49-F238E27FC236}">
                      <a16:creationId xmlns:a16="http://schemas.microsoft.com/office/drawing/2014/main" id="{4B971889-9992-134F-960D-C2E43B56FE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</p:grpSp>
          <p:grpSp>
            <p:nvGrpSpPr>
              <p:cNvPr id="101446" name="Group 39">
                <a:extLst>
                  <a:ext uri="{FF2B5EF4-FFF2-40B4-BE49-F238E27FC236}">
                    <a16:creationId xmlns:a16="http://schemas.microsoft.com/office/drawing/2014/main" id="{B4274312-345D-4342-9BE0-CD0304A7E7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2" y="1776"/>
                <a:ext cx="307" cy="384"/>
                <a:chOff x="605" y="1776"/>
                <a:chExt cx="307" cy="384"/>
              </a:xfrm>
            </p:grpSpPr>
            <p:sp>
              <p:nvSpPr>
                <p:cNvPr id="101453" name="Rectangle 40">
                  <a:extLst>
                    <a:ext uri="{FF2B5EF4-FFF2-40B4-BE49-F238E27FC236}">
                      <a16:creationId xmlns:a16="http://schemas.microsoft.com/office/drawing/2014/main" id="{0E84C569-8551-6A4C-A94F-6230F08551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54" name="Rectangle 41">
                  <a:extLst>
                    <a:ext uri="{FF2B5EF4-FFF2-40B4-BE49-F238E27FC236}">
                      <a16:creationId xmlns:a16="http://schemas.microsoft.com/office/drawing/2014/main" id="{E37860FC-C389-7F45-B96A-DAC09F0602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2</a:t>
                  </a:r>
                </a:p>
              </p:txBody>
            </p:sp>
          </p:grpSp>
          <p:grpSp>
            <p:nvGrpSpPr>
              <p:cNvPr id="101447" name="Group 42">
                <a:extLst>
                  <a:ext uri="{FF2B5EF4-FFF2-40B4-BE49-F238E27FC236}">
                    <a16:creationId xmlns:a16="http://schemas.microsoft.com/office/drawing/2014/main" id="{03F4B6A8-A2C6-F745-B908-A9A18A15BD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89" y="1776"/>
                <a:ext cx="307" cy="384"/>
                <a:chOff x="605" y="1776"/>
                <a:chExt cx="307" cy="384"/>
              </a:xfrm>
            </p:grpSpPr>
            <p:sp>
              <p:nvSpPr>
                <p:cNvPr id="101451" name="Rectangle 43">
                  <a:extLst>
                    <a:ext uri="{FF2B5EF4-FFF2-40B4-BE49-F238E27FC236}">
                      <a16:creationId xmlns:a16="http://schemas.microsoft.com/office/drawing/2014/main" id="{E9C46B4F-8998-6847-81EE-6DC9F41899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52" name="Rectangle 44">
                  <a:extLst>
                    <a:ext uri="{FF2B5EF4-FFF2-40B4-BE49-F238E27FC236}">
                      <a16:creationId xmlns:a16="http://schemas.microsoft.com/office/drawing/2014/main" id="{6C98012A-6A82-A949-979D-9191708471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</p:grpSp>
          <p:grpSp>
            <p:nvGrpSpPr>
              <p:cNvPr id="101448" name="Group 45">
                <a:extLst>
                  <a:ext uri="{FF2B5EF4-FFF2-40B4-BE49-F238E27FC236}">
                    <a16:creationId xmlns:a16="http://schemas.microsoft.com/office/drawing/2014/main" id="{F92E4488-2244-F649-AD18-13365CAB28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96" y="1776"/>
                <a:ext cx="307" cy="384"/>
                <a:chOff x="605" y="1776"/>
                <a:chExt cx="307" cy="384"/>
              </a:xfrm>
            </p:grpSpPr>
            <p:sp>
              <p:nvSpPr>
                <p:cNvPr id="101449" name="Rectangle 46">
                  <a:extLst>
                    <a:ext uri="{FF2B5EF4-FFF2-40B4-BE49-F238E27FC236}">
                      <a16:creationId xmlns:a16="http://schemas.microsoft.com/office/drawing/2014/main" id="{BB087E68-F820-D14C-A8F8-675B3A8062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50" name="Rectangle 47">
                  <a:extLst>
                    <a:ext uri="{FF2B5EF4-FFF2-40B4-BE49-F238E27FC236}">
                      <a16:creationId xmlns:a16="http://schemas.microsoft.com/office/drawing/2014/main" id="{96397831-0152-424C-999D-779C34D505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0</a:t>
                  </a:r>
                </a:p>
              </p:txBody>
            </p:sp>
          </p:grpSp>
        </p:grpSp>
        <p:grpSp>
          <p:nvGrpSpPr>
            <p:cNvPr id="101382" name="Group 48">
              <a:extLst>
                <a:ext uri="{FF2B5EF4-FFF2-40B4-BE49-F238E27FC236}">
                  <a16:creationId xmlns:a16="http://schemas.microsoft.com/office/drawing/2014/main" id="{03780A8E-8D6A-4843-8F38-59EAAE3A73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9" y="2880"/>
              <a:ext cx="3684" cy="384"/>
              <a:chOff x="1219" y="2880"/>
              <a:chExt cx="3684" cy="384"/>
            </a:xfrm>
          </p:grpSpPr>
          <p:grpSp>
            <p:nvGrpSpPr>
              <p:cNvPr id="101399" name="Group 49">
                <a:extLst>
                  <a:ext uri="{FF2B5EF4-FFF2-40B4-BE49-F238E27FC236}">
                    <a16:creationId xmlns:a16="http://schemas.microsoft.com/office/drawing/2014/main" id="{E55345DD-5A38-E74E-BAA8-299F80B32E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19" y="2880"/>
                <a:ext cx="307" cy="384"/>
                <a:chOff x="605" y="1776"/>
                <a:chExt cx="307" cy="384"/>
              </a:xfrm>
            </p:grpSpPr>
            <p:sp>
              <p:nvSpPr>
                <p:cNvPr id="101433" name="Rectangle 50">
                  <a:extLst>
                    <a:ext uri="{FF2B5EF4-FFF2-40B4-BE49-F238E27FC236}">
                      <a16:creationId xmlns:a16="http://schemas.microsoft.com/office/drawing/2014/main" id="{E2665666-5191-F844-BDCB-359D88D3A2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CC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34" name="Rectangle 51">
                  <a:extLst>
                    <a:ext uri="{FF2B5EF4-FFF2-40B4-BE49-F238E27FC236}">
                      <a16:creationId xmlns:a16="http://schemas.microsoft.com/office/drawing/2014/main" id="{86FA49A3-4BB4-6A47-9960-D4EE03DF34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11</a:t>
                  </a:r>
                </a:p>
              </p:txBody>
            </p:sp>
          </p:grpSp>
          <p:grpSp>
            <p:nvGrpSpPr>
              <p:cNvPr id="101400" name="Group 52">
                <a:extLst>
                  <a:ext uri="{FF2B5EF4-FFF2-40B4-BE49-F238E27FC236}">
                    <a16:creationId xmlns:a16="http://schemas.microsoft.com/office/drawing/2014/main" id="{11F85825-A411-994C-9491-C72D261035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26" y="2880"/>
                <a:ext cx="307" cy="384"/>
                <a:chOff x="605" y="1776"/>
                <a:chExt cx="307" cy="384"/>
              </a:xfrm>
            </p:grpSpPr>
            <p:sp>
              <p:nvSpPr>
                <p:cNvPr id="101431" name="Rectangle 53">
                  <a:extLst>
                    <a:ext uri="{FF2B5EF4-FFF2-40B4-BE49-F238E27FC236}">
                      <a16:creationId xmlns:a16="http://schemas.microsoft.com/office/drawing/2014/main" id="{4D93A47D-15A3-EA4C-B795-E2A68D3ECB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CC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32" name="Rectangle 54">
                  <a:extLst>
                    <a:ext uri="{FF2B5EF4-FFF2-40B4-BE49-F238E27FC236}">
                      <a16:creationId xmlns:a16="http://schemas.microsoft.com/office/drawing/2014/main" id="{691D5448-B36E-AA42-A0DD-E3C6ADB3FC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10</a:t>
                  </a:r>
                </a:p>
              </p:txBody>
            </p:sp>
          </p:grpSp>
          <p:grpSp>
            <p:nvGrpSpPr>
              <p:cNvPr id="101401" name="Group 55">
                <a:extLst>
                  <a:ext uri="{FF2B5EF4-FFF2-40B4-BE49-F238E27FC236}">
                    <a16:creationId xmlns:a16="http://schemas.microsoft.com/office/drawing/2014/main" id="{BD6BA89D-1965-BD48-9D65-C0E5929561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33" y="2880"/>
                <a:ext cx="307" cy="384"/>
                <a:chOff x="605" y="1776"/>
                <a:chExt cx="307" cy="384"/>
              </a:xfrm>
            </p:grpSpPr>
            <p:sp>
              <p:nvSpPr>
                <p:cNvPr id="101429" name="Rectangle 56">
                  <a:extLst>
                    <a:ext uri="{FF2B5EF4-FFF2-40B4-BE49-F238E27FC236}">
                      <a16:creationId xmlns:a16="http://schemas.microsoft.com/office/drawing/2014/main" id="{B7A5CDF0-4FCB-C44A-94A6-220DCFDF22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CC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30" name="Rectangle 57">
                  <a:extLst>
                    <a:ext uri="{FF2B5EF4-FFF2-40B4-BE49-F238E27FC236}">
                      <a16:creationId xmlns:a16="http://schemas.microsoft.com/office/drawing/2014/main" id="{2FD423CA-59B7-A84D-88EC-07DAD5C844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9</a:t>
                  </a:r>
                </a:p>
              </p:txBody>
            </p:sp>
          </p:grpSp>
          <p:grpSp>
            <p:nvGrpSpPr>
              <p:cNvPr id="101402" name="Group 58">
                <a:extLst>
                  <a:ext uri="{FF2B5EF4-FFF2-40B4-BE49-F238E27FC236}">
                    <a16:creationId xmlns:a16="http://schemas.microsoft.com/office/drawing/2014/main" id="{E98F049D-3B7F-2D4C-9B64-5BF76D52CA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40" y="2880"/>
                <a:ext cx="307" cy="384"/>
                <a:chOff x="605" y="1776"/>
                <a:chExt cx="307" cy="384"/>
              </a:xfrm>
            </p:grpSpPr>
            <p:sp>
              <p:nvSpPr>
                <p:cNvPr id="101427" name="Rectangle 59">
                  <a:extLst>
                    <a:ext uri="{FF2B5EF4-FFF2-40B4-BE49-F238E27FC236}">
                      <a16:creationId xmlns:a16="http://schemas.microsoft.com/office/drawing/2014/main" id="{D32B507F-7648-9E4E-9A17-F58E2ADAAE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CC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28" name="Rectangle 60">
                  <a:extLst>
                    <a:ext uri="{FF2B5EF4-FFF2-40B4-BE49-F238E27FC236}">
                      <a16:creationId xmlns:a16="http://schemas.microsoft.com/office/drawing/2014/main" id="{67891EB4-EB75-F546-9E27-37A40DA44C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8</a:t>
                  </a:r>
                </a:p>
              </p:txBody>
            </p:sp>
          </p:grpSp>
          <p:grpSp>
            <p:nvGrpSpPr>
              <p:cNvPr id="101403" name="Group 61">
                <a:extLst>
                  <a:ext uri="{FF2B5EF4-FFF2-40B4-BE49-F238E27FC236}">
                    <a16:creationId xmlns:a16="http://schemas.microsoft.com/office/drawing/2014/main" id="{66A90B52-25DB-5C4D-86F8-686CE24978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7" y="2880"/>
                <a:ext cx="307" cy="384"/>
                <a:chOff x="605" y="1776"/>
                <a:chExt cx="307" cy="384"/>
              </a:xfrm>
            </p:grpSpPr>
            <p:sp>
              <p:nvSpPr>
                <p:cNvPr id="101425" name="Rectangle 62">
                  <a:extLst>
                    <a:ext uri="{FF2B5EF4-FFF2-40B4-BE49-F238E27FC236}">
                      <a16:creationId xmlns:a16="http://schemas.microsoft.com/office/drawing/2014/main" id="{B301AB17-7F21-4742-8D4C-AF71CF3596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CC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26" name="Rectangle 63">
                  <a:extLst>
                    <a:ext uri="{FF2B5EF4-FFF2-40B4-BE49-F238E27FC236}">
                      <a16:creationId xmlns:a16="http://schemas.microsoft.com/office/drawing/2014/main" id="{5FDC1E25-6227-B243-B6D8-102B9F5262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7</a:t>
                  </a:r>
                </a:p>
              </p:txBody>
            </p:sp>
          </p:grpSp>
          <p:grpSp>
            <p:nvGrpSpPr>
              <p:cNvPr id="101404" name="Group 64">
                <a:extLst>
                  <a:ext uri="{FF2B5EF4-FFF2-40B4-BE49-F238E27FC236}">
                    <a16:creationId xmlns:a16="http://schemas.microsoft.com/office/drawing/2014/main" id="{93EDF22C-426E-2343-B3CA-D578419684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54" y="2880"/>
                <a:ext cx="307" cy="384"/>
                <a:chOff x="605" y="1776"/>
                <a:chExt cx="307" cy="384"/>
              </a:xfrm>
            </p:grpSpPr>
            <p:sp>
              <p:nvSpPr>
                <p:cNvPr id="101423" name="Rectangle 65">
                  <a:extLst>
                    <a:ext uri="{FF2B5EF4-FFF2-40B4-BE49-F238E27FC236}">
                      <a16:creationId xmlns:a16="http://schemas.microsoft.com/office/drawing/2014/main" id="{9E18424F-4707-6944-AD92-2382321057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CC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24" name="Rectangle 66">
                  <a:extLst>
                    <a:ext uri="{FF2B5EF4-FFF2-40B4-BE49-F238E27FC236}">
                      <a16:creationId xmlns:a16="http://schemas.microsoft.com/office/drawing/2014/main" id="{A4481ED7-5519-E840-AE83-CAA7E33A06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6</a:t>
                  </a:r>
                </a:p>
              </p:txBody>
            </p:sp>
          </p:grpSp>
          <p:grpSp>
            <p:nvGrpSpPr>
              <p:cNvPr id="101405" name="Group 67">
                <a:extLst>
                  <a:ext uri="{FF2B5EF4-FFF2-40B4-BE49-F238E27FC236}">
                    <a16:creationId xmlns:a16="http://schemas.microsoft.com/office/drawing/2014/main" id="{CBD0DCD5-4A24-9F49-AD1F-856B78C766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61" y="2880"/>
                <a:ext cx="307" cy="384"/>
                <a:chOff x="605" y="1776"/>
                <a:chExt cx="307" cy="384"/>
              </a:xfrm>
            </p:grpSpPr>
            <p:sp>
              <p:nvSpPr>
                <p:cNvPr id="101421" name="Rectangle 68">
                  <a:extLst>
                    <a:ext uri="{FF2B5EF4-FFF2-40B4-BE49-F238E27FC236}">
                      <a16:creationId xmlns:a16="http://schemas.microsoft.com/office/drawing/2014/main" id="{4E1304A0-70CE-A644-9640-D06C9D1904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22" name="Rectangle 69">
                  <a:extLst>
                    <a:ext uri="{FF2B5EF4-FFF2-40B4-BE49-F238E27FC236}">
                      <a16:creationId xmlns:a16="http://schemas.microsoft.com/office/drawing/2014/main" id="{17C9D0EB-F9EC-E741-9BFD-F60BA5446D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5</a:t>
                  </a:r>
                </a:p>
              </p:txBody>
            </p:sp>
          </p:grpSp>
          <p:grpSp>
            <p:nvGrpSpPr>
              <p:cNvPr id="101406" name="Group 70">
                <a:extLst>
                  <a:ext uri="{FF2B5EF4-FFF2-40B4-BE49-F238E27FC236}">
                    <a16:creationId xmlns:a16="http://schemas.microsoft.com/office/drawing/2014/main" id="{92D95B27-A81E-CF44-9EAE-9DEE485A34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8" y="2880"/>
                <a:ext cx="307" cy="384"/>
                <a:chOff x="605" y="1776"/>
                <a:chExt cx="307" cy="384"/>
              </a:xfrm>
            </p:grpSpPr>
            <p:sp>
              <p:nvSpPr>
                <p:cNvPr id="101419" name="Rectangle 71">
                  <a:extLst>
                    <a:ext uri="{FF2B5EF4-FFF2-40B4-BE49-F238E27FC236}">
                      <a16:creationId xmlns:a16="http://schemas.microsoft.com/office/drawing/2014/main" id="{95F4FA39-B8F8-D94C-BD61-E211D0D942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20" name="Rectangle 72">
                  <a:extLst>
                    <a:ext uri="{FF2B5EF4-FFF2-40B4-BE49-F238E27FC236}">
                      <a16:creationId xmlns:a16="http://schemas.microsoft.com/office/drawing/2014/main" id="{484BFA95-34C0-294A-9E2B-D415AFA55C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4</a:t>
                  </a:r>
                </a:p>
              </p:txBody>
            </p:sp>
          </p:grpSp>
          <p:grpSp>
            <p:nvGrpSpPr>
              <p:cNvPr id="101407" name="Group 73">
                <a:extLst>
                  <a:ext uri="{FF2B5EF4-FFF2-40B4-BE49-F238E27FC236}">
                    <a16:creationId xmlns:a16="http://schemas.microsoft.com/office/drawing/2014/main" id="{045CC20D-0EAE-B142-B881-48B0E09AFD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5" y="2880"/>
                <a:ext cx="307" cy="384"/>
                <a:chOff x="605" y="1776"/>
                <a:chExt cx="307" cy="384"/>
              </a:xfrm>
            </p:grpSpPr>
            <p:sp>
              <p:nvSpPr>
                <p:cNvPr id="101417" name="Rectangle 74">
                  <a:extLst>
                    <a:ext uri="{FF2B5EF4-FFF2-40B4-BE49-F238E27FC236}">
                      <a16:creationId xmlns:a16="http://schemas.microsoft.com/office/drawing/2014/main" id="{D221C7B1-9A03-D747-8311-549652BE19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18" name="Rectangle 75">
                  <a:extLst>
                    <a:ext uri="{FF2B5EF4-FFF2-40B4-BE49-F238E27FC236}">
                      <a16:creationId xmlns:a16="http://schemas.microsoft.com/office/drawing/2014/main" id="{9370BF56-E0AA-B34D-9DA3-C3E02FBB64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</p:grpSp>
          <p:grpSp>
            <p:nvGrpSpPr>
              <p:cNvPr id="101408" name="Group 76">
                <a:extLst>
                  <a:ext uri="{FF2B5EF4-FFF2-40B4-BE49-F238E27FC236}">
                    <a16:creationId xmlns:a16="http://schemas.microsoft.com/office/drawing/2014/main" id="{1E100DE2-BB64-BE4E-B1E5-8DC488F483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2" y="2880"/>
                <a:ext cx="307" cy="384"/>
                <a:chOff x="605" y="1776"/>
                <a:chExt cx="307" cy="384"/>
              </a:xfrm>
            </p:grpSpPr>
            <p:sp>
              <p:nvSpPr>
                <p:cNvPr id="101415" name="Rectangle 77">
                  <a:extLst>
                    <a:ext uri="{FF2B5EF4-FFF2-40B4-BE49-F238E27FC236}">
                      <a16:creationId xmlns:a16="http://schemas.microsoft.com/office/drawing/2014/main" id="{18994E95-5002-9446-A180-39542BB3C0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16" name="Rectangle 78">
                  <a:extLst>
                    <a:ext uri="{FF2B5EF4-FFF2-40B4-BE49-F238E27FC236}">
                      <a16:creationId xmlns:a16="http://schemas.microsoft.com/office/drawing/2014/main" id="{E9B89D1C-BD28-7647-AA41-A6EC79C616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2</a:t>
                  </a:r>
                </a:p>
              </p:txBody>
            </p:sp>
          </p:grpSp>
          <p:grpSp>
            <p:nvGrpSpPr>
              <p:cNvPr id="101409" name="Group 79">
                <a:extLst>
                  <a:ext uri="{FF2B5EF4-FFF2-40B4-BE49-F238E27FC236}">
                    <a16:creationId xmlns:a16="http://schemas.microsoft.com/office/drawing/2014/main" id="{BF6BF21B-4949-1247-ADCD-AF510E4B04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89" y="2880"/>
                <a:ext cx="307" cy="384"/>
                <a:chOff x="605" y="1776"/>
                <a:chExt cx="307" cy="384"/>
              </a:xfrm>
            </p:grpSpPr>
            <p:sp>
              <p:nvSpPr>
                <p:cNvPr id="101413" name="Rectangle 80">
                  <a:extLst>
                    <a:ext uri="{FF2B5EF4-FFF2-40B4-BE49-F238E27FC236}">
                      <a16:creationId xmlns:a16="http://schemas.microsoft.com/office/drawing/2014/main" id="{62EC1CB5-99A5-3844-911F-70E6550D7E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14" name="Rectangle 81">
                  <a:extLst>
                    <a:ext uri="{FF2B5EF4-FFF2-40B4-BE49-F238E27FC236}">
                      <a16:creationId xmlns:a16="http://schemas.microsoft.com/office/drawing/2014/main" id="{96870E1D-8F9B-7448-B7D4-5FA914BD38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</p:grpSp>
          <p:grpSp>
            <p:nvGrpSpPr>
              <p:cNvPr id="101410" name="Group 82">
                <a:extLst>
                  <a:ext uri="{FF2B5EF4-FFF2-40B4-BE49-F238E27FC236}">
                    <a16:creationId xmlns:a16="http://schemas.microsoft.com/office/drawing/2014/main" id="{DC364048-8C84-1447-8A1D-D6BB6C909B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96" y="2880"/>
                <a:ext cx="307" cy="384"/>
                <a:chOff x="605" y="1776"/>
                <a:chExt cx="307" cy="384"/>
              </a:xfrm>
            </p:grpSpPr>
            <p:sp>
              <p:nvSpPr>
                <p:cNvPr id="101411" name="Rectangle 83">
                  <a:extLst>
                    <a:ext uri="{FF2B5EF4-FFF2-40B4-BE49-F238E27FC236}">
                      <a16:creationId xmlns:a16="http://schemas.microsoft.com/office/drawing/2014/main" id="{81D21C38-FA17-DD4D-BB6D-B0ECD34470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12" name="Rectangle 84">
                  <a:extLst>
                    <a:ext uri="{FF2B5EF4-FFF2-40B4-BE49-F238E27FC236}">
                      <a16:creationId xmlns:a16="http://schemas.microsoft.com/office/drawing/2014/main" id="{49061438-D946-B44F-9415-25DA48B30B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0</a:t>
                  </a:r>
                </a:p>
              </p:txBody>
            </p:sp>
          </p:grpSp>
        </p:grpSp>
        <p:grpSp>
          <p:nvGrpSpPr>
            <p:cNvPr id="101383" name="Group 85">
              <a:extLst>
                <a:ext uri="{FF2B5EF4-FFF2-40B4-BE49-F238E27FC236}">
                  <a16:creationId xmlns:a16="http://schemas.microsoft.com/office/drawing/2014/main" id="{0476E274-7264-8243-B9C3-841F9B848F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261"/>
              <a:ext cx="1842" cy="274"/>
              <a:chOff x="3061" y="2261"/>
              <a:chExt cx="1842" cy="274"/>
            </a:xfrm>
          </p:grpSpPr>
          <p:sp>
            <p:nvSpPr>
              <p:cNvPr id="101397" name="Line 86">
                <a:extLst>
                  <a:ext uri="{FF2B5EF4-FFF2-40B4-BE49-F238E27FC236}">
                    <a16:creationId xmlns:a16="http://schemas.microsoft.com/office/drawing/2014/main" id="{21039919-F73F-8948-8168-113E3748A2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2352"/>
                <a:ext cx="18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75406" tIns="37042" rIns="75406" bIns="37042"/>
              <a:lstStyle/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7" b="1">
                  <a:solidFill>
                    <a:srgbClr val="000000"/>
                  </a:solidFill>
                  <a:latin typeface="Comic Sans MS" panose="030F09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1398" name="Text Box 87">
                <a:extLst>
                  <a:ext uri="{FF2B5EF4-FFF2-40B4-BE49-F238E27FC236}">
                    <a16:creationId xmlns:a16="http://schemas.microsoft.com/office/drawing/2014/main" id="{50F1CFBC-F73C-0B4E-B86B-EA6707C11E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0" y="2261"/>
                <a:ext cx="422" cy="2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500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VPO</a:t>
                </a:r>
              </a:p>
            </p:txBody>
          </p:sp>
        </p:grpSp>
        <p:grpSp>
          <p:nvGrpSpPr>
            <p:cNvPr id="101384" name="Group 88">
              <a:extLst>
                <a:ext uri="{FF2B5EF4-FFF2-40B4-BE49-F238E27FC236}">
                  <a16:creationId xmlns:a16="http://schemas.microsoft.com/office/drawing/2014/main" id="{4F762279-8802-624D-94DF-4BE1EA8237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3312"/>
              <a:ext cx="1842" cy="274"/>
              <a:chOff x="3061" y="2261"/>
              <a:chExt cx="1842" cy="274"/>
            </a:xfrm>
          </p:grpSpPr>
          <p:sp>
            <p:nvSpPr>
              <p:cNvPr id="101395" name="Line 89">
                <a:extLst>
                  <a:ext uri="{FF2B5EF4-FFF2-40B4-BE49-F238E27FC236}">
                    <a16:creationId xmlns:a16="http://schemas.microsoft.com/office/drawing/2014/main" id="{11D6EF5C-C096-9742-8FD9-928645D43A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2352"/>
                <a:ext cx="18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75406" tIns="37042" rIns="75406" bIns="37042"/>
              <a:lstStyle/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7" b="1">
                  <a:solidFill>
                    <a:srgbClr val="000000"/>
                  </a:solidFill>
                  <a:latin typeface="Comic Sans MS" panose="030F09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1396" name="Text Box 90">
                <a:extLst>
                  <a:ext uri="{FF2B5EF4-FFF2-40B4-BE49-F238E27FC236}">
                    <a16:creationId xmlns:a16="http://schemas.microsoft.com/office/drawing/2014/main" id="{3220D560-B1E0-6840-9672-97CF607F04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0" y="2261"/>
                <a:ext cx="422" cy="2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500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PPO</a:t>
                </a:r>
              </a:p>
            </p:txBody>
          </p:sp>
        </p:grpSp>
        <p:grpSp>
          <p:nvGrpSpPr>
            <p:cNvPr id="101385" name="Group 91">
              <a:extLst>
                <a:ext uri="{FF2B5EF4-FFF2-40B4-BE49-F238E27FC236}">
                  <a16:creationId xmlns:a16="http://schemas.microsoft.com/office/drawing/2014/main" id="{B481AF6C-E19B-A24F-8427-0EF0A46F92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3312"/>
              <a:ext cx="1842" cy="274"/>
              <a:chOff x="3061" y="2261"/>
              <a:chExt cx="1842" cy="274"/>
            </a:xfrm>
          </p:grpSpPr>
          <p:sp>
            <p:nvSpPr>
              <p:cNvPr id="101393" name="Line 92">
                <a:extLst>
                  <a:ext uri="{FF2B5EF4-FFF2-40B4-BE49-F238E27FC236}">
                    <a16:creationId xmlns:a16="http://schemas.microsoft.com/office/drawing/2014/main" id="{479183EC-6055-A44C-96C8-D0480AAAC8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2352"/>
                <a:ext cx="18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75406" tIns="37042" rIns="75406" bIns="37042"/>
              <a:lstStyle/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7" b="1">
                  <a:solidFill>
                    <a:srgbClr val="000000"/>
                  </a:solidFill>
                  <a:latin typeface="Comic Sans MS" panose="030F09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1394" name="Text Box 93">
                <a:extLst>
                  <a:ext uri="{FF2B5EF4-FFF2-40B4-BE49-F238E27FC236}">
                    <a16:creationId xmlns:a16="http://schemas.microsoft.com/office/drawing/2014/main" id="{08ADD799-AC99-7A43-AEDF-62EDFB861C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0" y="2261"/>
                <a:ext cx="414" cy="2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500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PPN</a:t>
                </a:r>
              </a:p>
            </p:txBody>
          </p:sp>
        </p:grpSp>
        <p:grpSp>
          <p:nvGrpSpPr>
            <p:cNvPr id="101386" name="Group 94">
              <a:extLst>
                <a:ext uri="{FF2B5EF4-FFF2-40B4-BE49-F238E27FC236}">
                  <a16:creationId xmlns:a16="http://schemas.microsoft.com/office/drawing/2014/main" id="{19BD64AB-C83B-124D-948A-9A33B36CE8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5" y="2256"/>
              <a:ext cx="2467" cy="274"/>
              <a:chOff x="3061" y="2261"/>
              <a:chExt cx="1842" cy="274"/>
            </a:xfrm>
          </p:grpSpPr>
          <p:sp>
            <p:nvSpPr>
              <p:cNvPr id="101391" name="Line 95">
                <a:extLst>
                  <a:ext uri="{FF2B5EF4-FFF2-40B4-BE49-F238E27FC236}">
                    <a16:creationId xmlns:a16="http://schemas.microsoft.com/office/drawing/2014/main" id="{6BD04FB6-4A97-354D-AB95-8C9D5A62E2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2352"/>
                <a:ext cx="18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75406" tIns="37042" rIns="75406" bIns="37042"/>
              <a:lstStyle/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7" b="1">
                  <a:solidFill>
                    <a:srgbClr val="000000"/>
                  </a:solidFill>
                  <a:latin typeface="Comic Sans MS" panose="030F09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1392" name="Text Box 96">
                <a:extLst>
                  <a:ext uri="{FF2B5EF4-FFF2-40B4-BE49-F238E27FC236}">
                    <a16:creationId xmlns:a16="http://schemas.microsoft.com/office/drawing/2014/main" id="{41826F70-6224-C44A-B556-5087F71008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0" y="2261"/>
                <a:ext cx="309" cy="2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500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VPN</a:t>
                </a:r>
              </a:p>
            </p:txBody>
          </p:sp>
        </p:grpSp>
        <p:sp>
          <p:nvSpPr>
            <p:cNvPr id="101387" name="Text Box 97">
              <a:extLst>
                <a:ext uri="{FF2B5EF4-FFF2-40B4-BE49-F238E27FC236}">
                  <a16:creationId xmlns:a16="http://schemas.microsoft.com/office/drawing/2014/main" id="{ACD3A796-602A-A147-8A3E-5D98FC7C92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2530"/>
              <a:ext cx="119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zh-CN" altLang="en-US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          </a:t>
              </a:r>
              <a:r>
                <a:rPr lang="en-US" altLang="zh-CN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(</a:t>
              </a:r>
              <a:r>
                <a:rPr lang="zh-CN" altLang="en-US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虚拟页号</a:t>
              </a:r>
              <a:r>
                <a:rPr lang="en-US" altLang="zh-CN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101388" name="Text Box 98">
              <a:extLst>
                <a:ext uri="{FF2B5EF4-FFF2-40B4-BE49-F238E27FC236}">
                  <a16:creationId xmlns:a16="http://schemas.microsoft.com/office/drawing/2014/main" id="{98765B7D-4AB9-7746-9CB6-A25DE2CA4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8" y="2523"/>
              <a:ext cx="136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zh-CN" altLang="en-US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       </a:t>
              </a:r>
              <a:r>
                <a:rPr lang="en-US" altLang="zh-CN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(</a:t>
              </a:r>
              <a:r>
                <a:rPr lang="zh-CN" altLang="en-US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虚拟页内偏移</a:t>
              </a:r>
              <a:r>
                <a:rPr lang="en-US" altLang="zh-CN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101389" name="Text Box 99">
              <a:extLst>
                <a:ext uri="{FF2B5EF4-FFF2-40B4-BE49-F238E27FC236}">
                  <a16:creationId xmlns:a16="http://schemas.microsoft.com/office/drawing/2014/main" id="{56EAE3FB-631C-D84A-9401-5EE4B23C42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3531"/>
              <a:ext cx="123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zh-CN" altLang="en-US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           </a:t>
              </a:r>
              <a:r>
                <a:rPr lang="en-US" altLang="zh-CN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(</a:t>
              </a:r>
              <a:r>
                <a:rPr lang="zh-CN" altLang="en-US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物理页号</a:t>
              </a:r>
              <a:r>
                <a:rPr lang="en-US" altLang="zh-CN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101390" name="Text Box 100">
              <a:extLst>
                <a:ext uri="{FF2B5EF4-FFF2-40B4-BE49-F238E27FC236}">
                  <a16:creationId xmlns:a16="http://schemas.microsoft.com/office/drawing/2014/main" id="{ACEC2875-9C33-964A-B8D9-CAB84B5FA3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9" y="3552"/>
              <a:ext cx="108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en-US" altLang="zh-CN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(</a:t>
              </a:r>
              <a:r>
                <a:rPr lang="zh-CN" altLang="en-US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物理页内偏移</a:t>
              </a:r>
              <a:r>
                <a:rPr lang="en-US" altLang="zh-CN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)</a:t>
              </a:r>
            </a:p>
          </p:txBody>
        </p:sp>
      </p:grpSp>
      <p:graphicFrame>
        <p:nvGraphicFramePr>
          <p:cNvPr id="3" name="Group 177">
            <a:extLst>
              <a:ext uri="{FF2B5EF4-FFF2-40B4-BE49-F238E27FC236}">
                <a16:creationId xmlns:a16="http://schemas.microsoft.com/office/drawing/2014/main" id="{5C5A3514-0357-E17B-478C-B4150B2BB0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1271396"/>
              </p:ext>
            </p:extLst>
          </p:nvPr>
        </p:nvGraphicFramePr>
        <p:xfrm>
          <a:off x="5623719" y="115343"/>
          <a:ext cx="3163095" cy="2815168"/>
        </p:xfrm>
        <a:graphic>
          <a:graphicData uri="http://schemas.openxmlformats.org/drawingml/2006/table">
            <a:tbl>
              <a:tblPr/>
              <a:tblGrid>
                <a:gridCol w="967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740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75406" marR="75406" marT="37048" marB="3704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PPN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Valid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740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marL="75406" marR="75406" marT="37048" marB="3704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28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32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marL="75406" marR="75406" marT="37048" marB="3704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–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60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02</a:t>
                      </a:r>
                    </a:p>
                  </a:txBody>
                  <a:tcPr marL="75406" marR="75406" marT="37048" marB="3704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33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60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03</a:t>
                      </a:r>
                    </a:p>
                  </a:txBody>
                  <a:tcPr marL="75406" marR="75406" marT="37048" marB="3704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02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60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04</a:t>
                      </a:r>
                    </a:p>
                  </a:txBody>
                  <a:tcPr marL="75406" marR="75406" marT="37048" marB="3704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–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60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05</a:t>
                      </a:r>
                    </a:p>
                  </a:txBody>
                  <a:tcPr marL="75406" marR="75406" marT="37048" marB="3704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60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06</a:t>
                      </a:r>
                    </a:p>
                  </a:txBody>
                  <a:tcPr marL="75406" marR="75406" marT="37048" marB="3704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–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60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07</a:t>
                      </a:r>
                    </a:p>
                  </a:txBody>
                  <a:tcPr marL="75406" marR="75406" marT="37048" marB="3704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–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0495705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灯片编号占位符 5">
            <a:extLst>
              <a:ext uri="{FF2B5EF4-FFF2-40B4-BE49-F238E27FC236}">
                <a16:creationId xmlns:a16="http://schemas.microsoft.com/office/drawing/2014/main" id="{2E16D819-2A35-474F-B2F3-57688B96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18EAC6DC-4DE0-274C-829F-2C17775AAC49}" type="slidenum">
              <a:rPr lang="zh-CN" altLang="en-US" sz="1167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23</a:t>
            </a:fld>
            <a:endParaRPr lang="en-US" altLang="zh-CN" sz="1167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712CF0FD-CED8-6740-8233-EF78CF2280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内存地址翻译简单示例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5475" name="Rectangle 102">
            <a:extLst>
              <a:ext uri="{FF2B5EF4-FFF2-40B4-BE49-F238E27FC236}">
                <a16:creationId xmlns:a16="http://schemas.microsoft.com/office/drawing/2014/main" id="{1E416FA0-777D-EB48-AD6D-2C4A91BDB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104" y="1270000"/>
            <a:ext cx="2693366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67">
                <a:solidFill>
                  <a:srgbClr val="000000"/>
                </a:solidFill>
                <a:ea typeface="宋体" panose="02010600030101010101" pitchFamily="2" charset="-122"/>
              </a:rPr>
              <a:t>Virtual Address: 0x</a:t>
            </a:r>
            <a:r>
              <a:rPr lang="en-US" altLang="zh-CN" sz="1667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1667">
                <a:solidFill>
                  <a:srgbClr val="00B0F0"/>
                </a:solidFill>
                <a:ea typeface="宋体" panose="02010600030101010101" pitchFamily="2" charset="-122"/>
              </a:rPr>
              <a:t>3</a:t>
            </a:r>
            <a:r>
              <a:rPr lang="en-US" altLang="zh-CN" sz="1667">
                <a:solidFill>
                  <a:srgbClr val="FFC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1667">
                <a:solidFill>
                  <a:srgbClr val="00B050"/>
                </a:solidFill>
                <a:ea typeface="宋体" panose="02010600030101010101" pitchFamily="2" charset="-122"/>
              </a:rPr>
              <a:t>4</a:t>
            </a:r>
            <a:endParaRPr lang="zh-CN" altLang="en-US" sz="1667">
              <a:solidFill>
                <a:srgbClr val="00B050"/>
              </a:solidFill>
              <a:ea typeface="宋体" panose="02010600030101010101" pitchFamily="2" charset="-122"/>
            </a:endParaRPr>
          </a:p>
        </p:txBody>
      </p:sp>
      <p:grpSp>
        <p:nvGrpSpPr>
          <p:cNvPr id="12373" name="Group 106">
            <a:extLst>
              <a:ext uri="{FF2B5EF4-FFF2-40B4-BE49-F238E27FC236}">
                <a16:creationId xmlns:a16="http://schemas.microsoft.com/office/drawing/2014/main" id="{A3CCB1B6-F66C-D14F-AB40-1329C59F851B}"/>
              </a:ext>
            </a:extLst>
          </p:cNvPr>
          <p:cNvGrpSpPr>
            <a:grpSpLocks/>
          </p:cNvGrpSpPr>
          <p:nvPr/>
        </p:nvGrpSpPr>
        <p:grpSpPr bwMode="auto">
          <a:xfrm>
            <a:off x="1426105" y="1617928"/>
            <a:ext cx="406136" cy="508000"/>
            <a:chOff x="629" y="1176"/>
            <a:chExt cx="307" cy="384"/>
          </a:xfrm>
          <a:noFill/>
        </p:grpSpPr>
        <p:sp>
          <p:nvSpPr>
            <p:cNvPr id="12413" name="Rectangle 107">
              <a:extLst>
                <a:ext uri="{FF2B5EF4-FFF2-40B4-BE49-F238E27FC236}">
                  <a16:creationId xmlns:a16="http://schemas.microsoft.com/office/drawing/2014/main" id="{71EDF5D2-1472-104E-A384-4C88D6D6A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endParaRPr lang="zh-CN" altLang="en-US" sz="1500" b="1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14" name="Rectangle 108">
              <a:extLst>
                <a:ext uri="{FF2B5EF4-FFF2-40B4-BE49-F238E27FC236}">
                  <a16:creationId xmlns:a16="http://schemas.microsoft.com/office/drawing/2014/main" id="{DE39E8F6-A3F0-5D42-94D0-48B1435CC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13</a:t>
              </a:r>
            </a:p>
          </p:txBody>
        </p:sp>
      </p:grpSp>
      <p:grpSp>
        <p:nvGrpSpPr>
          <p:cNvPr id="12374" name="Group 109">
            <a:extLst>
              <a:ext uri="{FF2B5EF4-FFF2-40B4-BE49-F238E27FC236}">
                <a16:creationId xmlns:a16="http://schemas.microsoft.com/office/drawing/2014/main" id="{84FA89B3-E279-0E47-86DE-9654B9E5C82C}"/>
              </a:ext>
            </a:extLst>
          </p:cNvPr>
          <p:cNvGrpSpPr>
            <a:grpSpLocks/>
          </p:cNvGrpSpPr>
          <p:nvPr/>
        </p:nvGrpSpPr>
        <p:grpSpPr bwMode="auto">
          <a:xfrm>
            <a:off x="1832240" y="1617928"/>
            <a:ext cx="406136" cy="508000"/>
            <a:chOff x="936" y="1176"/>
            <a:chExt cx="307" cy="384"/>
          </a:xfrm>
          <a:noFill/>
        </p:grpSpPr>
        <p:sp>
          <p:nvSpPr>
            <p:cNvPr id="12411" name="Rectangle 110">
              <a:extLst>
                <a:ext uri="{FF2B5EF4-FFF2-40B4-BE49-F238E27FC236}">
                  <a16:creationId xmlns:a16="http://schemas.microsoft.com/office/drawing/2014/main" id="{2A994ECF-ABFA-FD40-AC27-1D29FEDC1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endParaRPr lang="zh-CN" altLang="en-US" sz="1500" b="1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12" name="Rectangle 111">
              <a:extLst>
                <a:ext uri="{FF2B5EF4-FFF2-40B4-BE49-F238E27FC236}">
                  <a16:creationId xmlns:a16="http://schemas.microsoft.com/office/drawing/2014/main" id="{86685EA5-F953-CF40-84EB-074D09111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12</a:t>
              </a:r>
            </a:p>
          </p:txBody>
        </p:sp>
      </p:grpSp>
      <p:grpSp>
        <p:nvGrpSpPr>
          <p:cNvPr id="12375" name="Group 112">
            <a:extLst>
              <a:ext uri="{FF2B5EF4-FFF2-40B4-BE49-F238E27FC236}">
                <a16:creationId xmlns:a16="http://schemas.microsoft.com/office/drawing/2014/main" id="{41D1D45C-5C5D-974C-96C9-1826EF4C09DC}"/>
              </a:ext>
            </a:extLst>
          </p:cNvPr>
          <p:cNvGrpSpPr>
            <a:grpSpLocks/>
          </p:cNvGrpSpPr>
          <p:nvPr/>
        </p:nvGrpSpPr>
        <p:grpSpPr bwMode="auto">
          <a:xfrm>
            <a:off x="2238375" y="1617928"/>
            <a:ext cx="406136" cy="508000"/>
            <a:chOff x="1243" y="1176"/>
            <a:chExt cx="307" cy="384"/>
          </a:xfrm>
          <a:noFill/>
        </p:grpSpPr>
        <p:sp>
          <p:nvSpPr>
            <p:cNvPr id="12409" name="Rectangle 113">
              <a:extLst>
                <a:ext uri="{FF2B5EF4-FFF2-40B4-BE49-F238E27FC236}">
                  <a16:creationId xmlns:a16="http://schemas.microsoft.com/office/drawing/2014/main" id="{AD1E0345-E430-244C-965D-E6D5BD52C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endParaRPr lang="zh-CN" altLang="en-US" sz="1500" b="1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10" name="Rectangle 114">
              <a:extLst>
                <a:ext uri="{FF2B5EF4-FFF2-40B4-BE49-F238E27FC236}">
                  <a16:creationId xmlns:a16="http://schemas.microsoft.com/office/drawing/2014/main" id="{F9E9E9C0-1E86-6B4B-9723-7995E8918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11</a:t>
              </a:r>
            </a:p>
          </p:txBody>
        </p:sp>
      </p:grpSp>
      <p:grpSp>
        <p:nvGrpSpPr>
          <p:cNvPr id="12376" name="Group 115">
            <a:extLst>
              <a:ext uri="{FF2B5EF4-FFF2-40B4-BE49-F238E27FC236}">
                <a16:creationId xmlns:a16="http://schemas.microsoft.com/office/drawing/2014/main" id="{691612BB-FC6D-FA4B-BB65-6ABAC6780A91}"/>
              </a:ext>
            </a:extLst>
          </p:cNvPr>
          <p:cNvGrpSpPr>
            <a:grpSpLocks/>
          </p:cNvGrpSpPr>
          <p:nvPr/>
        </p:nvGrpSpPr>
        <p:grpSpPr bwMode="auto">
          <a:xfrm>
            <a:off x="2644511" y="1617928"/>
            <a:ext cx="406136" cy="508000"/>
            <a:chOff x="1550" y="1176"/>
            <a:chExt cx="307" cy="384"/>
          </a:xfrm>
          <a:noFill/>
        </p:grpSpPr>
        <p:sp>
          <p:nvSpPr>
            <p:cNvPr id="12407" name="Rectangle 116">
              <a:extLst>
                <a:ext uri="{FF2B5EF4-FFF2-40B4-BE49-F238E27FC236}">
                  <a16:creationId xmlns:a16="http://schemas.microsoft.com/office/drawing/2014/main" id="{AF035C9D-7344-A145-AFD7-C33D0937C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8" name="Rectangle 117">
              <a:extLst>
                <a:ext uri="{FF2B5EF4-FFF2-40B4-BE49-F238E27FC236}">
                  <a16:creationId xmlns:a16="http://schemas.microsoft.com/office/drawing/2014/main" id="{5204B514-6605-D240-9569-032FA32AB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10</a:t>
              </a:r>
            </a:p>
          </p:txBody>
        </p:sp>
      </p:grpSp>
      <p:grpSp>
        <p:nvGrpSpPr>
          <p:cNvPr id="12377" name="Group 118">
            <a:extLst>
              <a:ext uri="{FF2B5EF4-FFF2-40B4-BE49-F238E27FC236}">
                <a16:creationId xmlns:a16="http://schemas.microsoft.com/office/drawing/2014/main" id="{2A3D602A-9E8B-1E47-9AA7-94EB63692000}"/>
              </a:ext>
            </a:extLst>
          </p:cNvPr>
          <p:cNvGrpSpPr>
            <a:grpSpLocks/>
          </p:cNvGrpSpPr>
          <p:nvPr/>
        </p:nvGrpSpPr>
        <p:grpSpPr bwMode="auto">
          <a:xfrm>
            <a:off x="3050646" y="1617928"/>
            <a:ext cx="406136" cy="508000"/>
            <a:chOff x="1857" y="1176"/>
            <a:chExt cx="307" cy="384"/>
          </a:xfrm>
          <a:noFill/>
        </p:grpSpPr>
        <p:sp>
          <p:nvSpPr>
            <p:cNvPr id="12405" name="Rectangle 119">
              <a:extLst>
                <a:ext uri="{FF2B5EF4-FFF2-40B4-BE49-F238E27FC236}">
                  <a16:creationId xmlns:a16="http://schemas.microsoft.com/office/drawing/2014/main" id="{40C134C7-3475-0E46-B0DD-CEB8B48AA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6" name="Rectangle 120">
              <a:extLst>
                <a:ext uri="{FF2B5EF4-FFF2-40B4-BE49-F238E27FC236}">
                  <a16:creationId xmlns:a16="http://schemas.microsoft.com/office/drawing/2014/main" id="{77D55F6F-696D-B545-9048-61DDDF3C7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9</a:t>
              </a:r>
            </a:p>
          </p:txBody>
        </p:sp>
      </p:grpSp>
      <p:grpSp>
        <p:nvGrpSpPr>
          <p:cNvPr id="12378" name="Group 121">
            <a:extLst>
              <a:ext uri="{FF2B5EF4-FFF2-40B4-BE49-F238E27FC236}">
                <a16:creationId xmlns:a16="http://schemas.microsoft.com/office/drawing/2014/main" id="{B134023C-2CB1-6542-822E-7E822AC3679E}"/>
              </a:ext>
            </a:extLst>
          </p:cNvPr>
          <p:cNvGrpSpPr>
            <a:grpSpLocks/>
          </p:cNvGrpSpPr>
          <p:nvPr/>
        </p:nvGrpSpPr>
        <p:grpSpPr bwMode="auto">
          <a:xfrm>
            <a:off x="3456782" y="1617928"/>
            <a:ext cx="406136" cy="508000"/>
            <a:chOff x="2164" y="1176"/>
            <a:chExt cx="307" cy="384"/>
          </a:xfrm>
          <a:noFill/>
        </p:grpSpPr>
        <p:sp>
          <p:nvSpPr>
            <p:cNvPr id="12403" name="Rectangle 122">
              <a:extLst>
                <a:ext uri="{FF2B5EF4-FFF2-40B4-BE49-F238E27FC236}">
                  <a16:creationId xmlns:a16="http://schemas.microsoft.com/office/drawing/2014/main" id="{4ED28BA9-83AA-AF41-8416-FEF3834BA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4" name="Rectangle 123">
              <a:extLst>
                <a:ext uri="{FF2B5EF4-FFF2-40B4-BE49-F238E27FC236}">
                  <a16:creationId xmlns:a16="http://schemas.microsoft.com/office/drawing/2014/main" id="{4771189A-396D-9242-ABC1-45D69DD85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8</a:t>
              </a:r>
            </a:p>
          </p:txBody>
        </p:sp>
      </p:grpSp>
      <p:grpSp>
        <p:nvGrpSpPr>
          <p:cNvPr id="12379" name="Group 124">
            <a:extLst>
              <a:ext uri="{FF2B5EF4-FFF2-40B4-BE49-F238E27FC236}">
                <a16:creationId xmlns:a16="http://schemas.microsoft.com/office/drawing/2014/main" id="{5EDE4648-E83C-4F49-ADDD-3E44E4FA336F}"/>
              </a:ext>
            </a:extLst>
          </p:cNvPr>
          <p:cNvGrpSpPr>
            <a:grpSpLocks/>
          </p:cNvGrpSpPr>
          <p:nvPr/>
        </p:nvGrpSpPr>
        <p:grpSpPr bwMode="auto">
          <a:xfrm>
            <a:off x="3862917" y="1617928"/>
            <a:ext cx="406136" cy="508000"/>
            <a:chOff x="2471" y="1176"/>
            <a:chExt cx="307" cy="384"/>
          </a:xfrm>
          <a:noFill/>
        </p:grpSpPr>
        <p:sp>
          <p:nvSpPr>
            <p:cNvPr id="12401" name="Rectangle 125">
              <a:extLst>
                <a:ext uri="{FF2B5EF4-FFF2-40B4-BE49-F238E27FC236}">
                  <a16:creationId xmlns:a16="http://schemas.microsoft.com/office/drawing/2014/main" id="{8E1903CB-6CE9-3349-901D-8EA902258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2" name="Rectangle 126">
              <a:extLst>
                <a:ext uri="{FF2B5EF4-FFF2-40B4-BE49-F238E27FC236}">
                  <a16:creationId xmlns:a16="http://schemas.microsoft.com/office/drawing/2014/main" id="{A3749EEC-C7CD-2344-A8CB-3B9CDF2B7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7</a:t>
              </a:r>
            </a:p>
          </p:txBody>
        </p:sp>
      </p:grpSp>
      <p:grpSp>
        <p:nvGrpSpPr>
          <p:cNvPr id="12380" name="Group 127">
            <a:extLst>
              <a:ext uri="{FF2B5EF4-FFF2-40B4-BE49-F238E27FC236}">
                <a16:creationId xmlns:a16="http://schemas.microsoft.com/office/drawing/2014/main" id="{0B930906-9860-BB4F-9B46-7383BD59FCA5}"/>
              </a:ext>
            </a:extLst>
          </p:cNvPr>
          <p:cNvGrpSpPr>
            <a:grpSpLocks/>
          </p:cNvGrpSpPr>
          <p:nvPr/>
        </p:nvGrpSpPr>
        <p:grpSpPr bwMode="auto">
          <a:xfrm>
            <a:off x="4269053" y="1617928"/>
            <a:ext cx="406136" cy="508000"/>
            <a:chOff x="2778" y="1176"/>
            <a:chExt cx="307" cy="384"/>
          </a:xfrm>
          <a:noFill/>
        </p:grpSpPr>
        <p:sp>
          <p:nvSpPr>
            <p:cNvPr id="12399" name="Rectangle 128">
              <a:extLst>
                <a:ext uri="{FF2B5EF4-FFF2-40B4-BE49-F238E27FC236}">
                  <a16:creationId xmlns:a16="http://schemas.microsoft.com/office/drawing/2014/main" id="{5046D592-B71F-CD43-AB10-7D224F045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0" name="Rectangle 129">
              <a:extLst>
                <a:ext uri="{FF2B5EF4-FFF2-40B4-BE49-F238E27FC236}">
                  <a16:creationId xmlns:a16="http://schemas.microsoft.com/office/drawing/2014/main" id="{041A6DD8-A9E1-5F4D-A0E2-7F4FCB99B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grpSp>
        <p:nvGrpSpPr>
          <p:cNvPr id="12381" name="Group 130">
            <a:extLst>
              <a:ext uri="{FF2B5EF4-FFF2-40B4-BE49-F238E27FC236}">
                <a16:creationId xmlns:a16="http://schemas.microsoft.com/office/drawing/2014/main" id="{A65A0B16-8731-4147-836E-DD86D300DD87}"/>
              </a:ext>
            </a:extLst>
          </p:cNvPr>
          <p:cNvGrpSpPr>
            <a:grpSpLocks/>
          </p:cNvGrpSpPr>
          <p:nvPr/>
        </p:nvGrpSpPr>
        <p:grpSpPr bwMode="auto">
          <a:xfrm>
            <a:off x="4675188" y="1617928"/>
            <a:ext cx="406136" cy="508000"/>
            <a:chOff x="3085" y="1176"/>
            <a:chExt cx="307" cy="384"/>
          </a:xfrm>
          <a:noFill/>
        </p:grpSpPr>
        <p:sp>
          <p:nvSpPr>
            <p:cNvPr id="12397" name="Rectangle 131">
              <a:extLst>
                <a:ext uri="{FF2B5EF4-FFF2-40B4-BE49-F238E27FC236}">
                  <a16:creationId xmlns:a16="http://schemas.microsoft.com/office/drawing/2014/main" id="{33F04D9D-CFA8-5347-9EBD-6769F6C5C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8" name="Rectangle 132">
              <a:extLst>
                <a:ext uri="{FF2B5EF4-FFF2-40B4-BE49-F238E27FC236}">
                  <a16:creationId xmlns:a16="http://schemas.microsoft.com/office/drawing/2014/main" id="{D0E9BB5B-FFCA-594C-AF36-A836E5410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5</a:t>
              </a:r>
            </a:p>
          </p:txBody>
        </p:sp>
      </p:grpSp>
      <p:grpSp>
        <p:nvGrpSpPr>
          <p:cNvPr id="12382" name="Group 133">
            <a:extLst>
              <a:ext uri="{FF2B5EF4-FFF2-40B4-BE49-F238E27FC236}">
                <a16:creationId xmlns:a16="http://schemas.microsoft.com/office/drawing/2014/main" id="{27DB2205-2A03-9241-B7A8-DD7D36A99414}"/>
              </a:ext>
            </a:extLst>
          </p:cNvPr>
          <p:cNvGrpSpPr>
            <a:grpSpLocks/>
          </p:cNvGrpSpPr>
          <p:nvPr/>
        </p:nvGrpSpPr>
        <p:grpSpPr bwMode="auto">
          <a:xfrm>
            <a:off x="5081324" y="1617928"/>
            <a:ext cx="406136" cy="508000"/>
            <a:chOff x="3392" y="1176"/>
            <a:chExt cx="307" cy="384"/>
          </a:xfrm>
          <a:noFill/>
        </p:grpSpPr>
        <p:sp>
          <p:nvSpPr>
            <p:cNvPr id="12395" name="Rectangle 134">
              <a:extLst>
                <a:ext uri="{FF2B5EF4-FFF2-40B4-BE49-F238E27FC236}">
                  <a16:creationId xmlns:a16="http://schemas.microsoft.com/office/drawing/2014/main" id="{F36F5535-0E63-3148-A83C-CB8493301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6" name="Rectangle 135">
              <a:extLst>
                <a:ext uri="{FF2B5EF4-FFF2-40B4-BE49-F238E27FC236}">
                  <a16:creationId xmlns:a16="http://schemas.microsoft.com/office/drawing/2014/main" id="{28551733-02D8-474C-ABD5-4DAF9C4D8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4</a:t>
              </a:r>
            </a:p>
          </p:txBody>
        </p:sp>
      </p:grpSp>
      <p:grpSp>
        <p:nvGrpSpPr>
          <p:cNvPr id="12383" name="Group 136">
            <a:extLst>
              <a:ext uri="{FF2B5EF4-FFF2-40B4-BE49-F238E27FC236}">
                <a16:creationId xmlns:a16="http://schemas.microsoft.com/office/drawing/2014/main" id="{040BE484-6D8F-5E42-8DCE-47389260C114}"/>
              </a:ext>
            </a:extLst>
          </p:cNvPr>
          <p:cNvGrpSpPr>
            <a:grpSpLocks/>
          </p:cNvGrpSpPr>
          <p:nvPr/>
        </p:nvGrpSpPr>
        <p:grpSpPr bwMode="auto">
          <a:xfrm>
            <a:off x="5487459" y="1617928"/>
            <a:ext cx="406136" cy="508000"/>
            <a:chOff x="3699" y="1176"/>
            <a:chExt cx="307" cy="384"/>
          </a:xfrm>
          <a:noFill/>
        </p:grpSpPr>
        <p:sp>
          <p:nvSpPr>
            <p:cNvPr id="12393" name="Rectangle 137">
              <a:extLst>
                <a:ext uri="{FF2B5EF4-FFF2-40B4-BE49-F238E27FC236}">
                  <a16:creationId xmlns:a16="http://schemas.microsoft.com/office/drawing/2014/main" id="{2104161A-B6EF-BB4F-856F-3FBE54FE0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4" name="Rectangle 138">
              <a:extLst>
                <a:ext uri="{FF2B5EF4-FFF2-40B4-BE49-F238E27FC236}">
                  <a16:creationId xmlns:a16="http://schemas.microsoft.com/office/drawing/2014/main" id="{A4903331-7F4C-384F-8CB1-8DE87E8CD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12384" name="Group 139">
            <a:extLst>
              <a:ext uri="{FF2B5EF4-FFF2-40B4-BE49-F238E27FC236}">
                <a16:creationId xmlns:a16="http://schemas.microsoft.com/office/drawing/2014/main" id="{A82343B5-5716-8945-A63E-DDEA47108FE6}"/>
              </a:ext>
            </a:extLst>
          </p:cNvPr>
          <p:cNvGrpSpPr>
            <a:grpSpLocks/>
          </p:cNvGrpSpPr>
          <p:nvPr/>
        </p:nvGrpSpPr>
        <p:grpSpPr bwMode="auto">
          <a:xfrm>
            <a:off x="5893595" y="1617928"/>
            <a:ext cx="406136" cy="508000"/>
            <a:chOff x="4006" y="1176"/>
            <a:chExt cx="307" cy="384"/>
          </a:xfrm>
          <a:noFill/>
        </p:grpSpPr>
        <p:sp>
          <p:nvSpPr>
            <p:cNvPr id="12391" name="Rectangle 140">
              <a:extLst>
                <a:ext uri="{FF2B5EF4-FFF2-40B4-BE49-F238E27FC236}">
                  <a16:creationId xmlns:a16="http://schemas.microsoft.com/office/drawing/2014/main" id="{A855E83F-E14A-DA4F-907D-72E2730D7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2" name="Rectangle 141">
              <a:extLst>
                <a:ext uri="{FF2B5EF4-FFF2-40B4-BE49-F238E27FC236}">
                  <a16:creationId xmlns:a16="http://schemas.microsoft.com/office/drawing/2014/main" id="{E59FBE14-E5DD-CF4B-93BC-B5FD47DCE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12385" name="Group 142">
            <a:extLst>
              <a:ext uri="{FF2B5EF4-FFF2-40B4-BE49-F238E27FC236}">
                <a16:creationId xmlns:a16="http://schemas.microsoft.com/office/drawing/2014/main" id="{D2CDE095-9426-0C4E-90B1-D20938774DFD}"/>
              </a:ext>
            </a:extLst>
          </p:cNvPr>
          <p:cNvGrpSpPr>
            <a:grpSpLocks/>
          </p:cNvGrpSpPr>
          <p:nvPr/>
        </p:nvGrpSpPr>
        <p:grpSpPr bwMode="auto">
          <a:xfrm>
            <a:off x="6299730" y="1617928"/>
            <a:ext cx="406136" cy="508000"/>
            <a:chOff x="4313" y="1176"/>
            <a:chExt cx="307" cy="384"/>
          </a:xfrm>
          <a:noFill/>
        </p:grpSpPr>
        <p:sp>
          <p:nvSpPr>
            <p:cNvPr id="12389" name="Rectangle 143">
              <a:extLst>
                <a:ext uri="{FF2B5EF4-FFF2-40B4-BE49-F238E27FC236}">
                  <a16:creationId xmlns:a16="http://schemas.microsoft.com/office/drawing/2014/main" id="{1AEF6319-375D-A048-868E-E715B4708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0" name="Rectangle 144">
              <a:extLst>
                <a:ext uri="{FF2B5EF4-FFF2-40B4-BE49-F238E27FC236}">
                  <a16:creationId xmlns:a16="http://schemas.microsoft.com/office/drawing/2014/main" id="{8214D960-34FD-B24D-93CC-85B66ED1D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12386" name="Group 145">
            <a:extLst>
              <a:ext uri="{FF2B5EF4-FFF2-40B4-BE49-F238E27FC236}">
                <a16:creationId xmlns:a16="http://schemas.microsoft.com/office/drawing/2014/main" id="{E20DA1C8-131B-2749-809A-077641A87330}"/>
              </a:ext>
            </a:extLst>
          </p:cNvPr>
          <p:cNvGrpSpPr>
            <a:grpSpLocks/>
          </p:cNvGrpSpPr>
          <p:nvPr/>
        </p:nvGrpSpPr>
        <p:grpSpPr bwMode="auto">
          <a:xfrm>
            <a:off x="6705865" y="1617928"/>
            <a:ext cx="406136" cy="508000"/>
            <a:chOff x="4620" y="1176"/>
            <a:chExt cx="307" cy="384"/>
          </a:xfrm>
          <a:noFill/>
        </p:grpSpPr>
        <p:sp>
          <p:nvSpPr>
            <p:cNvPr id="12387" name="Rectangle 146">
              <a:extLst>
                <a:ext uri="{FF2B5EF4-FFF2-40B4-BE49-F238E27FC236}">
                  <a16:creationId xmlns:a16="http://schemas.microsoft.com/office/drawing/2014/main" id="{0DF36825-C0E4-5947-A9FC-BDA06376C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88" name="Rectangle 147">
              <a:extLst>
                <a:ext uri="{FF2B5EF4-FFF2-40B4-BE49-F238E27FC236}">
                  <a16:creationId xmlns:a16="http://schemas.microsoft.com/office/drawing/2014/main" id="{A43B585E-BA4C-5443-A67B-3656955E1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12353" name="Group 148">
            <a:extLst>
              <a:ext uri="{FF2B5EF4-FFF2-40B4-BE49-F238E27FC236}">
                <a16:creationId xmlns:a16="http://schemas.microsoft.com/office/drawing/2014/main" id="{5AC870F4-AC9B-8E43-AA76-1A144DB2519C}"/>
              </a:ext>
            </a:extLst>
          </p:cNvPr>
          <p:cNvGrpSpPr>
            <a:grpSpLocks/>
          </p:cNvGrpSpPr>
          <p:nvPr/>
        </p:nvGrpSpPr>
        <p:grpSpPr bwMode="auto">
          <a:xfrm>
            <a:off x="4675188" y="2259544"/>
            <a:ext cx="2436813" cy="283104"/>
            <a:chOff x="3085" y="1661"/>
            <a:chExt cx="1842" cy="214"/>
          </a:xfrm>
          <a:noFill/>
        </p:grpSpPr>
        <p:sp>
          <p:nvSpPr>
            <p:cNvPr id="12371" name="Line 149">
              <a:extLst>
                <a:ext uri="{FF2B5EF4-FFF2-40B4-BE49-F238E27FC236}">
                  <a16:creationId xmlns:a16="http://schemas.microsoft.com/office/drawing/2014/main" id="{2F953956-93B5-0446-A5AC-5013DF9D2B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5" y="1752"/>
              <a:ext cx="184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72" name="Text Box 150">
              <a:extLst>
                <a:ext uri="{FF2B5EF4-FFF2-40B4-BE49-F238E27FC236}">
                  <a16:creationId xmlns:a16="http://schemas.microsoft.com/office/drawing/2014/main" id="{0F181A99-501D-B444-9C0F-1A427F28B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4" y="1661"/>
              <a:ext cx="422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75406" tIns="37042" rIns="75406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500">
                  <a:solidFill>
                    <a:srgbClr val="000000"/>
                  </a:solidFill>
                  <a:latin typeface="Helvetica" pitchFamily="34" charset="0"/>
                </a:rPr>
                <a:t>VPO</a:t>
              </a:r>
            </a:p>
          </p:txBody>
        </p:sp>
      </p:grpSp>
      <p:grpSp>
        <p:nvGrpSpPr>
          <p:cNvPr id="12354" name="Group 151">
            <a:extLst>
              <a:ext uri="{FF2B5EF4-FFF2-40B4-BE49-F238E27FC236}">
                <a16:creationId xmlns:a16="http://schemas.microsoft.com/office/drawing/2014/main" id="{90DB9550-0F81-944F-B6F2-48A862784898}"/>
              </a:ext>
            </a:extLst>
          </p:cNvPr>
          <p:cNvGrpSpPr>
            <a:grpSpLocks/>
          </p:cNvGrpSpPr>
          <p:nvPr/>
        </p:nvGrpSpPr>
        <p:grpSpPr bwMode="auto">
          <a:xfrm>
            <a:off x="1426105" y="2252930"/>
            <a:ext cx="3263636" cy="283104"/>
            <a:chOff x="629" y="1656"/>
            <a:chExt cx="2467" cy="214"/>
          </a:xfrm>
          <a:noFill/>
        </p:grpSpPr>
        <p:sp>
          <p:nvSpPr>
            <p:cNvPr id="12369" name="Line 152">
              <a:extLst>
                <a:ext uri="{FF2B5EF4-FFF2-40B4-BE49-F238E27FC236}">
                  <a16:creationId xmlns:a16="http://schemas.microsoft.com/office/drawing/2014/main" id="{88772668-7A97-3343-93EB-8F620485B5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" y="1747"/>
              <a:ext cx="2467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70" name="Text Box 153">
              <a:extLst>
                <a:ext uri="{FF2B5EF4-FFF2-40B4-BE49-F238E27FC236}">
                  <a16:creationId xmlns:a16="http://schemas.microsoft.com/office/drawing/2014/main" id="{19855578-32EF-5944-9FEF-7A128B357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" y="1656"/>
              <a:ext cx="414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75406" tIns="37042" rIns="75406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500" dirty="0">
                  <a:solidFill>
                    <a:srgbClr val="000000"/>
                  </a:solidFill>
                  <a:latin typeface="Helvetica" pitchFamily="34" charset="0"/>
                </a:rPr>
                <a:t>VPN</a:t>
              </a:r>
            </a:p>
          </p:txBody>
        </p:sp>
      </p:grpSp>
      <p:sp>
        <p:nvSpPr>
          <p:cNvPr id="105492" name="Rectangle 175">
            <a:extLst>
              <a:ext uri="{FF2B5EF4-FFF2-40B4-BE49-F238E27FC236}">
                <a16:creationId xmlns:a16="http://schemas.microsoft.com/office/drawing/2014/main" id="{05B889FA-D823-0E43-A4FD-8B621A935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2780771"/>
            <a:ext cx="6540500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VPN: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1667" b="1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VPO: </a:t>
            </a:r>
            <a:r>
              <a:rPr lang="en-US" altLang="zh-CN" sz="1667" u="sng" dirty="0">
                <a:solidFill>
                  <a:srgbClr val="000000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             </a:t>
            </a:r>
            <a:r>
              <a:rPr lang="zh-CN" altLang="en-US" sz="1667" dirty="0">
                <a:solidFill>
                  <a:srgbClr val="000000"/>
                </a:solidFill>
                <a:ea typeface="宋体" panose="02010600030101010101" pitchFamily="2" charset="-122"/>
              </a:rPr>
              <a:t>              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Page Fault?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1667" b="1" dirty="0">
                <a:solidFill>
                  <a:srgbClr val="FFFFFF"/>
                </a:solidFill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105493" name="Rectangle 176">
            <a:extLst>
              <a:ext uri="{FF2B5EF4-FFF2-40B4-BE49-F238E27FC236}">
                <a16:creationId xmlns:a16="http://schemas.microsoft.com/office/drawing/2014/main" id="{8D568B2A-AF66-C743-A256-F4DD21E86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021" y="4381500"/>
            <a:ext cx="4812536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PPN: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    PPO: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		</a:t>
            </a:r>
            <a:r>
              <a:rPr lang="zh-CN" altLang="en-US" sz="1667" dirty="0">
                <a:solidFill>
                  <a:srgbClr val="000000"/>
                </a:solidFill>
                <a:ea typeface="宋体" panose="02010600030101010101" pitchFamily="2" charset="-122"/>
              </a:rPr>
              <a:t>            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PA: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      </a:t>
            </a:r>
          </a:p>
        </p:txBody>
      </p:sp>
      <p:grpSp>
        <p:nvGrpSpPr>
          <p:cNvPr id="105494" name="Group 179">
            <a:extLst>
              <a:ext uri="{FF2B5EF4-FFF2-40B4-BE49-F238E27FC236}">
                <a16:creationId xmlns:a16="http://schemas.microsoft.com/office/drawing/2014/main" id="{E90A3039-14BC-AE4D-AF19-07490BE10863}"/>
              </a:ext>
            </a:extLst>
          </p:cNvPr>
          <p:cNvGrpSpPr>
            <a:grpSpLocks/>
          </p:cNvGrpSpPr>
          <p:nvPr/>
        </p:nvGrpSpPr>
        <p:grpSpPr bwMode="auto">
          <a:xfrm>
            <a:off x="2244990" y="3339042"/>
            <a:ext cx="4873625" cy="508000"/>
            <a:chOff x="1219" y="2880"/>
            <a:chExt cx="3684" cy="384"/>
          </a:xfrm>
        </p:grpSpPr>
        <p:grpSp>
          <p:nvGrpSpPr>
            <p:cNvPr id="105502" name="Group 180">
              <a:extLst>
                <a:ext uri="{FF2B5EF4-FFF2-40B4-BE49-F238E27FC236}">
                  <a16:creationId xmlns:a16="http://schemas.microsoft.com/office/drawing/2014/main" id="{21D9537A-D104-9441-B6BD-D4853D875B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9" y="2880"/>
              <a:ext cx="307" cy="384"/>
              <a:chOff x="605" y="1776"/>
              <a:chExt cx="307" cy="384"/>
            </a:xfrm>
          </p:grpSpPr>
          <p:sp>
            <p:nvSpPr>
              <p:cNvPr id="105536" name="Rectangle 181">
                <a:extLst>
                  <a:ext uri="{FF2B5EF4-FFF2-40B4-BE49-F238E27FC236}">
                    <a16:creationId xmlns:a16="http://schemas.microsoft.com/office/drawing/2014/main" id="{16569F33-2D79-364F-90A9-10F0FA58D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5537" name="Rectangle 182">
                <a:extLst>
                  <a:ext uri="{FF2B5EF4-FFF2-40B4-BE49-F238E27FC236}">
                    <a16:creationId xmlns:a16="http://schemas.microsoft.com/office/drawing/2014/main" id="{EDFC8607-F829-4B43-983D-E02C54B48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11</a:t>
                </a:r>
              </a:p>
            </p:txBody>
          </p:sp>
        </p:grpSp>
        <p:grpSp>
          <p:nvGrpSpPr>
            <p:cNvPr id="105503" name="Group 183">
              <a:extLst>
                <a:ext uri="{FF2B5EF4-FFF2-40B4-BE49-F238E27FC236}">
                  <a16:creationId xmlns:a16="http://schemas.microsoft.com/office/drawing/2014/main" id="{792318EA-0B29-A64D-A199-88530B5B29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6" y="2880"/>
              <a:ext cx="307" cy="384"/>
              <a:chOff x="605" y="1776"/>
              <a:chExt cx="307" cy="384"/>
            </a:xfrm>
          </p:grpSpPr>
          <p:sp>
            <p:nvSpPr>
              <p:cNvPr id="105534" name="Rectangle 184">
                <a:extLst>
                  <a:ext uri="{FF2B5EF4-FFF2-40B4-BE49-F238E27FC236}">
                    <a16:creationId xmlns:a16="http://schemas.microsoft.com/office/drawing/2014/main" id="{D6D91BCC-CC48-9846-8468-D4F237730E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5535" name="Rectangle 185">
                <a:extLst>
                  <a:ext uri="{FF2B5EF4-FFF2-40B4-BE49-F238E27FC236}">
                    <a16:creationId xmlns:a16="http://schemas.microsoft.com/office/drawing/2014/main" id="{B3E40F34-7D7C-284F-9F8B-0A54028AF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10</a:t>
                </a:r>
              </a:p>
            </p:txBody>
          </p:sp>
        </p:grpSp>
        <p:grpSp>
          <p:nvGrpSpPr>
            <p:cNvPr id="105504" name="Group 186">
              <a:extLst>
                <a:ext uri="{FF2B5EF4-FFF2-40B4-BE49-F238E27FC236}">
                  <a16:creationId xmlns:a16="http://schemas.microsoft.com/office/drawing/2014/main" id="{E7DAB954-D2EE-F64A-90C1-55D7493935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3" y="2880"/>
              <a:ext cx="307" cy="384"/>
              <a:chOff x="605" y="1776"/>
              <a:chExt cx="307" cy="384"/>
            </a:xfrm>
          </p:grpSpPr>
          <p:sp>
            <p:nvSpPr>
              <p:cNvPr id="105532" name="Rectangle 187">
                <a:extLst>
                  <a:ext uri="{FF2B5EF4-FFF2-40B4-BE49-F238E27FC236}">
                    <a16:creationId xmlns:a16="http://schemas.microsoft.com/office/drawing/2014/main" id="{3F31534D-8389-E546-B54E-60E98D93D2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5533" name="Rectangle 188">
                <a:extLst>
                  <a:ext uri="{FF2B5EF4-FFF2-40B4-BE49-F238E27FC236}">
                    <a16:creationId xmlns:a16="http://schemas.microsoft.com/office/drawing/2014/main" id="{1412DCA2-1588-9046-90C4-A641EA4C7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9</a:t>
                </a:r>
              </a:p>
            </p:txBody>
          </p:sp>
        </p:grpSp>
        <p:grpSp>
          <p:nvGrpSpPr>
            <p:cNvPr id="105505" name="Group 189">
              <a:extLst>
                <a:ext uri="{FF2B5EF4-FFF2-40B4-BE49-F238E27FC236}">
                  <a16:creationId xmlns:a16="http://schemas.microsoft.com/office/drawing/2014/main" id="{B291CB5C-F3F2-7C40-9DB0-2BC8AE3924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0" y="2880"/>
              <a:ext cx="307" cy="384"/>
              <a:chOff x="605" y="1776"/>
              <a:chExt cx="307" cy="384"/>
            </a:xfrm>
          </p:grpSpPr>
          <p:sp>
            <p:nvSpPr>
              <p:cNvPr id="105530" name="Rectangle 190">
                <a:extLst>
                  <a:ext uri="{FF2B5EF4-FFF2-40B4-BE49-F238E27FC236}">
                    <a16:creationId xmlns:a16="http://schemas.microsoft.com/office/drawing/2014/main" id="{69E02884-7FB1-E24B-A985-61E591AED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5531" name="Rectangle 191">
                <a:extLst>
                  <a:ext uri="{FF2B5EF4-FFF2-40B4-BE49-F238E27FC236}">
                    <a16:creationId xmlns:a16="http://schemas.microsoft.com/office/drawing/2014/main" id="{2D766DC7-E2F2-8A41-9484-63264C3D6F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8</a:t>
                </a:r>
              </a:p>
            </p:txBody>
          </p:sp>
        </p:grpSp>
        <p:grpSp>
          <p:nvGrpSpPr>
            <p:cNvPr id="105506" name="Group 192">
              <a:extLst>
                <a:ext uri="{FF2B5EF4-FFF2-40B4-BE49-F238E27FC236}">
                  <a16:creationId xmlns:a16="http://schemas.microsoft.com/office/drawing/2014/main" id="{4571F5D3-72C2-D942-B77B-D43A28F39F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7" y="2880"/>
              <a:ext cx="307" cy="384"/>
              <a:chOff x="605" y="1776"/>
              <a:chExt cx="307" cy="384"/>
            </a:xfrm>
          </p:grpSpPr>
          <p:sp>
            <p:nvSpPr>
              <p:cNvPr id="105528" name="Rectangle 193">
                <a:extLst>
                  <a:ext uri="{FF2B5EF4-FFF2-40B4-BE49-F238E27FC236}">
                    <a16:creationId xmlns:a16="http://schemas.microsoft.com/office/drawing/2014/main" id="{6977F347-37DC-8347-AA40-94B8E32F94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5529" name="Rectangle 194">
                <a:extLst>
                  <a:ext uri="{FF2B5EF4-FFF2-40B4-BE49-F238E27FC236}">
                    <a16:creationId xmlns:a16="http://schemas.microsoft.com/office/drawing/2014/main" id="{1A3AF34F-FEFC-2A46-8B62-5839326D2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7</a:t>
                </a:r>
              </a:p>
            </p:txBody>
          </p:sp>
        </p:grpSp>
        <p:grpSp>
          <p:nvGrpSpPr>
            <p:cNvPr id="105507" name="Group 195">
              <a:extLst>
                <a:ext uri="{FF2B5EF4-FFF2-40B4-BE49-F238E27FC236}">
                  <a16:creationId xmlns:a16="http://schemas.microsoft.com/office/drawing/2014/main" id="{9F7F0323-2D89-D54F-A8E6-924B4B6C16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4" y="2880"/>
              <a:ext cx="307" cy="384"/>
              <a:chOff x="605" y="1776"/>
              <a:chExt cx="307" cy="384"/>
            </a:xfrm>
          </p:grpSpPr>
          <p:sp>
            <p:nvSpPr>
              <p:cNvPr id="105526" name="Rectangle 196">
                <a:extLst>
                  <a:ext uri="{FF2B5EF4-FFF2-40B4-BE49-F238E27FC236}">
                    <a16:creationId xmlns:a16="http://schemas.microsoft.com/office/drawing/2014/main" id="{E77A8977-E427-BC47-A42D-23CC8B4BA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5527" name="Rectangle 197">
                <a:extLst>
                  <a:ext uri="{FF2B5EF4-FFF2-40B4-BE49-F238E27FC236}">
                    <a16:creationId xmlns:a16="http://schemas.microsoft.com/office/drawing/2014/main" id="{A3F5AA52-2179-124F-8AF7-63CD873078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6</a:t>
                </a:r>
              </a:p>
            </p:txBody>
          </p:sp>
        </p:grpSp>
        <p:grpSp>
          <p:nvGrpSpPr>
            <p:cNvPr id="105508" name="Group 198">
              <a:extLst>
                <a:ext uri="{FF2B5EF4-FFF2-40B4-BE49-F238E27FC236}">
                  <a16:creationId xmlns:a16="http://schemas.microsoft.com/office/drawing/2014/main" id="{8377D902-FF0B-1440-9EE7-3F92B59272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880"/>
              <a:ext cx="307" cy="384"/>
              <a:chOff x="605" y="1776"/>
              <a:chExt cx="307" cy="384"/>
            </a:xfrm>
          </p:grpSpPr>
          <p:sp>
            <p:nvSpPr>
              <p:cNvPr id="105524" name="Rectangle 199">
                <a:extLst>
                  <a:ext uri="{FF2B5EF4-FFF2-40B4-BE49-F238E27FC236}">
                    <a16:creationId xmlns:a16="http://schemas.microsoft.com/office/drawing/2014/main" id="{0B79CEE1-D3EE-DF41-8033-E09828731F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5525" name="Rectangle 200">
                <a:extLst>
                  <a:ext uri="{FF2B5EF4-FFF2-40B4-BE49-F238E27FC236}">
                    <a16:creationId xmlns:a16="http://schemas.microsoft.com/office/drawing/2014/main" id="{3D546250-C33B-4A4E-B4D9-1F6036400E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5</a:t>
                </a:r>
              </a:p>
            </p:txBody>
          </p:sp>
        </p:grpSp>
        <p:grpSp>
          <p:nvGrpSpPr>
            <p:cNvPr id="105509" name="Group 201">
              <a:extLst>
                <a:ext uri="{FF2B5EF4-FFF2-40B4-BE49-F238E27FC236}">
                  <a16:creationId xmlns:a16="http://schemas.microsoft.com/office/drawing/2014/main" id="{77390E2E-7A9C-854F-9DD0-C71DB910A7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8" y="2880"/>
              <a:ext cx="307" cy="384"/>
              <a:chOff x="605" y="1776"/>
              <a:chExt cx="307" cy="384"/>
            </a:xfrm>
          </p:grpSpPr>
          <p:sp>
            <p:nvSpPr>
              <p:cNvPr id="105522" name="Rectangle 202">
                <a:extLst>
                  <a:ext uri="{FF2B5EF4-FFF2-40B4-BE49-F238E27FC236}">
                    <a16:creationId xmlns:a16="http://schemas.microsoft.com/office/drawing/2014/main" id="{41041A52-E413-6945-B4AB-B5B5339C1F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5523" name="Rectangle 203">
                <a:extLst>
                  <a:ext uri="{FF2B5EF4-FFF2-40B4-BE49-F238E27FC236}">
                    <a16:creationId xmlns:a16="http://schemas.microsoft.com/office/drawing/2014/main" id="{3B1A6E10-8309-8746-9E0E-F9486D52C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4</a:t>
                </a:r>
              </a:p>
            </p:txBody>
          </p:sp>
        </p:grpSp>
        <p:grpSp>
          <p:nvGrpSpPr>
            <p:cNvPr id="105510" name="Group 204">
              <a:extLst>
                <a:ext uri="{FF2B5EF4-FFF2-40B4-BE49-F238E27FC236}">
                  <a16:creationId xmlns:a16="http://schemas.microsoft.com/office/drawing/2014/main" id="{DAC70CBB-DA7F-1E45-8255-F81EFEE1A7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5" y="2880"/>
              <a:ext cx="307" cy="384"/>
              <a:chOff x="605" y="1776"/>
              <a:chExt cx="307" cy="384"/>
            </a:xfrm>
          </p:grpSpPr>
          <p:sp>
            <p:nvSpPr>
              <p:cNvPr id="105520" name="Rectangle 205">
                <a:extLst>
                  <a:ext uri="{FF2B5EF4-FFF2-40B4-BE49-F238E27FC236}">
                    <a16:creationId xmlns:a16="http://schemas.microsoft.com/office/drawing/2014/main" id="{8BBADC5F-D1FD-8049-BDFA-B92ACFFDE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5521" name="Rectangle 206">
                <a:extLst>
                  <a:ext uri="{FF2B5EF4-FFF2-40B4-BE49-F238E27FC236}">
                    <a16:creationId xmlns:a16="http://schemas.microsoft.com/office/drawing/2014/main" id="{E4A5846A-135D-304C-80D2-408EA94C4C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3</a:t>
                </a:r>
              </a:p>
            </p:txBody>
          </p:sp>
        </p:grpSp>
        <p:grpSp>
          <p:nvGrpSpPr>
            <p:cNvPr id="105511" name="Group 207">
              <a:extLst>
                <a:ext uri="{FF2B5EF4-FFF2-40B4-BE49-F238E27FC236}">
                  <a16:creationId xmlns:a16="http://schemas.microsoft.com/office/drawing/2014/main" id="{F3089C9A-626D-0F48-9BBA-F9601ACD07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2" y="2880"/>
              <a:ext cx="307" cy="384"/>
              <a:chOff x="605" y="1776"/>
              <a:chExt cx="307" cy="384"/>
            </a:xfrm>
          </p:grpSpPr>
          <p:sp>
            <p:nvSpPr>
              <p:cNvPr id="105518" name="Rectangle 208">
                <a:extLst>
                  <a:ext uri="{FF2B5EF4-FFF2-40B4-BE49-F238E27FC236}">
                    <a16:creationId xmlns:a16="http://schemas.microsoft.com/office/drawing/2014/main" id="{86FBCF39-4081-5F4C-BD7B-EBB37E6828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5519" name="Rectangle 209">
                <a:extLst>
                  <a:ext uri="{FF2B5EF4-FFF2-40B4-BE49-F238E27FC236}">
                    <a16:creationId xmlns:a16="http://schemas.microsoft.com/office/drawing/2014/main" id="{FB9FDA5C-0EF7-0844-86A8-2E9CFD5FBE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2</a:t>
                </a:r>
              </a:p>
            </p:txBody>
          </p:sp>
        </p:grpSp>
        <p:grpSp>
          <p:nvGrpSpPr>
            <p:cNvPr id="105512" name="Group 210">
              <a:extLst>
                <a:ext uri="{FF2B5EF4-FFF2-40B4-BE49-F238E27FC236}">
                  <a16:creationId xmlns:a16="http://schemas.microsoft.com/office/drawing/2014/main" id="{7B9EC0D7-A5CE-7841-BB69-D011340EA9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9" y="2880"/>
              <a:ext cx="307" cy="384"/>
              <a:chOff x="605" y="1776"/>
              <a:chExt cx="307" cy="384"/>
            </a:xfrm>
          </p:grpSpPr>
          <p:sp>
            <p:nvSpPr>
              <p:cNvPr id="105516" name="Rectangle 211">
                <a:extLst>
                  <a:ext uri="{FF2B5EF4-FFF2-40B4-BE49-F238E27FC236}">
                    <a16:creationId xmlns:a16="http://schemas.microsoft.com/office/drawing/2014/main" id="{1C8072B6-F452-EC45-82AC-4EBBA1078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5517" name="Rectangle 212">
                <a:extLst>
                  <a:ext uri="{FF2B5EF4-FFF2-40B4-BE49-F238E27FC236}">
                    <a16:creationId xmlns:a16="http://schemas.microsoft.com/office/drawing/2014/main" id="{7C0636EB-B8EC-AA4A-8C5F-76BE10F5B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1</a:t>
                </a:r>
              </a:p>
            </p:txBody>
          </p:sp>
        </p:grpSp>
        <p:grpSp>
          <p:nvGrpSpPr>
            <p:cNvPr id="105513" name="Group 213">
              <a:extLst>
                <a:ext uri="{FF2B5EF4-FFF2-40B4-BE49-F238E27FC236}">
                  <a16:creationId xmlns:a16="http://schemas.microsoft.com/office/drawing/2014/main" id="{DDC277D0-5D76-AA4D-A805-20A7D9A3AE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6" y="2880"/>
              <a:ext cx="307" cy="384"/>
              <a:chOff x="605" y="1776"/>
              <a:chExt cx="307" cy="384"/>
            </a:xfrm>
          </p:grpSpPr>
          <p:sp>
            <p:nvSpPr>
              <p:cNvPr id="105514" name="Rectangle 214">
                <a:extLst>
                  <a:ext uri="{FF2B5EF4-FFF2-40B4-BE49-F238E27FC236}">
                    <a16:creationId xmlns:a16="http://schemas.microsoft.com/office/drawing/2014/main" id="{F1B39C63-46D6-A941-8E87-4564D4175F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5515" name="Rectangle 215">
                <a:extLst>
                  <a:ext uri="{FF2B5EF4-FFF2-40B4-BE49-F238E27FC236}">
                    <a16:creationId xmlns:a16="http://schemas.microsoft.com/office/drawing/2014/main" id="{B519A693-B18F-4749-A47E-EBE5CF247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0</a:t>
                </a:r>
              </a:p>
            </p:txBody>
          </p:sp>
        </p:grpSp>
      </p:grpSp>
      <p:grpSp>
        <p:nvGrpSpPr>
          <p:cNvPr id="105495" name="Group 216">
            <a:extLst>
              <a:ext uri="{FF2B5EF4-FFF2-40B4-BE49-F238E27FC236}">
                <a16:creationId xmlns:a16="http://schemas.microsoft.com/office/drawing/2014/main" id="{2376C72C-AE52-B349-BA25-F3377D6918AD}"/>
              </a:ext>
            </a:extLst>
          </p:cNvPr>
          <p:cNvGrpSpPr>
            <a:grpSpLocks/>
          </p:cNvGrpSpPr>
          <p:nvPr/>
        </p:nvGrpSpPr>
        <p:grpSpPr bwMode="auto">
          <a:xfrm>
            <a:off x="4696354" y="3910544"/>
            <a:ext cx="2436813" cy="283104"/>
            <a:chOff x="3061" y="2261"/>
            <a:chExt cx="1842" cy="214"/>
          </a:xfrm>
        </p:grpSpPr>
        <p:sp>
          <p:nvSpPr>
            <p:cNvPr id="105500" name="Line 217">
              <a:extLst>
                <a:ext uri="{FF2B5EF4-FFF2-40B4-BE49-F238E27FC236}">
                  <a16:creationId xmlns:a16="http://schemas.microsoft.com/office/drawing/2014/main" id="{926329F9-20B6-424D-873C-B2342D338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352"/>
              <a:ext cx="18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05501" name="Text Box 218">
              <a:extLst>
                <a:ext uri="{FF2B5EF4-FFF2-40B4-BE49-F238E27FC236}">
                  <a16:creationId xmlns:a16="http://schemas.microsoft.com/office/drawing/2014/main" id="{FE87B287-61E9-5B4A-9C3D-7B5180E7C7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0" y="2261"/>
              <a:ext cx="422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en-US" altLang="zh-CN" sz="1500" b="1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PPO</a:t>
              </a:r>
            </a:p>
          </p:txBody>
        </p:sp>
      </p:grpSp>
      <p:grpSp>
        <p:nvGrpSpPr>
          <p:cNvPr id="105496" name="Group 219">
            <a:extLst>
              <a:ext uri="{FF2B5EF4-FFF2-40B4-BE49-F238E27FC236}">
                <a16:creationId xmlns:a16="http://schemas.microsoft.com/office/drawing/2014/main" id="{1B2BD44E-C761-DD4E-A285-EB9EC1F2B7DD}"/>
              </a:ext>
            </a:extLst>
          </p:cNvPr>
          <p:cNvGrpSpPr>
            <a:grpSpLocks/>
          </p:cNvGrpSpPr>
          <p:nvPr/>
        </p:nvGrpSpPr>
        <p:grpSpPr bwMode="auto">
          <a:xfrm>
            <a:off x="2283355" y="3910544"/>
            <a:ext cx="2391834" cy="283104"/>
            <a:chOff x="3061" y="2261"/>
            <a:chExt cx="1842" cy="214"/>
          </a:xfrm>
        </p:grpSpPr>
        <p:sp>
          <p:nvSpPr>
            <p:cNvPr id="105498" name="Line 220">
              <a:extLst>
                <a:ext uri="{FF2B5EF4-FFF2-40B4-BE49-F238E27FC236}">
                  <a16:creationId xmlns:a16="http://schemas.microsoft.com/office/drawing/2014/main" id="{C6F0FDDB-A98F-E348-9DB1-8FF6B4498F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352"/>
              <a:ext cx="18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05499" name="Text Box 221">
              <a:extLst>
                <a:ext uri="{FF2B5EF4-FFF2-40B4-BE49-F238E27FC236}">
                  <a16:creationId xmlns:a16="http://schemas.microsoft.com/office/drawing/2014/main" id="{A748C3BC-4947-FF46-9172-FE01AD82C4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0" y="2261"/>
              <a:ext cx="414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en-US" altLang="zh-CN" sz="1500" b="1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PPN</a:t>
              </a:r>
            </a:p>
          </p:txBody>
        </p:sp>
      </p:grpSp>
      <p:cxnSp>
        <p:nvCxnSpPr>
          <p:cNvPr id="105497" name="Straight Connector 2">
            <a:extLst>
              <a:ext uri="{FF2B5EF4-FFF2-40B4-BE49-F238E27FC236}">
                <a16:creationId xmlns:a16="http://schemas.microsoft.com/office/drawing/2014/main" id="{82129FB0-01FD-C649-96AB-B245987272B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75188" y="1436688"/>
            <a:ext cx="0" cy="3071813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233612627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灯片编号占位符 5">
            <a:extLst>
              <a:ext uri="{FF2B5EF4-FFF2-40B4-BE49-F238E27FC236}">
                <a16:creationId xmlns:a16="http://schemas.microsoft.com/office/drawing/2014/main" id="{6C3CE584-03EA-4144-A6C1-82323CAE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C6E10D44-BBB9-A740-9EB6-06EF8458E8E8}" type="slidenum">
              <a:rPr lang="zh-CN" altLang="en-US" sz="1167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24</a:t>
            </a:fld>
            <a:endParaRPr lang="en-US" altLang="zh-CN" sz="1167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F5A8B189-ABBD-544C-81D8-75F9403CF2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内存地址翻译简单示例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7523" name="Rectangle 102">
            <a:extLst>
              <a:ext uri="{FF2B5EF4-FFF2-40B4-BE49-F238E27FC236}">
                <a16:creationId xmlns:a16="http://schemas.microsoft.com/office/drawing/2014/main" id="{19BB1C3E-BDE5-6F41-B52D-5F72D1AFB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104" y="1270000"/>
            <a:ext cx="2693366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67">
                <a:solidFill>
                  <a:srgbClr val="000000"/>
                </a:solidFill>
                <a:ea typeface="宋体" panose="02010600030101010101" pitchFamily="2" charset="-122"/>
              </a:rPr>
              <a:t>Virtual Address: 0x</a:t>
            </a:r>
            <a:r>
              <a:rPr lang="en-US" altLang="zh-CN" sz="1667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1667">
                <a:solidFill>
                  <a:srgbClr val="00B0F0"/>
                </a:solidFill>
                <a:ea typeface="宋体" panose="02010600030101010101" pitchFamily="2" charset="-122"/>
              </a:rPr>
              <a:t>3</a:t>
            </a:r>
            <a:r>
              <a:rPr lang="en-US" altLang="zh-CN" sz="1667">
                <a:solidFill>
                  <a:srgbClr val="FFC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1667">
                <a:solidFill>
                  <a:srgbClr val="00B050"/>
                </a:solidFill>
                <a:ea typeface="宋体" panose="02010600030101010101" pitchFamily="2" charset="-122"/>
              </a:rPr>
              <a:t>4</a:t>
            </a:r>
            <a:endParaRPr lang="zh-CN" altLang="en-US" sz="1667">
              <a:solidFill>
                <a:srgbClr val="00B050"/>
              </a:solidFill>
              <a:ea typeface="宋体" panose="02010600030101010101" pitchFamily="2" charset="-122"/>
            </a:endParaRPr>
          </a:p>
        </p:txBody>
      </p:sp>
      <p:grpSp>
        <p:nvGrpSpPr>
          <p:cNvPr id="12373" name="Group 106">
            <a:extLst>
              <a:ext uri="{FF2B5EF4-FFF2-40B4-BE49-F238E27FC236}">
                <a16:creationId xmlns:a16="http://schemas.microsoft.com/office/drawing/2014/main" id="{DEDF06D1-BAD8-0343-AC72-264A8BB3E95A}"/>
              </a:ext>
            </a:extLst>
          </p:cNvPr>
          <p:cNvGrpSpPr>
            <a:grpSpLocks/>
          </p:cNvGrpSpPr>
          <p:nvPr/>
        </p:nvGrpSpPr>
        <p:grpSpPr bwMode="auto">
          <a:xfrm>
            <a:off x="1426105" y="1617928"/>
            <a:ext cx="406136" cy="508000"/>
            <a:chOff x="629" y="1176"/>
            <a:chExt cx="307" cy="384"/>
          </a:xfrm>
          <a:noFill/>
        </p:grpSpPr>
        <p:sp>
          <p:nvSpPr>
            <p:cNvPr id="12413" name="Rectangle 107">
              <a:extLst>
                <a:ext uri="{FF2B5EF4-FFF2-40B4-BE49-F238E27FC236}">
                  <a16:creationId xmlns:a16="http://schemas.microsoft.com/office/drawing/2014/main" id="{6A161051-5BB8-0D48-82E7-DEEC7D151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endParaRPr lang="zh-CN" altLang="en-US" sz="1500" b="1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14" name="Rectangle 108">
              <a:extLst>
                <a:ext uri="{FF2B5EF4-FFF2-40B4-BE49-F238E27FC236}">
                  <a16:creationId xmlns:a16="http://schemas.microsoft.com/office/drawing/2014/main" id="{B3074F70-5706-7347-B9B6-86D7D7CB4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13</a:t>
              </a:r>
            </a:p>
          </p:txBody>
        </p:sp>
      </p:grpSp>
      <p:grpSp>
        <p:nvGrpSpPr>
          <p:cNvPr id="12374" name="Group 109">
            <a:extLst>
              <a:ext uri="{FF2B5EF4-FFF2-40B4-BE49-F238E27FC236}">
                <a16:creationId xmlns:a16="http://schemas.microsoft.com/office/drawing/2014/main" id="{4D6E4C36-96C2-7A41-A8E7-29B213FA21EF}"/>
              </a:ext>
            </a:extLst>
          </p:cNvPr>
          <p:cNvGrpSpPr>
            <a:grpSpLocks/>
          </p:cNvGrpSpPr>
          <p:nvPr/>
        </p:nvGrpSpPr>
        <p:grpSpPr bwMode="auto">
          <a:xfrm>
            <a:off x="1832240" y="1617928"/>
            <a:ext cx="406136" cy="508000"/>
            <a:chOff x="936" y="1176"/>
            <a:chExt cx="307" cy="384"/>
          </a:xfrm>
          <a:noFill/>
        </p:grpSpPr>
        <p:sp>
          <p:nvSpPr>
            <p:cNvPr id="12411" name="Rectangle 110">
              <a:extLst>
                <a:ext uri="{FF2B5EF4-FFF2-40B4-BE49-F238E27FC236}">
                  <a16:creationId xmlns:a16="http://schemas.microsoft.com/office/drawing/2014/main" id="{31F4AD05-6910-E640-94B6-9BEBC41DD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endParaRPr lang="zh-CN" altLang="en-US" sz="1500" b="1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12" name="Rectangle 111">
              <a:extLst>
                <a:ext uri="{FF2B5EF4-FFF2-40B4-BE49-F238E27FC236}">
                  <a16:creationId xmlns:a16="http://schemas.microsoft.com/office/drawing/2014/main" id="{4210484A-4C18-F74B-976C-E122F0B17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12</a:t>
              </a:r>
            </a:p>
          </p:txBody>
        </p:sp>
      </p:grpSp>
      <p:grpSp>
        <p:nvGrpSpPr>
          <p:cNvPr id="12375" name="Group 112">
            <a:extLst>
              <a:ext uri="{FF2B5EF4-FFF2-40B4-BE49-F238E27FC236}">
                <a16:creationId xmlns:a16="http://schemas.microsoft.com/office/drawing/2014/main" id="{93F3FB14-683F-6241-A6C1-8F9021B65B91}"/>
              </a:ext>
            </a:extLst>
          </p:cNvPr>
          <p:cNvGrpSpPr>
            <a:grpSpLocks/>
          </p:cNvGrpSpPr>
          <p:nvPr/>
        </p:nvGrpSpPr>
        <p:grpSpPr bwMode="auto">
          <a:xfrm>
            <a:off x="2238375" y="1617928"/>
            <a:ext cx="406136" cy="508000"/>
            <a:chOff x="1243" y="1176"/>
            <a:chExt cx="307" cy="384"/>
          </a:xfrm>
          <a:noFill/>
        </p:grpSpPr>
        <p:sp>
          <p:nvSpPr>
            <p:cNvPr id="12409" name="Rectangle 113">
              <a:extLst>
                <a:ext uri="{FF2B5EF4-FFF2-40B4-BE49-F238E27FC236}">
                  <a16:creationId xmlns:a16="http://schemas.microsoft.com/office/drawing/2014/main" id="{6010B385-ED11-774A-872F-E0A19FC5C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endParaRPr lang="zh-CN" altLang="en-US" sz="1500" b="1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10" name="Rectangle 114">
              <a:extLst>
                <a:ext uri="{FF2B5EF4-FFF2-40B4-BE49-F238E27FC236}">
                  <a16:creationId xmlns:a16="http://schemas.microsoft.com/office/drawing/2014/main" id="{9D640BCC-83DA-954D-9C7D-1C63F5F5B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11</a:t>
              </a:r>
            </a:p>
          </p:txBody>
        </p:sp>
      </p:grpSp>
      <p:grpSp>
        <p:nvGrpSpPr>
          <p:cNvPr id="12376" name="Group 115">
            <a:extLst>
              <a:ext uri="{FF2B5EF4-FFF2-40B4-BE49-F238E27FC236}">
                <a16:creationId xmlns:a16="http://schemas.microsoft.com/office/drawing/2014/main" id="{19E93414-A657-2F47-9FBD-ABC0940435CB}"/>
              </a:ext>
            </a:extLst>
          </p:cNvPr>
          <p:cNvGrpSpPr>
            <a:grpSpLocks/>
          </p:cNvGrpSpPr>
          <p:nvPr/>
        </p:nvGrpSpPr>
        <p:grpSpPr bwMode="auto">
          <a:xfrm>
            <a:off x="2644511" y="1617928"/>
            <a:ext cx="406136" cy="508000"/>
            <a:chOff x="1550" y="1176"/>
            <a:chExt cx="307" cy="384"/>
          </a:xfrm>
          <a:noFill/>
        </p:grpSpPr>
        <p:sp>
          <p:nvSpPr>
            <p:cNvPr id="12407" name="Rectangle 116">
              <a:extLst>
                <a:ext uri="{FF2B5EF4-FFF2-40B4-BE49-F238E27FC236}">
                  <a16:creationId xmlns:a16="http://schemas.microsoft.com/office/drawing/2014/main" id="{FEE102F5-1B0F-D549-AAFF-455E1BBD6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8" name="Rectangle 117">
              <a:extLst>
                <a:ext uri="{FF2B5EF4-FFF2-40B4-BE49-F238E27FC236}">
                  <a16:creationId xmlns:a16="http://schemas.microsoft.com/office/drawing/2014/main" id="{8885B709-1DAC-5948-95A7-DD613E80B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10</a:t>
              </a:r>
            </a:p>
          </p:txBody>
        </p:sp>
      </p:grpSp>
      <p:grpSp>
        <p:nvGrpSpPr>
          <p:cNvPr id="12377" name="Group 118">
            <a:extLst>
              <a:ext uri="{FF2B5EF4-FFF2-40B4-BE49-F238E27FC236}">
                <a16:creationId xmlns:a16="http://schemas.microsoft.com/office/drawing/2014/main" id="{3477928E-B36F-1442-BA99-94E52E455CDD}"/>
              </a:ext>
            </a:extLst>
          </p:cNvPr>
          <p:cNvGrpSpPr>
            <a:grpSpLocks/>
          </p:cNvGrpSpPr>
          <p:nvPr/>
        </p:nvGrpSpPr>
        <p:grpSpPr bwMode="auto">
          <a:xfrm>
            <a:off x="3050646" y="1617928"/>
            <a:ext cx="406136" cy="508000"/>
            <a:chOff x="1857" y="1176"/>
            <a:chExt cx="307" cy="384"/>
          </a:xfrm>
          <a:noFill/>
        </p:grpSpPr>
        <p:sp>
          <p:nvSpPr>
            <p:cNvPr id="12405" name="Rectangle 119">
              <a:extLst>
                <a:ext uri="{FF2B5EF4-FFF2-40B4-BE49-F238E27FC236}">
                  <a16:creationId xmlns:a16="http://schemas.microsoft.com/office/drawing/2014/main" id="{347B5998-BDB3-4843-81A3-9AA2E6820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6" name="Rectangle 120">
              <a:extLst>
                <a:ext uri="{FF2B5EF4-FFF2-40B4-BE49-F238E27FC236}">
                  <a16:creationId xmlns:a16="http://schemas.microsoft.com/office/drawing/2014/main" id="{B4C7CB3F-7EBE-C842-8E45-2878C9559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9</a:t>
              </a:r>
            </a:p>
          </p:txBody>
        </p:sp>
      </p:grpSp>
      <p:grpSp>
        <p:nvGrpSpPr>
          <p:cNvPr id="12378" name="Group 121">
            <a:extLst>
              <a:ext uri="{FF2B5EF4-FFF2-40B4-BE49-F238E27FC236}">
                <a16:creationId xmlns:a16="http://schemas.microsoft.com/office/drawing/2014/main" id="{C6EE031B-833D-E44A-B612-87AE3C7AC9AF}"/>
              </a:ext>
            </a:extLst>
          </p:cNvPr>
          <p:cNvGrpSpPr>
            <a:grpSpLocks/>
          </p:cNvGrpSpPr>
          <p:nvPr/>
        </p:nvGrpSpPr>
        <p:grpSpPr bwMode="auto">
          <a:xfrm>
            <a:off x="3456782" y="1617928"/>
            <a:ext cx="406136" cy="508000"/>
            <a:chOff x="2164" y="1176"/>
            <a:chExt cx="307" cy="384"/>
          </a:xfrm>
          <a:noFill/>
        </p:grpSpPr>
        <p:sp>
          <p:nvSpPr>
            <p:cNvPr id="12403" name="Rectangle 122">
              <a:extLst>
                <a:ext uri="{FF2B5EF4-FFF2-40B4-BE49-F238E27FC236}">
                  <a16:creationId xmlns:a16="http://schemas.microsoft.com/office/drawing/2014/main" id="{1F366DB9-8D03-C24B-9502-AD8DA5AFB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4" name="Rectangle 123">
              <a:extLst>
                <a:ext uri="{FF2B5EF4-FFF2-40B4-BE49-F238E27FC236}">
                  <a16:creationId xmlns:a16="http://schemas.microsoft.com/office/drawing/2014/main" id="{C2BB78B9-91F1-F14A-9DEC-47DE336A2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8</a:t>
              </a:r>
            </a:p>
          </p:txBody>
        </p:sp>
      </p:grpSp>
      <p:grpSp>
        <p:nvGrpSpPr>
          <p:cNvPr id="12379" name="Group 124">
            <a:extLst>
              <a:ext uri="{FF2B5EF4-FFF2-40B4-BE49-F238E27FC236}">
                <a16:creationId xmlns:a16="http://schemas.microsoft.com/office/drawing/2014/main" id="{E6EAA9DC-3D35-3B48-8708-E655B9A65EC1}"/>
              </a:ext>
            </a:extLst>
          </p:cNvPr>
          <p:cNvGrpSpPr>
            <a:grpSpLocks/>
          </p:cNvGrpSpPr>
          <p:nvPr/>
        </p:nvGrpSpPr>
        <p:grpSpPr bwMode="auto">
          <a:xfrm>
            <a:off x="3862917" y="1617928"/>
            <a:ext cx="406136" cy="508000"/>
            <a:chOff x="2471" y="1176"/>
            <a:chExt cx="307" cy="384"/>
          </a:xfrm>
          <a:noFill/>
        </p:grpSpPr>
        <p:sp>
          <p:nvSpPr>
            <p:cNvPr id="12401" name="Rectangle 125">
              <a:extLst>
                <a:ext uri="{FF2B5EF4-FFF2-40B4-BE49-F238E27FC236}">
                  <a16:creationId xmlns:a16="http://schemas.microsoft.com/office/drawing/2014/main" id="{B62454AC-3B40-F542-A6F8-4D5970A9E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2" name="Rectangle 126">
              <a:extLst>
                <a:ext uri="{FF2B5EF4-FFF2-40B4-BE49-F238E27FC236}">
                  <a16:creationId xmlns:a16="http://schemas.microsoft.com/office/drawing/2014/main" id="{51E9158A-6F48-C647-B69A-BDAF3DD47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7</a:t>
              </a:r>
            </a:p>
          </p:txBody>
        </p:sp>
      </p:grpSp>
      <p:grpSp>
        <p:nvGrpSpPr>
          <p:cNvPr id="12380" name="Group 127">
            <a:extLst>
              <a:ext uri="{FF2B5EF4-FFF2-40B4-BE49-F238E27FC236}">
                <a16:creationId xmlns:a16="http://schemas.microsoft.com/office/drawing/2014/main" id="{6306E19F-F040-484B-A199-20F1F49C9CF0}"/>
              </a:ext>
            </a:extLst>
          </p:cNvPr>
          <p:cNvGrpSpPr>
            <a:grpSpLocks/>
          </p:cNvGrpSpPr>
          <p:nvPr/>
        </p:nvGrpSpPr>
        <p:grpSpPr bwMode="auto">
          <a:xfrm>
            <a:off x="4269053" y="1617928"/>
            <a:ext cx="406136" cy="508000"/>
            <a:chOff x="2778" y="1176"/>
            <a:chExt cx="307" cy="384"/>
          </a:xfrm>
          <a:noFill/>
        </p:grpSpPr>
        <p:sp>
          <p:nvSpPr>
            <p:cNvPr id="12399" name="Rectangle 128">
              <a:extLst>
                <a:ext uri="{FF2B5EF4-FFF2-40B4-BE49-F238E27FC236}">
                  <a16:creationId xmlns:a16="http://schemas.microsoft.com/office/drawing/2014/main" id="{31B0E7C8-EA89-ED4A-ADE9-ACB1DCFF4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0" name="Rectangle 129">
              <a:extLst>
                <a:ext uri="{FF2B5EF4-FFF2-40B4-BE49-F238E27FC236}">
                  <a16:creationId xmlns:a16="http://schemas.microsoft.com/office/drawing/2014/main" id="{DAEEEE23-2637-CE43-B0F2-45AB3C3D3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grpSp>
        <p:nvGrpSpPr>
          <p:cNvPr id="12381" name="Group 130">
            <a:extLst>
              <a:ext uri="{FF2B5EF4-FFF2-40B4-BE49-F238E27FC236}">
                <a16:creationId xmlns:a16="http://schemas.microsoft.com/office/drawing/2014/main" id="{4F6A10D0-6D88-064E-AB63-67E75AF8E221}"/>
              </a:ext>
            </a:extLst>
          </p:cNvPr>
          <p:cNvGrpSpPr>
            <a:grpSpLocks/>
          </p:cNvGrpSpPr>
          <p:nvPr/>
        </p:nvGrpSpPr>
        <p:grpSpPr bwMode="auto">
          <a:xfrm>
            <a:off x="4675188" y="1617928"/>
            <a:ext cx="406136" cy="508000"/>
            <a:chOff x="3085" y="1176"/>
            <a:chExt cx="307" cy="384"/>
          </a:xfrm>
          <a:noFill/>
        </p:grpSpPr>
        <p:sp>
          <p:nvSpPr>
            <p:cNvPr id="12397" name="Rectangle 131">
              <a:extLst>
                <a:ext uri="{FF2B5EF4-FFF2-40B4-BE49-F238E27FC236}">
                  <a16:creationId xmlns:a16="http://schemas.microsoft.com/office/drawing/2014/main" id="{16462329-C7EF-9646-91D3-A1F9C7000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8" name="Rectangle 132">
              <a:extLst>
                <a:ext uri="{FF2B5EF4-FFF2-40B4-BE49-F238E27FC236}">
                  <a16:creationId xmlns:a16="http://schemas.microsoft.com/office/drawing/2014/main" id="{202D10D5-4162-594E-966C-FA05CBDD1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5</a:t>
              </a:r>
            </a:p>
          </p:txBody>
        </p:sp>
      </p:grpSp>
      <p:grpSp>
        <p:nvGrpSpPr>
          <p:cNvPr id="12382" name="Group 133">
            <a:extLst>
              <a:ext uri="{FF2B5EF4-FFF2-40B4-BE49-F238E27FC236}">
                <a16:creationId xmlns:a16="http://schemas.microsoft.com/office/drawing/2014/main" id="{4EC5445B-92BA-4D4A-99DC-6160AF2628B1}"/>
              </a:ext>
            </a:extLst>
          </p:cNvPr>
          <p:cNvGrpSpPr>
            <a:grpSpLocks/>
          </p:cNvGrpSpPr>
          <p:nvPr/>
        </p:nvGrpSpPr>
        <p:grpSpPr bwMode="auto">
          <a:xfrm>
            <a:off x="5081324" y="1617928"/>
            <a:ext cx="406136" cy="508000"/>
            <a:chOff x="3392" y="1176"/>
            <a:chExt cx="307" cy="384"/>
          </a:xfrm>
          <a:noFill/>
        </p:grpSpPr>
        <p:sp>
          <p:nvSpPr>
            <p:cNvPr id="12395" name="Rectangle 134">
              <a:extLst>
                <a:ext uri="{FF2B5EF4-FFF2-40B4-BE49-F238E27FC236}">
                  <a16:creationId xmlns:a16="http://schemas.microsoft.com/office/drawing/2014/main" id="{EAE43835-0C99-AA43-A639-84704F271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6" name="Rectangle 135">
              <a:extLst>
                <a:ext uri="{FF2B5EF4-FFF2-40B4-BE49-F238E27FC236}">
                  <a16:creationId xmlns:a16="http://schemas.microsoft.com/office/drawing/2014/main" id="{D2388BF4-351B-9C48-8ED0-F564A3C96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4</a:t>
              </a:r>
            </a:p>
          </p:txBody>
        </p:sp>
      </p:grpSp>
      <p:grpSp>
        <p:nvGrpSpPr>
          <p:cNvPr id="12383" name="Group 136">
            <a:extLst>
              <a:ext uri="{FF2B5EF4-FFF2-40B4-BE49-F238E27FC236}">
                <a16:creationId xmlns:a16="http://schemas.microsoft.com/office/drawing/2014/main" id="{887894F3-39DD-5349-BC29-BC05656CA6DF}"/>
              </a:ext>
            </a:extLst>
          </p:cNvPr>
          <p:cNvGrpSpPr>
            <a:grpSpLocks/>
          </p:cNvGrpSpPr>
          <p:nvPr/>
        </p:nvGrpSpPr>
        <p:grpSpPr bwMode="auto">
          <a:xfrm>
            <a:off x="5487459" y="1617928"/>
            <a:ext cx="406136" cy="508000"/>
            <a:chOff x="3699" y="1176"/>
            <a:chExt cx="307" cy="384"/>
          </a:xfrm>
          <a:noFill/>
        </p:grpSpPr>
        <p:sp>
          <p:nvSpPr>
            <p:cNvPr id="12393" name="Rectangle 137">
              <a:extLst>
                <a:ext uri="{FF2B5EF4-FFF2-40B4-BE49-F238E27FC236}">
                  <a16:creationId xmlns:a16="http://schemas.microsoft.com/office/drawing/2014/main" id="{3FE087F9-1B58-954D-8E34-AD970FE5A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4" name="Rectangle 138">
              <a:extLst>
                <a:ext uri="{FF2B5EF4-FFF2-40B4-BE49-F238E27FC236}">
                  <a16:creationId xmlns:a16="http://schemas.microsoft.com/office/drawing/2014/main" id="{00D7C163-D57A-B44C-B03D-5CEAA8D8D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12384" name="Group 139">
            <a:extLst>
              <a:ext uri="{FF2B5EF4-FFF2-40B4-BE49-F238E27FC236}">
                <a16:creationId xmlns:a16="http://schemas.microsoft.com/office/drawing/2014/main" id="{B847A2AA-4516-7C48-B5C4-C5666290EC02}"/>
              </a:ext>
            </a:extLst>
          </p:cNvPr>
          <p:cNvGrpSpPr>
            <a:grpSpLocks/>
          </p:cNvGrpSpPr>
          <p:nvPr/>
        </p:nvGrpSpPr>
        <p:grpSpPr bwMode="auto">
          <a:xfrm>
            <a:off x="5893595" y="1617928"/>
            <a:ext cx="406136" cy="508000"/>
            <a:chOff x="4006" y="1176"/>
            <a:chExt cx="307" cy="384"/>
          </a:xfrm>
          <a:noFill/>
        </p:grpSpPr>
        <p:sp>
          <p:nvSpPr>
            <p:cNvPr id="12391" name="Rectangle 140">
              <a:extLst>
                <a:ext uri="{FF2B5EF4-FFF2-40B4-BE49-F238E27FC236}">
                  <a16:creationId xmlns:a16="http://schemas.microsoft.com/office/drawing/2014/main" id="{A4090AE3-7324-174B-9A43-586037F83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2" name="Rectangle 141">
              <a:extLst>
                <a:ext uri="{FF2B5EF4-FFF2-40B4-BE49-F238E27FC236}">
                  <a16:creationId xmlns:a16="http://schemas.microsoft.com/office/drawing/2014/main" id="{687BE58B-91A7-E647-9B66-4C1F8DBED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12385" name="Group 142">
            <a:extLst>
              <a:ext uri="{FF2B5EF4-FFF2-40B4-BE49-F238E27FC236}">
                <a16:creationId xmlns:a16="http://schemas.microsoft.com/office/drawing/2014/main" id="{0ABC4D5E-E040-024C-B571-A94FA13ED40C}"/>
              </a:ext>
            </a:extLst>
          </p:cNvPr>
          <p:cNvGrpSpPr>
            <a:grpSpLocks/>
          </p:cNvGrpSpPr>
          <p:nvPr/>
        </p:nvGrpSpPr>
        <p:grpSpPr bwMode="auto">
          <a:xfrm>
            <a:off x="6299730" y="1617928"/>
            <a:ext cx="406136" cy="508000"/>
            <a:chOff x="4313" y="1176"/>
            <a:chExt cx="307" cy="384"/>
          </a:xfrm>
          <a:noFill/>
        </p:grpSpPr>
        <p:sp>
          <p:nvSpPr>
            <p:cNvPr id="12389" name="Rectangle 143">
              <a:extLst>
                <a:ext uri="{FF2B5EF4-FFF2-40B4-BE49-F238E27FC236}">
                  <a16:creationId xmlns:a16="http://schemas.microsoft.com/office/drawing/2014/main" id="{78828D57-650C-394C-A85A-364F105EF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0" name="Rectangle 144">
              <a:extLst>
                <a:ext uri="{FF2B5EF4-FFF2-40B4-BE49-F238E27FC236}">
                  <a16:creationId xmlns:a16="http://schemas.microsoft.com/office/drawing/2014/main" id="{C8F33F91-2246-054A-98E1-FDCF7FD7E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12386" name="Group 145">
            <a:extLst>
              <a:ext uri="{FF2B5EF4-FFF2-40B4-BE49-F238E27FC236}">
                <a16:creationId xmlns:a16="http://schemas.microsoft.com/office/drawing/2014/main" id="{557D9AEA-DAE4-DF4E-8DEC-1EDD1D0334CE}"/>
              </a:ext>
            </a:extLst>
          </p:cNvPr>
          <p:cNvGrpSpPr>
            <a:grpSpLocks/>
          </p:cNvGrpSpPr>
          <p:nvPr/>
        </p:nvGrpSpPr>
        <p:grpSpPr bwMode="auto">
          <a:xfrm>
            <a:off x="6705865" y="1617928"/>
            <a:ext cx="406136" cy="508000"/>
            <a:chOff x="4620" y="1176"/>
            <a:chExt cx="307" cy="384"/>
          </a:xfrm>
          <a:noFill/>
        </p:grpSpPr>
        <p:sp>
          <p:nvSpPr>
            <p:cNvPr id="12387" name="Rectangle 146">
              <a:extLst>
                <a:ext uri="{FF2B5EF4-FFF2-40B4-BE49-F238E27FC236}">
                  <a16:creationId xmlns:a16="http://schemas.microsoft.com/office/drawing/2014/main" id="{4845BB30-8F2B-D141-8DED-CC29AC241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88" name="Rectangle 147">
              <a:extLst>
                <a:ext uri="{FF2B5EF4-FFF2-40B4-BE49-F238E27FC236}">
                  <a16:creationId xmlns:a16="http://schemas.microsoft.com/office/drawing/2014/main" id="{AB3DFAEB-5395-BA42-B329-F36DD1847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12353" name="Group 148">
            <a:extLst>
              <a:ext uri="{FF2B5EF4-FFF2-40B4-BE49-F238E27FC236}">
                <a16:creationId xmlns:a16="http://schemas.microsoft.com/office/drawing/2014/main" id="{BF32B410-4ED0-AA43-A845-FEBE7B2FBDEE}"/>
              </a:ext>
            </a:extLst>
          </p:cNvPr>
          <p:cNvGrpSpPr>
            <a:grpSpLocks/>
          </p:cNvGrpSpPr>
          <p:nvPr/>
        </p:nvGrpSpPr>
        <p:grpSpPr bwMode="auto">
          <a:xfrm>
            <a:off x="4675188" y="2259544"/>
            <a:ext cx="2436813" cy="283104"/>
            <a:chOff x="3085" y="1661"/>
            <a:chExt cx="1842" cy="214"/>
          </a:xfrm>
          <a:noFill/>
        </p:grpSpPr>
        <p:sp>
          <p:nvSpPr>
            <p:cNvPr id="12371" name="Line 149">
              <a:extLst>
                <a:ext uri="{FF2B5EF4-FFF2-40B4-BE49-F238E27FC236}">
                  <a16:creationId xmlns:a16="http://schemas.microsoft.com/office/drawing/2014/main" id="{8EAC9115-CEBB-FC41-B217-0FACA64E5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5" y="1752"/>
              <a:ext cx="184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72" name="Text Box 150">
              <a:extLst>
                <a:ext uri="{FF2B5EF4-FFF2-40B4-BE49-F238E27FC236}">
                  <a16:creationId xmlns:a16="http://schemas.microsoft.com/office/drawing/2014/main" id="{D7B4494A-FA78-204A-87B6-E0036B50FD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4" y="1661"/>
              <a:ext cx="422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75406" tIns="37042" rIns="75406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500">
                  <a:solidFill>
                    <a:srgbClr val="000000"/>
                  </a:solidFill>
                  <a:latin typeface="Helvetica" pitchFamily="34" charset="0"/>
                </a:rPr>
                <a:t>VPO</a:t>
              </a:r>
            </a:p>
          </p:txBody>
        </p:sp>
      </p:grpSp>
      <p:grpSp>
        <p:nvGrpSpPr>
          <p:cNvPr id="12354" name="Group 151">
            <a:extLst>
              <a:ext uri="{FF2B5EF4-FFF2-40B4-BE49-F238E27FC236}">
                <a16:creationId xmlns:a16="http://schemas.microsoft.com/office/drawing/2014/main" id="{34EEEE86-EF88-5B42-8218-99AF0B7EB956}"/>
              </a:ext>
            </a:extLst>
          </p:cNvPr>
          <p:cNvGrpSpPr>
            <a:grpSpLocks/>
          </p:cNvGrpSpPr>
          <p:nvPr/>
        </p:nvGrpSpPr>
        <p:grpSpPr bwMode="auto">
          <a:xfrm>
            <a:off x="1426105" y="2252930"/>
            <a:ext cx="3263636" cy="283104"/>
            <a:chOff x="629" y="1656"/>
            <a:chExt cx="2467" cy="214"/>
          </a:xfrm>
          <a:noFill/>
        </p:grpSpPr>
        <p:sp>
          <p:nvSpPr>
            <p:cNvPr id="12369" name="Line 152">
              <a:extLst>
                <a:ext uri="{FF2B5EF4-FFF2-40B4-BE49-F238E27FC236}">
                  <a16:creationId xmlns:a16="http://schemas.microsoft.com/office/drawing/2014/main" id="{61486E51-5314-1440-B1C6-37B0648F5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" y="1747"/>
              <a:ext cx="2467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70" name="Text Box 153">
              <a:extLst>
                <a:ext uri="{FF2B5EF4-FFF2-40B4-BE49-F238E27FC236}">
                  <a16:creationId xmlns:a16="http://schemas.microsoft.com/office/drawing/2014/main" id="{B5EA98BC-B8ED-504E-ADF7-42C2705E63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" y="1656"/>
              <a:ext cx="414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75406" tIns="37042" rIns="75406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500" dirty="0">
                  <a:solidFill>
                    <a:srgbClr val="000000"/>
                  </a:solidFill>
                  <a:latin typeface="Helvetica" pitchFamily="34" charset="0"/>
                </a:rPr>
                <a:t>VPN</a:t>
              </a:r>
            </a:p>
          </p:txBody>
        </p:sp>
      </p:grpSp>
      <p:sp>
        <p:nvSpPr>
          <p:cNvPr id="107540" name="Text Box 160">
            <a:extLst>
              <a:ext uri="{FF2B5EF4-FFF2-40B4-BE49-F238E27FC236}">
                <a16:creationId xmlns:a16="http://schemas.microsoft.com/office/drawing/2014/main" id="{D3FCFC05-1525-F845-8074-A57F991AD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3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41" name="Text Box 161">
            <a:extLst>
              <a:ext uri="{FF2B5EF4-FFF2-40B4-BE49-F238E27FC236}">
                <a16:creationId xmlns:a16="http://schemas.microsoft.com/office/drawing/2014/main" id="{0E978628-0D51-5648-BD12-59C6487F7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42" name="Text Box 162">
            <a:extLst>
              <a:ext uri="{FF2B5EF4-FFF2-40B4-BE49-F238E27FC236}">
                <a16:creationId xmlns:a16="http://schemas.microsoft.com/office/drawing/2014/main" id="{253D2FCF-24A9-944C-B3D5-53C44FA75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7543" name="Text Box 163">
            <a:extLst>
              <a:ext uri="{FF2B5EF4-FFF2-40B4-BE49-F238E27FC236}">
                <a16:creationId xmlns:a16="http://schemas.microsoft.com/office/drawing/2014/main" id="{3059047C-55C7-FB4C-8444-BCFE95C72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44" name="Text Box 164">
            <a:extLst>
              <a:ext uri="{FF2B5EF4-FFF2-40B4-BE49-F238E27FC236}">
                <a16:creationId xmlns:a16="http://schemas.microsoft.com/office/drawing/2014/main" id="{6D0C70FE-54B4-6548-9250-F40602132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2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7545" name="Text Box 165">
            <a:extLst>
              <a:ext uri="{FF2B5EF4-FFF2-40B4-BE49-F238E27FC236}">
                <a16:creationId xmlns:a16="http://schemas.microsoft.com/office/drawing/2014/main" id="{98677693-352F-3148-A535-FA0B168C1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1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46" name="Text Box 166">
            <a:extLst>
              <a:ext uri="{FF2B5EF4-FFF2-40B4-BE49-F238E27FC236}">
                <a16:creationId xmlns:a16="http://schemas.microsoft.com/office/drawing/2014/main" id="{C9DB297A-01D3-9746-A93C-109BE5B32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7547" name="Text Box 167">
            <a:extLst>
              <a:ext uri="{FF2B5EF4-FFF2-40B4-BE49-F238E27FC236}">
                <a16:creationId xmlns:a16="http://schemas.microsoft.com/office/drawing/2014/main" id="{DA7F1C79-AF30-3940-958F-FE7845770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5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7548" name="Text Box 168">
            <a:extLst>
              <a:ext uri="{FF2B5EF4-FFF2-40B4-BE49-F238E27FC236}">
                <a16:creationId xmlns:a16="http://schemas.microsoft.com/office/drawing/2014/main" id="{70BC3AE3-D10C-E04E-AF87-67C1F9103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4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7549" name="Text Box 169">
            <a:extLst>
              <a:ext uri="{FF2B5EF4-FFF2-40B4-BE49-F238E27FC236}">
                <a16:creationId xmlns:a16="http://schemas.microsoft.com/office/drawing/2014/main" id="{7791E7D7-B0C1-274E-B4FE-C9E708AB3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0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7550" name="Text Box 170">
            <a:extLst>
              <a:ext uri="{FF2B5EF4-FFF2-40B4-BE49-F238E27FC236}">
                <a16:creationId xmlns:a16="http://schemas.microsoft.com/office/drawing/2014/main" id="{DAC9B5A7-9701-2F41-8711-A92EF2917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9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51" name="Text Box 171">
            <a:extLst>
              <a:ext uri="{FF2B5EF4-FFF2-40B4-BE49-F238E27FC236}">
                <a16:creationId xmlns:a16="http://schemas.microsoft.com/office/drawing/2014/main" id="{3E3A21AB-7F9E-7C41-991E-A46B36704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52" name="Text Box 172">
            <a:extLst>
              <a:ext uri="{FF2B5EF4-FFF2-40B4-BE49-F238E27FC236}">
                <a16:creationId xmlns:a16="http://schemas.microsoft.com/office/drawing/2014/main" id="{96EBA25B-32EE-6B44-9F23-9D45B2AA2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000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53" name="Text Box 173">
            <a:extLst>
              <a:ext uri="{FF2B5EF4-FFF2-40B4-BE49-F238E27FC236}">
                <a16:creationId xmlns:a16="http://schemas.microsoft.com/office/drawing/2014/main" id="{5C498C13-17B9-A64C-B021-400BB8CF1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2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000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54" name="Rectangle 176">
            <a:extLst>
              <a:ext uri="{FF2B5EF4-FFF2-40B4-BE49-F238E27FC236}">
                <a16:creationId xmlns:a16="http://schemas.microsoft.com/office/drawing/2014/main" id="{0C441AC7-0D1C-5E42-BE71-CB61F61B5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021" y="4381500"/>
            <a:ext cx="4812536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PPN: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    PPO: </a:t>
            </a:r>
            <a:r>
              <a:rPr lang="zh-CN" altLang="en-US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	    		PA: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      </a:t>
            </a:r>
          </a:p>
        </p:txBody>
      </p:sp>
      <p:grpSp>
        <p:nvGrpSpPr>
          <p:cNvPr id="107555" name="Group 179">
            <a:extLst>
              <a:ext uri="{FF2B5EF4-FFF2-40B4-BE49-F238E27FC236}">
                <a16:creationId xmlns:a16="http://schemas.microsoft.com/office/drawing/2014/main" id="{8C30B754-D3B0-894D-A8DA-D96D89BBEDDC}"/>
              </a:ext>
            </a:extLst>
          </p:cNvPr>
          <p:cNvGrpSpPr>
            <a:grpSpLocks/>
          </p:cNvGrpSpPr>
          <p:nvPr/>
        </p:nvGrpSpPr>
        <p:grpSpPr bwMode="auto">
          <a:xfrm>
            <a:off x="2244990" y="3339042"/>
            <a:ext cx="4873625" cy="508000"/>
            <a:chOff x="1219" y="2880"/>
            <a:chExt cx="3684" cy="384"/>
          </a:xfrm>
        </p:grpSpPr>
        <p:grpSp>
          <p:nvGrpSpPr>
            <p:cNvPr id="107564" name="Group 180">
              <a:extLst>
                <a:ext uri="{FF2B5EF4-FFF2-40B4-BE49-F238E27FC236}">
                  <a16:creationId xmlns:a16="http://schemas.microsoft.com/office/drawing/2014/main" id="{39677B73-0FC2-FB4C-A482-BCF646EE9C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9" y="2880"/>
              <a:ext cx="307" cy="384"/>
              <a:chOff x="605" y="1776"/>
              <a:chExt cx="307" cy="384"/>
            </a:xfrm>
          </p:grpSpPr>
          <p:sp>
            <p:nvSpPr>
              <p:cNvPr id="107598" name="Rectangle 181">
                <a:extLst>
                  <a:ext uri="{FF2B5EF4-FFF2-40B4-BE49-F238E27FC236}">
                    <a16:creationId xmlns:a16="http://schemas.microsoft.com/office/drawing/2014/main" id="{8F7E6DEB-15E4-9B41-A69B-B2AB66B93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99" name="Rectangle 182">
                <a:extLst>
                  <a:ext uri="{FF2B5EF4-FFF2-40B4-BE49-F238E27FC236}">
                    <a16:creationId xmlns:a16="http://schemas.microsoft.com/office/drawing/2014/main" id="{A124EE85-FBC2-334D-861F-AF8054D32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11</a:t>
                </a:r>
              </a:p>
            </p:txBody>
          </p:sp>
        </p:grpSp>
        <p:grpSp>
          <p:nvGrpSpPr>
            <p:cNvPr id="107565" name="Group 183">
              <a:extLst>
                <a:ext uri="{FF2B5EF4-FFF2-40B4-BE49-F238E27FC236}">
                  <a16:creationId xmlns:a16="http://schemas.microsoft.com/office/drawing/2014/main" id="{B0B62F09-8440-2541-AC17-600DDDD7D7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6" y="2880"/>
              <a:ext cx="307" cy="384"/>
              <a:chOff x="605" y="1776"/>
              <a:chExt cx="307" cy="384"/>
            </a:xfrm>
          </p:grpSpPr>
          <p:sp>
            <p:nvSpPr>
              <p:cNvPr id="107596" name="Rectangle 184">
                <a:extLst>
                  <a:ext uri="{FF2B5EF4-FFF2-40B4-BE49-F238E27FC236}">
                    <a16:creationId xmlns:a16="http://schemas.microsoft.com/office/drawing/2014/main" id="{2DFA270A-A4C0-AE43-A507-EE55D7C20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97" name="Rectangle 185">
                <a:extLst>
                  <a:ext uri="{FF2B5EF4-FFF2-40B4-BE49-F238E27FC236}">
                    <a16:creationId xmlns:a16="http://schemas.microsoft.com/office/drawing/2014/main" id="{D8226B71-F693-E440-BD8A-506D9FA5C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10</a:t>
                </a:r>
              </a:p>
            </p:txBody>
          </p:sp>
        </p:grpSp>
        <p:grpSp>
          <p:nvGrpSpPr>
            <p:cNvPr id="107566" name="Group 186">
              <a:extLst>
                <a:ext uri="{FF2B5EF4-FFF2-40B4-BE49-F238E27FC236}">
                  <a16:creationId xmlns:a16="http://schemas.microsoft.com/office/drawing/2014/main" id="{A0BB9F40-213A-B44A-893D-1A58A4EAB5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3" y="2880"/>
              <a:ext cx="307" cy="384"/>
              <a:chOff x="605" y="1776"/>
              <a:chExt cx="307" cy="384"/>
            </a:xfrm>
          </p:grpSpPr>
          <p:sp>
            <p:nvSpPr>
              <p:cNvPr id="107594" name="Rectangle 187">
                <a:extLst>
                  <a:ext uri="{FF2B5EF4-FFF2-40B4-BE49-F238E27FC236}">
                    <a16:creationId xmlns:a16="http://schemas.microsoft.com/office/drawing/2014/main" id="{31A3DE5B-2CDB-BE4A-9097-E98BB1F38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95" name="Rectangle 188">
                <a:extLst>
                  <a:ext uri="{FF2B5EF4-FFF2-40B4-BE49-F238E27FC236}">
                    <a16:creationId xmlns:a16="http://schemas.microsoft.com/office/drawing/2014/main" id="{11879C01-A25B-4E48-9DF1-832622AF0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9</a:t>
                </a:r>
              </a:p>
            </p:txBody>
          </p:sp>
        </p:grpSp>
        <p:grpSp>
          <p:nvGrpSpPr>
            <p:cNvPr id="107567" name="Group 189">
              <a:extLst>
                <a:ext uri="{FF2B5EF4-FFF2-40B4-BE49-F238E27FC236}">
                  <a16:creationId xmlns:a16="http://schemas.microsoft.com/office/drawing/2014/main" id="{AB762C60-5EB7-9D45-B61E-142A96271B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0" y="2880"/>
              <a:ext cx="307" cy="384"/>
              <a:chOff x="605" y="1776"/>
              <a:chExt cx="307" cy="384"/>
            </a:xfrm>
          </p:grpSpPr>
          <p:sp>
            <p:nvSpPr>
              <p:cNvPr id="107592" name="Rectangle 190">
                <a:extLst>
                  <a:ext uri="{FF2B5EF4-FFF2-40B4-BE49-F238E27FC236}">
                    <a16:creationId xmlns:a16="http://schemas.microsoft.com/office/drawing/2014/main" id="{61C8CB3E-EAE0-104D-B829-ECEF5C0C58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93" name="Rectangle 191">
                <a:extLst>
                  <a:ext uri="{FF2B5EF4-FFF2-40B4-BE49-F238E27FC236}">
                    <a16:creationId xmlns:a16="http://schemas.microsoft.com/office/drawing/2014/main" id="{6A3BF64A-9638-3649-9628-BBE894018E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8</a:t>
                </a:r>
              </a:p>
            </p:txBody>
          </p:sp>
        </p:grpSp>
        <p:grpSp>
          <p:nvGrpSpPr>
            <p:cNvPr id="107568" name="Group 192">
              <a:extLst>
                <a:ext uri="{FF2B5EF4-FFF2-40B4-BE49-F238E27FC236}">
                  <a16:creationId xmlns:a16="http://schemas.microsoft.com/office/drawing/2014/main" id="{0CD90979-0ABB-E048-93AD-0E0472F8BB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7" y="2880"/>
              <a:ext cx="307" cy="384"/>
              <a:chOff x="605" y="1776"/>
              <a:chExt cx="307" cy="384"/>
            </a:xfrm>
          </p:grpSpPr>
          <p:sp>
            <p:nvSpPr>
              <p:cNvPr id="107590" name="Rectangle 193">
                <a:extLst>
                  <a:ext uri="{FF2B5EF4-FFF2-40B4-BE49-F238E27FC236}">
                    <a16:creationId xmlns:a16="http://schemas.microsoft.com/office/drawing/2014/main" id="{D6F52150-BFD2-3F43-889E-DFC21A95C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91" name="Rectangle 194">
                <a:extLst>
                  <a:ext uri="{FF2B5EF4-FFF2-40B4-BE49-F238E27FC236}">
                    <a16:creationId xmlns:a16="http://schemas.microsoft.com/office/drawing/2014/main" id="{C6308630-3957-6E41-9CE0-E42EDA741F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7</a:t>
                </a:r>
              </a:p>
            </p:txBody>
          </p:sp>
        </p:grpSp>
        <p:grpSp>
          <p:nvGrpSpPr>
            <p:cNvPr id="107569" name="Group 195">
              <a:extLst>
                <a:ext uri="{FF2B5EF4-FFF2-40B4-BE49-F238E27FC236}">
                  <a16:creationId xmlns:a16="http://schemas.microsoft.com/office/drawing/2014/main" id="{F4CF6457-DC26-8446-9928-C9E238E2B6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4" y="2880"/>
              <a:ext cx="307" cy="384"/>
              <a:chOff x="605" y="1776"/>
              <a:chExt cx="307" cy="384"/>
            </a:xfrm>
          </p:grpSpPr>
          <p:sp>
            <p:nvSpPr>
              <p:cNvPr id="107588" name="Rectangle 196">
                <a:extLst>
                  <a:ext uri="{FF2B5EF4-FFF2-40B4-BE49-F238E27FC236}">
                    <a16:creationId xmlns:a16="http://schemas.microsoft.com/office/drawing/2014/main" id="{02ECF789-3859-A14D-93CC-61338C9B7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89" name="Rectangle 197">
                <a:extLst>
                  <a:ext uri="{FF2B5EF4-FFF2-40B4-BE49-F238E27FC236}">
                    <a16:creationId xmlns:a16="http://schemas.microsoft.com/office/drawing/2014/main" id="{3823446C-E347-4A4C-9338-E956BBA68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6</a:t>
                </a:r>
              </a:p>
            </p:txBody>
          </p:sp>
        </p:grpSp>
        <p:grpSp>
          <p:nvGrpSpPr>
            <p:cNvPr id="107570" name="Group 198">
              <a:extLst>
                <a:ext uri="{FF2B5EF4-FFF2-40B4-BE49-F238E27FC236}">
                  <a16:creationId xmlns:a16="http://schemas.microsoft.com/office/drawing/2014/main" id="{A9A492FD-F0BC-8342-8435-C090C7B51A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880"/>
              <a:ext cx="307" cy="384"/>
              <a:chOff x="605" y="1776"/>
              <a:chExt cx="307" cy="384"/>
            </a:xfrm>
          </p:grpSpPr>
          <p:sp>
            <p:nvSpPr>
              <p:cNvPr id="107586" name="Rectangle 199">
                <a:extLst>
                  <a:ext uri="{FF2B5EF4-FFF2-40B4-BE49-F238E27FC236}">
                    <a16:creationId xmlns:a16="http://schemas.microsoft.com/office/drawing/2014/main" id="{C0D4A514-3FFE-7B44-A041-034904F940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87" name="Rectangle 200">
                <a:extLst>
                  <a:ext uri="{FF2B5EF4-FFF2-40B4-BE49-F238E27FC236}">
                    <a16:creationId xmlns:a16="http://schemas.microsoft.com/office/drawing/2014/main" id="{EBE68C9F-DC3F-7D48-8D4C-9D58823BA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5</a:t>
                </a:r>
              </a:p>
            </p:txBody>
          </p:sp>
        </p:grpSp>
        <p:grpSp>
          <p:nvGrpSpPr>
            <p:cNvPr id="107571" name="Group 201">
              <a:extLst>
                <a:ext uri="{FF2B5EF4-FFF2-40B4-BE49-F238E27FC236}">
                  <a16:creationId xmlns:a16="http://schemas.microsoft.com/office/drawing/2014/main" id="{B0F67F3F-0753-7141-A1EB-C7973315BE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8" y="2880"/>
              <a:ext cx="307" cy="384"/>
              <a:chOff x="605" y="1776"/>
              <a:chExt cx="307" cy="384"/>
            </a:xfrm>
          </p:grpSpPr>
          <p:sp>
            <p:nvSpPr>
              <p:cNvPr id="107584" name="Rectangle 202">
                <a:extLst>
                  <a:ext uri="{FF2B5EF4-FFF2-40B4-BE49-F238E27FC236}">
                    <a16:creationId xmlns:a16="http://schemas.microsoft.com/office/drawing/2014/main" id="{A305B1C3-2B35-9E4F-9FC6-B4B94F6E5C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85" name="Rectangle 203">
                <a:extLst>
                  <a:ext uri="{FF2B5EF4-FFF2-40B4-BE49-F238E27FC236}">
                    <a16:creationId xmlns:a16="http://schemas.microsoft.com/office/drawing/2014/main" id="{B28DBD01-1411-B74F-B536-7BE8E9D4C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4</a:t>
                </a:r>
              </a:p>
            </p:txBody>
          </p:sp>
        </p:grpSp>
        <p:grpSp>
          <p:nvGrpSpPr>
            <p:cNvPr id="107572" name="Group 204">
              <a:extLst>
                <a:ext uri="{FF2B5EF4-FFF2-40B4-BE49-F238E27FC236}">
                  <a16:creationId xmlns:a16="http://schemas.microsoft.com/office/drawing/2014/main" id="{9DB83F22-D9E3-794A-A194-B70E6FCB67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5" y="2880"/>
              <a:ext cx="307" cy="384"/>
              <a:chOff x="605" y="1776"/>
              <a:chExt cx="307" cy="384"/>
            </a:xfrm>
          </p:grpSpPr>
          <p:sp>
            <p:nvSpPr>
              <p:cNvPr id="107582" name="Rectangle 205">
                <a:extLst>
                  <a:ext uri="{FF2B5EF4-FFF2-40B4-BE49-F238E27FC236}">
                    <a16:creationId xmlns:a16="http://schemas.microsoft.com/office/drawing/2014/main" id="{AAB3B6FB-0F01-DF4F-8D2F-1BA5A6055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83" name="Rectangle 206">
                <a:extLst>
                  <a:ext uri="{FF2B5EF4-FFF2-40B4-BE49-F238E27FC236}">
                    <a16:creationId xmlns:a16="http://schemas.microsoft.com/office/drawing/2014/main" id="{99D84261-C765-0746-8172-A857B886A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3</a:t>
                </a:r>
              </a:p>
            </p:txBody>
          </p:sp>
        </p:grpSp>
        <p:grpSp>
          <p:nvGrpSpPr>
            <p:cNvPr id="107573" name="Group 207">
              <a:extLst>
                <a:ext uri="{FF2B5EF4-FFF2-40B4-BE49-F238E27FC236}">
                  <a16:creationId xmlns:a16="http://schemas.microsoft.com/office/drawing/2014/main" id="{1F9BE361-4EB2-BF43-98B2-0EB4D87E33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2" y="2880"/>
              <a:ext cx="307" cy="384"/>
              <a:chOff x="605" y="1776"/>
              <a:chExt cx="307" cy="384"/>
            </a:xfrm>
          </p:grpSpPr>
          <p:sp>
            <p:nvSpPr>
              <p:cNvPr id="107580" name="Rectangle 208">
                <a:extLst>
                  <a:ext uri="{FF2B5EF4-FFF2-40B4-BE49-F238E27FC236}">
                    <a16:creationId xmlns:a16="http://schemas.microsoft.com/office/drawing/2014/main" id="{76920238-A1F0-CF49-9146-30E2FF5F0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81" name="Rectangle 209">
                <a:extLst>
                  <a:ext uri="{FF2B5EF4-FFF2-40B4-BE49-F238E27FC236}">
                    <a16:creationId xmlns:a16="http://schemas.microsoft.com/office/drawing/2014/main" id="{32256DB0-5E51-E840-AA85-994E099D5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2</a:t>
                </a:r>
              </a:p>
            </p:txBody>
          </p:sp>
        </p:grpSp>
        <p:grpSp>
          <p:nvGrpSpPr>
            <p:cNvPr id="107574" name="Group 210">
              <a:extLst>
                <a:ext uri="{FF2B5EF4-FFF2-40B4-BE49-F238E27FC236}">
                  <a16:creationId xmlns:a16="http://schemas.microsoft.com/office/drawing/2014/main" id="{E1E15C60-812B-A04A-BBD3-5D76B1BCE5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9" y="2880"/>
              <a:ext cx="307" cy="384"/>
              <a:chOff x="605" y="1776"/>
              <a:chExt cx="307" cy="384"/>
            </a:xfrm>
          </p:grpSpPr>
          <p:sp>
            <p:nvSpPr>
              <p:cNvPr id="107578" name="Rectangle 211">
                <a:extLst>
                  <a:ext uri="{FF2B5EF4-FFF2-40B4-BE49-F238E27FC236}">
                    <a16:creationId xmlns:a16="http://schemas.microsoft.com/office/drawing/2014/main" id="{A1988A70-3B7C-1546-B10B-A790DD1B8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79" name="Rectangle 212">
                <a:extLst>
                  <a:ext uri="{FF2B5EF4-FFF2-40B4-BE49-F238E27FC236}">
                    <a16:creationId xmlns:a16="http://schemas.microsoft.com/office/drawing/2014/main" id="{AA9B510B-008F-044A-80A4-7278F40E1B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1</a:t>
                </a:r>
              </a:p>
            </p:txBody>
          </p:sp>
        </p:grpSp>
        <p:grpSp>
          <p:nvGrpSpPr>
            <p:cNvPr id="107575" name="Group 213">
              <a:extLst>
                <a:ext uri="{FF2B5EF4-FFF2-40B4-BE49-F238E27FC236}">
                  <a16:creationId xmlns:a16="http://schemas.microsoft.com/office/drawing/2014/main" id="{2AAE04B1-F7B0-744E-81B1-15078CC22D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6" y="2880"/>
              <a:ext cx="307" cy="384"/>
              <a:chOff x="605" y="1776"/>
              <a:chExt cx="307" cy="384"/>
            </a:xfrm>
          </p:grpSpPr>
          <p:sp>
            <p:nvSpPr>
              <p:cNvPr id="107576" name="Rectangle 214">
                <a:extLst>
                  <a:ext uri="{FF2B5EF4-FFF2-40B4-BE49-F238E27FC236}">
                    <a16:creationId xmlns:a16="http://schemas.microsoft.com/office/drawing/2014/main" id="{EFDCE77D-B86B-B247-A855-D263D7F9C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77" name="Rectangle 215">
                <a:extLst>
                  <a:ext uri="{FF2B5EF4-FFF2-40B4-BE49-F238E27FC236}">
                    <a16:creationId xmlns:a16="http://schemas.microsoft.com/office/drawing/2014/main" id="{E7CD95CB-10CC-7D4A-9B72-3BF0ECD88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0</a:t>
                </a:r>
              </a:p>
            </p:txBody>
          </p:sp>
        </p:grpSp>
      </p:grpSp>
      <p:grpSp>
        <p:nvGrpSpPr>
          <p:cNvPr id="107556" name="Group 216">
            <a:extLst>
              <a:ext uri="{FF2B5EF4-FFF2-40B4-BE49-F238E27FC236}">
                <a16:creationId xmlns:a16="http://schemas.microsoft.com/office/drawing/2014/main" id="{7020F8A7-5D08-6E4C-B66A-4E50CBBE1543}"/>
              </a:ext>
            </a:extLst>
          </p:cNvPr>
          <p:cNvGrpSpPr>
            <a:grpSpLocks/>
          </p:cNvGrpSpPr>
          <p:nvPr/>
        </p:nvGrpSpPr>
        <p:grpSpPr bwMode="auto">
          <a:xfrm>
            <a:off x="4696354" y="3910544"/>
            <a:ext cx="2436813" cy="283104"/>
            <a:chOff x="3061" y="2261"/>
            <a:chExt cx="1842" cy="214"/>
          </a:xfrm>
        </p:grpSpPr>
        <p:sp>
          <p:nvSpPr>
            <p:cNvPr id="107562" name="Line 217">
              <a:extLst>
                <a:ext uri="{FF2B5EF4-FFF2-40B4-BE49-F238E27FC236}">
                  <a16:creationId xmlns:a16="http://schemas.microsoft.com/office/drawing/2014/main" id="{9E71779D-08D6-A544-BD89-4A81D11658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352"/>
              <a:ext cx="18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07563" name="Text Box 218">
              <a:extLst>
                <a:ext uri="{FF2B5EF4-FFF2-40B4-BE49-F238E27FC236}">
                  <a16:creationId xmlns:a16="http://schemas.microsoft.com/office/drawing/2014/main" id="{DEB192F6-47F4-884F-9C51-A378C301C6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0" y="2261"/>
              <a:ext cx="422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en-US" altLang="zh-CN" sz="1500" b="1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PPO</a:t>
              </a:r>
            </a:p>
          </p:txBody>
        </p:sp>
      </p:grpSp>
      <p:grpSp>
        <p:nvGrpSpPr>
          <p:cNvPr id="107557" name="Group 219">
            <a:extLst>
              <a:ext uri="{FF2B5EF4-FFF2-40B4-BE49-F238E27FC236}">
                <a16:creationId xmlns:a16="http://schemas.microsoft.com/office/drawing/2014/main" id="{6BFABC93-6581-F743-9973-6217F4F29458}"/>
              </a:ext>
            </a:extLst>
          </p:cNvPr>
          <p:cNvGrpSpPr>
            <a:grpSpLocks/>
          </p:cNvGrpSpPr>
          <p:nvPr/>
        </p:nvGrpSpPr>
        <p:grpSpPr bwMode="auto">
          <a:xfrm>
            <a:off x="2283355" y="3910544"/>
            <a:ext cx="2391834" cy="283104"/>
            <a:chOff x="3061" y="2261"/>
            <a:chExt cx="1842" cy="214"/>
          </a:xfrm>
        </p:grpSpPr>
        <p:sp>
          <p:nvSpPr>
            <p:cNvPr id="107560" name="Line 220">
              <a:extLst>
                <a:ext uri="{FF2B5EF4-FFF2-40B4-BE49-F238E27FC236}">
                  <a16:creationId xmlns:a16="http://schemas.microsoft.com/office/drawing/2014/main" id="{CB040FA2-8F0F-7C45-800D-A61AB49DC3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352"/>
              <a:ext cx="18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07561" name="Text Box 221">
              <a:extLst>
                <a:ext uri="{FF2B5EF4-FFF2-40B4-BE49-F238E27FC236}">
                  <a16:creationId xmlns:a16="http://schemas.microsoft.com/office/drawing/2014/main" id="{A45FB1D5-0788-4B45-B2E4-562CC4BD2D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0" y="2261"/>
              <a:ext cx="414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en-US" altLang="zh-CN" sz="1500" b="1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PPN</a:t>
              </a:r>
            </a:p>
          </p:txBody>
        </p:sp>
      </p:grpSp>
      <p:cxnSp>
        <p:nvCxnSpPr>
          <p:cNvPr id="107558" name="Straight Connector 2">
            <a:extLst>
              <a:ext uri="{FF2B5EF4-FFF2-40B4-BE49-F238E27FC236}">
                <a16:creationId xmlns:a16="http://schemas.microsoft.com/office/drawing/2014/main" id="{ADD649E1-B0FC-ED48-A065-A796DDD6A06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75188" y="1436688"/>
            <a:ext cx="0" cy="3071813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559" name="Rectangle 175">
            <a:extLst>
              <a:ext uri="{FF2B5EF4-FFF2-40B4-BE49-F238E27FC236}">
                <a16:creationId xmlns:a16="http://schemas.microsoft.com/office/drawing/2014/main" id="{9484C629-D1B2-B34F-84C7-3DCB35FBC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2780771"/>
            <a:ext cx="6540500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VPN: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0x0F</a:t>
            </a:r>
            <a:r>
              <a:rPr lang="en-US" altLang="zh-CN" sz="1667" b="1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VPO: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0x14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             	</a:t>
            </a:r>
            <a:r>
              <a:rPr lang="zh-CN" altLang="en-US" sz="1667" dirty="0">
                <a:solidFill>
                  <a:srgbClr val="000000"/>
                </a:solidFill>
                <a:ea typeface="宋体" panose="02010600030101010101" pitchFamily="2" charset="-122"/>
              </a:rPr>
              <a:t>            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Page Fault?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1667" b="1" dirty="0">
                <a:solidFill>
                  <a:srgbClr val="FFFFFF"/>
                </a:solidFill>
                <a:ea typeface="宋体" panose="02010600030101010101" pitchFamily="2" charset="-12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150517853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灯片编号占位符 5">
            <a:extLst>
              <a:ext uri="{FF2B5EF4-FFF2-40B4-BE49-F238E27FC236}">
                <a16:creationId xmlns:a16="http://schemas.microsoft.com/office/drawing/2014/main" id="{6C3CE584-03EA-4144-A6C1-82323CAE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C6E10D44-BBB9-A740-9EB6-06EF8458E8E8}" type="slidenum">
              <a:rPr lang="zh-CN" altLang="en-US" sz="1167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25</a:t>
            </a:fld>
            <a:endParaRPr lang="en-US" altLang="zh-CN" sz="1167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F5A8B189-ABBD-544C-81D8-75F9403CF2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内存地址翻译简单示例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7523" name="Rectangle 102">
            <a:extLst>
              <a:ext uri="{FF2B5EF4-FFF2-40B4-BE49-F238E27FC236}">
                <a16:creationId xmlns:a16="http://schemas.microsoft.com/office/drawing/2014/main" id="{19BB1C3E-BDE5-6F41-B52D-5F72D1AFB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104" y="1270000"/>
            <a:ext cx="2693366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67">
                <a:solidFill>
                  <a:srgbClr val="000000"/>
                </a:solidFill>
                <a:ea typeface="宋体" panose="02010600030101010101" pitchFamily="2" charset="-122"/>
              </a:rPr>
              <a:t>Virtual Address: 0x</a:t>
            </a:r>
            <a:r>
              <a:rPr lang="en-US" altLang="zh-CN" sz="1667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1667">
                <a:solidFill>
                  <a:srgbClr val="00B0F0"/>
                </a:solidFill>
                <a:ea typeface="宋体" panose="02010600030101010101" pitchFamily="2" charset="-122"/>
              </a:rPr>
              <a:t>3</a:t>
            </a:r>
            <a:r>
              <a:rPr lang="en-US" altLang="zh-CN" sz="1667">
                <a:solidFill>
                  <a:srgbClr val="FFC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1667">
                <a:solidFill>
                  <a:srgbClr val="00B050"/>
                </a:solidFill>
                <a:ea typeface="宋体" panose="02010600030101010101" pitchFamily="2" charset="-122"/>
              </a:rPr>
              <a:t>4</a:t>
            </a:r>
            <a:endParaRPr lang="zh-CN" altLang="en-US" sz="1667">
              <a:solidFill>
                <a:srgbClr val="00B050"/>
              </a:solidFill>
              <a:ea typeface="宋体" panose="02010600030101010101" pitchFamily="2" charset="-122"/>
            </a:endParaRPr>
          </a:p>
        </p:txBody>
      </p:sp>
      <p:grpSp>
        <p:nvGrpSpPr>
          <p:cNvPr id="12373" name="Group 106">
            <a:extLst>
              <a:ext uri="{FF2B5EF4-FFF2-40B4-BE49-F238E27FC236}">
                <a16:creationId xmlns:a16="http://schemas.microsoft.com/office/drawing/2014/main" id="{DEDF06D1-BAD8-0343-AC72-264A8BB3E95A}"/>
              </a:ext>
            </a:extLst>
          </p:cNvPr>
          <p:cNvGrpSpPr>
            <a:grpSpLocks/>
          </p:cNvGrpSpPr>
          <p:nvPr/>
        </p:nvGrpSpPr>
        <p:grpSpPr bwMode="auto">
          <a:xfrm>
            <a:off x="1426105" y="1617928"/>
            <a:ext cx="406136" cy="508000"/>
            <a:chOff x="629" y="1176"/>
            <a:chExt cx="307" cy="384"/>
          </a:xfrm>
          <a:noFill/>
        </p:grpSpPr>
        <p:sp>
          <p:nvSpPr>
            <p:cNvPr id="12413" name="Rectangle 107">
              <a:extLst>
                <a:ext uri="{FF2B5EF4-FFF2-40B4-BE49-F238E27FC236}">
                  <a16:creationId xmlns:a16="http://schemas.microsoft.com/office/drawing/2014/main" id="{6A161051-5BB8-0D48-82E7-DEEC7D151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endParaRPr lang="zh-CN" altLang="en-US" sz="1500" b="1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14" name="Rectangle 108">
              <a:extLst>
                <a:ext uri="{FF2B5EF4-FFF2-40B4-BE49-F238E27FC236}">
                  <a16:creationId xmlns:a16="http://schemas.microsoft.com/office/drawing/2014/main" id="{B3074F70-5706-7347-B9B6-86D7D7CB4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13</a:t>
              </a:r>
            </a:p>
          </p:txBody>
        </p:sp>
      </p:grpSp>
      <p:grpSp>
        <p:nvGrpSpPr>
          <p:cNvPr id="12374" name="Group 109">
            <a:extLst>
              <a:ext uri="{FF2B5EF4-FFF2-40B4-BE49-F238E27FC236}">
                <a16:creationId xmlns:a16="http://schemas.microsoft.com/office/drawing/2014/main" id="{4D6E4C36-96C2-7A41-A8E7-29B213FA21EF}"/>
              </a:ext>
            </a:extLst>
          </p:cNvPr>
          <p:cNvGrpSpPr>
            <a:grpSpLocks/>
          </p:cNvGrpSpPr>
          <p:nvPr/>
        </p:nvGrpSpPr>
        <p:grpSpPr bwMode="auto">
          <a:xfrm>
            <a:off x="1832240" y="1617928"/>
            <a:ext cx="406136" cy="508000"/>
            <a:chOff x="936" y="1176"/>
            <a:chExt cx="307" cy="384"/>
          </a:xfrm>
          <a:noFill/>
        </p:grpSpPr>
        <p:sp>
          <p:nvSpPr>
            <p:cNvPr id="12411" name="Rectangle 110">
              <a:extLst>
                <a:ext uri="{FF2B5EF4-FFF2-40B4-BE49-F238E27FC236}">
                  <a16:creationId xmlns:a16="http://schemas.microsoft.com/office/drawing/2014/main" id="{31F4AD05-6910-E640-94B6-9BEBC41DD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endParaRPr lang="zh-CN" altLang="en-US" sz="1500" b="1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12" name="Rectangle 111">
              <a:extLst>
                <a:ext uri="{FF2B5EF4-FFF2-40B4-BE49-F238E27FC236}">
                  <a16:creationId xmlns:a16="http://schemas.microsoft.com/office/drawing/2014/main" id="{4210484A-4C18-F74B-976C-E122F0B17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12</a:t>
              </a:r>
            </a:p>
          </p:txBody>
        </p:sp>
      </p:grpSp>
      <p:grpSp>
        <p:nvGrpSpPr>
          <p:cNvPr id="12375" name="Group 112">
            <a:extLst>
              <a:ext uri="{FF2B5EF4-FFF2-40B4-BE49-F238E27FC236}">
                <a16:creationId xmlns:a16="http://schemas.microsoft.com/office/drawing/2014/main" id="{93F3FB14-683F-6241-A6C1-8F9021B65B91}"/>
              </a:ext>
            </a:extLst>
          </p:cNvPr>
          <p:cNvGrpSpPr>
            <a:grpSpLocks/>
          </p:cNvGrpSpPr>
          <p:nvPr/>
        </p:nvGrpSpPr>
        <p:grpSpPr bwMode="auto">
          <a:xfrm>
            <a:off x="2238375" y="1617928"/>
            <a:ext cx="406136" cy="508000"/>
            <a:chOff x="1243" y="1176"/>
            <a:chExt cx="307" cy="384"/>
          </a:xfrm>
          <a:noFill/>
        </p:grpSpPr>
        <p:sp>
          <p:nvSpPr>
            <p:cNvPr id="12409" name="Rectangle 113">
              <a:extLst>
                <a:ext uri="{FF2B5EF4-FFF2-40B4-BE49-F238E27FC236}">
                  <a16:creationId xmlns:a16="http://schemas.microsoft.com/office/drawing/2014/main" id="{6010B385-ED11-774A-872F-E0A19FC5C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endParaRPr lang="zh-CN" altLang="en-US" sz="1500" b="1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10" name="Rectangle 114">
              <a:extLst>
                <a:ext uri="{FF2B5EF4-FFF2-40B4-BE49-F238E27FC236}">
                  <a16:creationId xmlns:a16="http://schemas.microsoft.com/office/drawing/2014/main" id="{9D640BCC-83DA-954D-9C7D-1C63F5F5B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11</a:t>
              </a:r>
            </a:p>
          </p:txBody>
        </p:sp>
      </p:grpSp>
      <p:grpSp>
        <p:nvGrpSpPr>
          <p:cNvPr id="12376" name="Group 115">
            <a:extLst>
              <a:ext uri="{FF2B5EF4-FFF2-40B4-BE49-F238E27FC236}">
                <a16:creationId xmlns:a16="http://schemas.microsoft.com/office/drawing/2014/main" id="{19E93414-A657-2F47-9FBD-ABC0940435CB}"/>
              </a:ext>
            </a:extLst>
          </p:cNvPr>
          <p:cNvGrpSpPr>
            <a:grpSpLocks/>
          </p:cNvGrpSpPr>
          <p:nvPr/>
        </p:nvGrpSpPr>
        <p:grpSpPr bwMode="auto">
          <a:xfrm>
            <a:off x="2644511" y="1617928"/>
            <a:ext cx="406136" cy="508000"/>
            <a:chOff x="1550" y="1176"/>
            <a:chExt cx="307" cy="384"/>
          </a:xfrm>
          <a:noFill/>
        </p:grpSpPr>
        <p:sp>
          <p:nvSpPr>
            <p:cNvPr id="12407" name="Rectangle 116">
              <a:extLst>
                <a:ext uri="{FF2B5EF4-FFF2-40B4-BE49-F238E27FC236}">
                  <a16:creationId xmlns:a16="http://schemas.microsoft.com/office/drawing/2014/main" id="{FEE102F5-1B0F-D549-AAFF-455E1BBD6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8" name="Rectangle 117">
              <a:extLst>
                <a:ext uri="{FF2B5EF4-FFF2-40B4-BE49-F238E27FC236}">
                  <a16:creationId xmlns:a16="http://schemas.microsoft.com/office/drawing/2014/main" id="{8885B709-1DAC-5948-95A7-DD613E80B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10</a:t>
              </a:r>
            </a:p>
          </p:txBody>
        </p:sp>
      </p:grpSp>
      <p:grpSp>
        <p:nvGrpSpPr>
          <p:cNvPr id="12377" name="Group 118">
            <a:extLst>
              <a:ext uri="{FF2B5EF4-FFF2-40B4-BE49-F238E27FC236}">
                <a16:creationId xmlns:a16="http://schemas.microsoft.com/office/drawing/2014/main" id="{3477928E-B36F-1442-BA99-94E52E455CDD}"/>
              </a:ext>
            </a:extLst>
          </p:cNvPr>
          <p:cNvGrpSpPr>
            <a:grpSpLocks/>
          </p:cNvGrpSpPr>
          <p:nvPr/>
        </p:nvGrpSpPr>
        <p:grpSpPr bwMode="auto">
          <a:xfrm>
            <a:off x="3050646" y="1617928"/>
            <a:ext cx="406136" cy="508000"/>
            <a:chOff x="1857" y="1176"/>
            <a:chExt cx="307" cy="384"/>
          </a:xfrm>
          <a:noFill/>
        </p:grpSpPr>
        <p:sp>
          <p:nvSpPr>
            <p:cNvPr id="12405" name="Rectangle 119">
              <a:extLst>
                <a:ext uri="{FF2B5EF4-FFF2-40B4-BE49-F238E27FC236}">
                  <a16:creationId xmlns:a16="http://schemas.microsoft.com/office/drawing/2014/main" id="{347B5998-BDB3-4843-81A3-9AA2E6820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6" name="Rectangle 120">
              <a:extLst>
                <a:ext uri="{FF2B5EF4-FFF2-40B4-BE49-F238E27FC236}">
                  <a16:creationId xmlns:a16="http://schemas.microsoft.com/office/drawing/2014/main" id="{B4C7CB3F-7EBE-C842-8E45-2878C9559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9</a:t>
              </a:r>
            </a:p>
          </p:txBody>
        </p:sp>
      </p:grpSp>
      <p:grpSp>
        <p:nvGrpSpPr>
          <p:cNvPr id="12378" name="Group 121">
            <a:extLst>
              <a:ext uri="{FF2B5EF4-FFF2-40B4-BE49-F238E27FC236}">
                <a16:creationId xmlns:a16="http://schemas.microsoft.com/office/drawing/2014/main" id="{C6EE031B-833D-E44A-B612-87AE3C7AC9AF}"/>
              </a:ext>
            </a:extLst>
          </p:cNvPr>
          <p:cNvGrpSpPr>
            <a:grpSpLocks/>
          </p:cNvGrpSpPr>
          <p:nvPr/>
        </p:nvGrpSpPr>
        <p:grpSpPr bwMode="auto">
          <a:xfrm>
            <a:off x="3456782" y="1617928"/>
            <a:ext cx="406136" cy="508000"/>
            <a:chOff x="2164" y="1176"/>
            <a:chExt cx="307" cy="384"/>
          </a:xfrm>
          <a:noFill/>
        </p:grpSpPr>
        <p:sp>
          <p:nvSpPr>
            <p:cNvPr id="12403" name="Rectangle 122">
              <a:extLst>
                <a:ext uri="{FF2B5EF4-FFF2-40B4-BE49-F238E27FC236}">
                  <a16:creationId xmlns:a16="http://schemas.microsoft.com/office/drawing/2014/main" id="{1F366DB9-8D03-C24B-9502-AD8DA5AFB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4" name="Rectangle 123">
              <a:extLst>
                <a:ext uri="{FF2B5EF4-FFF2-40B4-BE49-F238E27FC236}">
                  <a16:creationId xmlns:a16="http://schemas.microsoft.com/office/drawing/2014/main" id="{C2BB78B9-91F1-F14A-9DEC-47DE336A2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8</a:t>
              </a:r>
            </a:p>
          </p:txBody>
        </p:sp>
      </p:grpSp>
      <p:grpSp>
        <p:nvGrpSpPr>
          <p:cNvPr id="12379" name="Group 124">
            <a:extLst>
              <a:ext uri="{FF2B5EF4-FFF2-40B4-BE49-F238E27FC236}">
                <a16:creationId xmlns:a16="http://schemas.microsoft.com/office/drawing/2014/main" id="{E6EAA9DC-3D35-3B48-8708-E655B9A65EC1}"/>
              </a:ext>
            </a:extLst>
          </p:cNvPr>
          <p:cNvGrpSpPr>
            <a:grpSpLocks/>
          </p:cNvGrpSpPr>
          <p:nvPr/>
        </p:nvGrpSpPr>
        <p:grpSpPr bwMode="auto">
          <a:xfrm>
            <a:off x="3862917" y="1617928"/>
            <a:ext cx="406136" cy="508000"/>
            <a:chOff x="2471" y="1176"/>
            <a:chExt cx="307" cy="384"/>
          </a:xfrm>
          <a:noFill/>
        </p:grpSpPr>
        <p:sp>
          <p:nvSpPr>
            <p:cNvPr id="12401" name="Rectangle 125">
              <a:extLst>
                <a:ext uri="{FF2B5EF4-FFF2-40B4-BE49-F238E27FC236}">
                  <a16:creationId xmlns:a16="http://schemas.microsoft.com/office/drawing/2014/main" id="{B62454AC-3B40-F542-A6F8-4D5970A9E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2" name="Rectangle 126">
              <a:extLst>
                <a:ext uri="{FF2B5EF4-FFF2-40B4-BE49-F238E27FC236}">
                  <a16:creationId xmlns:a16="http://schemas.microsoft.com/office/drawing/2014/main" id="{51E9158A-6F48-C647-B69A-BDAF3DD47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7</a:t>
              </a:r>
            </a:p>
          </p:txBody>
        </p:sp>
      </p:grpSp>
      <p:grpSp>
        <p:nvGrpSpPr>
          <p:cNvPr id="12380" name="Group 127">
            <a:extLst>
              <a:ext uri="{FF2B5EF4-FFF2-40B4-BE49-F238E27FC236}">
                <a16:creationId xmlns:a16="http://schemas.microsoft.com/office/drawing/2014/main" id="{6306E19F-F040-484B-A199-20F1F49C9CF0}"/>
              </a:ext>
            </a:extLst>
          </p:cNvPr>
          <p:cNvGrpSpPr>
            <a:grpSpLocks/>
          </p:cNvGrpSpPr>
          <p:nvPr/>
        </p:nvGrpSpPr>
        <p:grpSpPr bwMode="auto">
          <a:xfrm>
            <a:off x="4269053" y="1617928"/>
            <a:ext cx="406136" cy="508000"/>
            <a:chOff x="2778" y="1176"/>
            <a:chExt cx="307" cy="384"/>
          </a:xfrm>
          <a:noFill/>
        </p:grpSpPr>
        <p:sp>
          <p:nvSpPr>
            <p:cNvPr id="12399" name="Rectangle 128">
              <a:extLst>
                <a:ext uri="{FF2B5EF4-FFF2-40B4-BE49-F238E27FC236}">
                  <a16:creationId xmlns:a16="http://schemas.microsoft.com/office/drawing/2014/main" id="{31B0E7C8-EA89-ED4A-ADE9-ACB1DCFF4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0" name="Rectangle 129">
              <a:extLst>
                <a:ext uri="{FF2B5EF4-FFF2-40B4-BE49-F238E27FC236}">
                  <a16:creationId xmlns:a16="http://schemas.microsoft.com/office/drawing/2014/main" id="{DAEEEE23-2637-CE43-B0F2-45AB3C3D3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grpSp>
        <p:nvGrpSpPr>
          <p:cNvPr id="12381" name="Group 130">
            <a:extLst>
              <a:ext uri="{FF2B5EF4-FFF2-40B4-BE49-F238E27FC236}">
                <a16:creationId xmlns:a16="http://schemas.microsoft.com/office/drawing/2014/main" id="{4F6A10D0-6D88-064E-AB63-67E75AF8E221}"/>
              </a:ext>
            </a:extLst>
          </p:cNvPr>
          <p:cNvGrpSpPr>
            <a:grpSpLocks/>
          </p:cNvGrpSpPr>
          <p:nvPr/>
        </p:nvGrpSpPr>
        <p:grpSpPr bwMode="auto">
          <a:xfrm>
            <a:off x="4675188" y="1617928"/>
            <a:ext cx="406136" cy="508000"/>
            <a:chOff x="3085" y="1176"/>
            <a:chExt cx="307" cy="384"/>
          </a:xfrm>
          <a:noFill/>
        </p:grpSpPr>
        <p:sp>
          <p:nvSpPr>
            <p:cNvPr id="12397" name="Rectangle 131">
              <a:extLst>
                <a:ext uri="{FF2B5EF4-FFF2-40B4-BE49-F238E27FC236}">
                  <a16:creationId xmlns:a16="http://schemas.microsoft.com/office/drawing/2014/main" id="{16462329-C7EF-9646-91D3-A1F9C7000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8" name="Rectangle 132">
              <a:extLst>
                <a:ext uri="{FF2B5EF4-FFF2-40B4-BE49-F238E27FC236}">
                  <a16:creationId xmlns:a16="http://schemas.microsoft.com/office/drawing/2014/main" id="{202D10D5-4162-594E-966C-FA05CBDD1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5</a:t>
              </a:r>
            </a:p>
          </p:txBody>
        </p:sp>
      </p:grpSp>
      <p:grpSp>
        <p:nvGrpSpPr>
          <p:cNvPr id="12382" name="Group 133">
            <a:extLst>
              <a:ext uri="{FF2B5EF4-FFF2-40B4-BE49-F238E27FC236}">
                <a16:creationId xmlns:a16="http://schemas.microsoft.com/office/drawing/2014/main" id="{4EC5445B-92BA-4D4A-99DC-6160AF2628B1}"/>
              </a:ext>
            </a:extLst>
          </p:cNvPr>
          <p:cNvGrpSpPr>
            <a:grpSpLocks/>
          </p:cNvGrpSpPr>
          <p:nvPr/>
        </p:nvGrpSpPr>
        <p:grpSpPr bwMode="auto">
          <a:xfrm>
            <a:off x="5081324" y="1617928"/>
            <a:ext cx="406136" cy="508000"/>
            <a:chOff x="3392" y="1176"/>
            <a:chExt cx="307" cy="384"/>
          </a:xfrm>
          <a:noFill/>
        </p:grpSpPr>
        <p:sp>
          <p:nvSpPr>
            <p:cNvPr id="12395" name="Rectangle 134">
              <a:extLst>
                <a:ext uri="{FF2B5EF4-FFF2-40B4-BE49-F238E27FC236}">
                  <a16:creationId xmlns:a16="http://schemas.microsoft.com/office/drawing/2014/main" id="{EAE43835-0C99-AA43-A639-84704F271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6" name="Rectangle 135">
              <a:extLst>
                <a:ext uri="{FF2B5EF4-FFF2-40B4-BE49-F238E27FC236}">
                  <a16:creationId xmlns:a16="http://schemas.microsoft.com/office/drawing/2014/main" id="{D2388BF4-351B-9C48-8ED0-F564A3C96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4</a:t>
              </a:r>
            </a:p>
          </p:txBody>
        </p:sp>
      </p:grpSp>
      <p:grpSp>
        <p:nvGrpSpPr>
          <p:cNvPr id="12383" name="Group 136">
            <a:extLst>
              <a:ext uri="{FF2B5EF4-FFF2-40B4-BE49-F238E27FC236}">
                <a16:creationId xmlns:a16="http://schemas.microsoft.com/office/drawing/2014/main" id="{887894F3-39DD-5349-BC29-BC05656CA6DF}"/>
              </a:ext>
            </a:extLst>
          </p:cNvPr>
          <p:cNvGrpSpPr>
            <a:grpSpLocks/>
          </p:cNvGrpSpPr>
          <p:nvPr/>
        </p:nvGrpSpPr>
        <p:grpSpPr bwMode="auto">
          <a:xfrm>
            <a:off x="5487459" y="1617928"/>
            <a:ext cx="406136" cy="508000"/>
            <a:chOff x="3699" y="1176"/>
            <a:chExt cx="307" cy="384"/>
          </a:xfrm>
          <a:noFill/>
        </p:grpSpPr>
        <p:sp>
          <p:nvSpPr>
            <p:cNvPr id="12393" name="Rectangle 137">
              <a:extLst>
                <a:ext uri="{FF2B5EF4-FFF2-40B4-BE49-F238E27FC236}">
                  <a16:creationId xmlns:a16="http://schemas.microsoft.com/office/drawing/2014/main" id="{3FE087F9-1B58-954D-8E34-AD970FE5A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4" name="Rectangle 138">
              <a:extLst>
                <a:ext uri="{FF2B5EF4-FFF2-40B4-BE49-F238E27FC236}">
                  <a16:creationId xmlns:a16="http://schemas.microsoft.com/office/drawing/2014/main" id="{00D7C163-D57A-B44C-B03D-5CEAA8D8D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12384" name="Group 139">
            <a:extLst>
              <a:ext uri="{FF2B5EF4-FFF2-40B4-BE49-F238E27FC236}">
                <a16:creationId xmlns:a16="http://schemas.microsoft.com/office/drawing/2014/main" id="{B847A2AA-4516-7C48-B5C4-C5666290EC02}"/>
              </a:ext>
            </a:extLst>
          </p:cNvPr>
          <p:cNvGrpSpPr>
            <a:grpSpLocks/>
          </p:cNvGrpSpPr>
          <p:nvPr/>
        </p:nvGrpSpPr>
        <p:grpSpPr bwMode="auto">
          <a:xfrm>
            <a:off x="5893595" y="1617928"/>
            <a:ext cx="406136" cy="508000"/>
            <a:chOff x="4006" y="1176"/>
            <a:chExt cx="307" cy="384"/>
          </a:xfrm>
          <a:noFill/>
        </p:grpSpPr>
        <p:sp>
          <p:nvSpPr>
            <p:cNvPr id="12391" name="Rectangle 140">
              <a:extLst>
                <a:ext uri="{FF2B5EF4-FFF2-40B4-BE49-F238E27FC236}">
                  <a16:creationId xmlns:a16="http://schemas.microsoft.com/office/drawing/2014/main" id="{A4090AE3-7324-174B-9A43-586037F83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2" name="Rectangle 141">
              <a:extLst>
                <a:ext uri="{FF2B5EF4-FFF2-40B4-BE49-F238E27FC236}">
                  <a16:creationId xmlns:a16="http://schemas.microsoft.com/office/drawing/2014/main" id="{687BE58B-91A7-E647-9B66-4C1F8DBED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12385" name="Group 142">
            <a:extLst>
              <a:ext uri="{FF2B5EF4-FFF2-40B4-BE49-F238E27FC236}">
                <a16:creationId xmlns:a16="http://schemas.microsoft.com/office/drawing/2014/main" id="{0ABC4D5E-E040-024C-B571-A94FA13ED40C}"/>
              </a:ext>
            </a:extLst>
          </p:cNvPr>
          <p:cNvGrpSpPr>
            <a:grpSpLocks/>
          </p:cNvGrpSpPr>
          <p:nvPr/>
        </p:nvGrpSpPr>
        <p:grpSpPr bwMode="auto">
          <a:xfrm>
            <a:off x="6299730" y="1617928"/>
            <a:ext cx="406136" cy="508000"/>
            <a:chOff x="4313" y="1176"/>
            <a:chExt cx="307" cy="384"/>
          </a:xfrm>
          <a:noFill/>
        </p:grpSpPr>
        <p:sp>
          <p:nvSpPr>
            <p:cNvPr id="12389" name="Rectangle 143">
              <a:extLst>
                <a:ext uri="{FF2B5EF4-FFF2-40B4-BE49-F238E27FC236}">
                  <a16:creationId xmlns:a16="http://schemas.microsoft.com/office/drawing/2014/main" id="{78828D57-650C-394C-A85A-364F105EF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0" name="Rectangle 144">
              <a:extLst>
                <a:ext uri="{FF2B5EF4-FFF2-40B4-BE49-F238E27FC236}">
                  <a16:creationId xmlns:a16="http://schemas.microsoft.com/office/drawing/2014/main" id="{C8F33F91-2246-054A-98E1-FDCF7FD7E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12386" name="Group 145">
            <a:extLst>
              <a:ext uri="{FF2B5EF4-FFF2-40B4-BE49-F238E27FC236}">
                <a16:creationId xmlns:a16="http://schemas.microsoft.com/office/drawing/2014/main" id="{557D9AEA-DAE4-DF4E-8DEC-1EDD1D0334CE}"/>
              </a:ext>
            </a:extLst>
          </p:cNvPr>
          <p:cNvGrpSpPr>
            <a:grpSpLocks/>
          </p:cNvGrpSpPr>
          <p:nvPr/>
        </p:nvGrpSpPr>
        <p:grpSpPr bwMode="auto">
          <a:xfrm>
            <a:off x="6705865" y="1617928"/>
            <a:ext cx="406136" cy="508000"/>
            <a:chOff x="4620" y="1176"/>
            <a:chExt cx="307" cy="384"/>
          </a:xfrm>
          <a:noFill/>
        </p:grpSpPr>
        <p:sp>
          <p:nvSpPr>
            <p:cNvPr id="12387" name="Rectangle 146">
              <a:extLst>
                <a:ext uri="{FF2B5EF4-FFF2-40B4-BE49-F238E27FC236}">
                  <a16:creationId xmlns:a16="http://schemas.microsoft.com/office/drawing/2014/main" id="{4845BB30-8F2B-D141-8DED-CC29AC241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88" name="Rectangle 147">
              <a:extLst>
                <a:ext uri="{FF2B5EF4-FFF2-40B4-BE49-F238E27FC236}">
                  <a16:creationId xmlns:a16="http://schemas.microsoft.com/office/drawing/2014/main" id="{AB3DFAEB-5395-BA42-B329-F36DD1847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12353" name="Group 148">
            <a:extLst>
              <a:ext uri="{FF2B5EF4-FFF2-40B4-BE49-F238E27FC236}">
                <a16:creationId xmlns:a16="http://schemas.microsoft.com/office/drawing/2014/main" id="{BF32B410-4ED0-AA43-A845-FEBE7B2FBDEE}"/>
              </a:ext>
            </a:extLst>
          </p:cNvPr>
          <p:cNvGrpSpPr>
            <a:grpSpLocks/>
          </p:cNvGrpSpPr>
          <p:nvPr/>
        </p:nvGrpSpPr>
        <p:grpSpPr bwMode="auto">
          <a:xfrm>
            <a:off x="4675188" y="2259544"/>
            <a:ext cx="2436813" cy="283104"/>
            <a:chOff x="3085" y="1661"/>
            <a:chExt cx="1842" cy="214"/>
          </a:xfrm>
          <a:noFill/>
        </p:grpSpPr>
        <p:sp>
          <p:nvSpPr>
            <p:cNvPr id="12371" name="Line 149">
              <a:extLst>
                <a:ext uri="{FF2B5EF4-FFF2-40B4-BE49-F238E27FC236}">
                  <a16:creationId xmlns:a16="http://schemas.microsoft.com/office/drawing/2014/main" id="{8EAC9115-CEBB-FC41-B217-0FACA64E5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5" y="1752"/>
              <a:ext cx="184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72" name="Text Box 150">
              <a:extLst>
                <a:ext uri="{FF2B5EF4-FFF2-40B4-BE49-F238E27FC236}">
                  <a16:creationId xmlns:a16="http://schemas.microsoft.com/office/drawing/2014/main" id="{D7B4494A-FA78-204A-87B6-E0036B50FD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4" y="1661"/>
              <a:ext cx="422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75406" tIns="37042" rIns="75406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500">
                  <a:solidFill>
                    <a:srgbClr val="000000"/>
                  </a:solidFill>
                  <a:latin typeface="Helvetica" pitchFamily="34" charset="0"/>
                </a:rPr>
                <a:t>VPO</a:t>
              </a:r>
            </a:p>
          </p:txBody>
        </p:sp>
      </p:grpSp>
      <p:grpSp>
        <p:nvGrpSpPr>
          <p:cNvPr id="12354" name="Group 151">
            <a:extLst>
              <a:ext uri="{FF2B5EF4-FFF2-40B4-BE49-F238E27FC236}">
                <a16:creationId xmlns:a16="http://schemas.microsoft.com/office/drawing/2014/main" id="{34EEEE86-EF88-5B42-8218-99AF0B7EB956}"/>
              </a:ext>
            </a:extLst>
          </p:cNvPr>
          <p:cNvGrpSpPr>
            <a:grpSpLocks/>
          </p:cNvGrpSpPr>
          <p:nvPr/>
        </p:nvGrpSpPr>
        <p:grpSpPr bwMode="auto">
          <a:xfrm>
            <a:off x="1426105" y="2252930"/>
            <a:ext cx="3263636" cy="283104"/>
            <a:chOff x="629" y="1656"/>
            <a:chExt cx="2467" cy="214"/>
          </a:xfrm>
          <a:noFill/>
        </p:grpSpPr>
        <p:sp>
          <p:nvSpPr>
            <p:cNvPr id="12369" name="Line 152">
              <a:extLst>
                <a:ext uri="{FF2B5EF4-FFF2-40B4-BE49-F238E27FC236}">
                  <a16:creationId xmlns:a16="http://schemas.microsoft.com/office/drawing/2014/main" id="{61486E51-5314-1440-B1C6-37B0648F5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" y="1747"/>
              <a:ext cx="2467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70" name="Text Box 153">
              <a:extLst>
                <a:ext uri="{FF2B5EF4-FFF2-40B4-BE49-F238E27FC236}">
                  <a16:creationId xmlns:a16="http://schemas.microsoft.com/office/drawing/2014/main" id="{B5EA98BC-B8ED-504E-ADF7-42C2705E63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" y="1656"/>
              <a:ext cx="414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75406" tIns="37042" rIns="75406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500" dirty="0">
                  <a:solidFill>
                    <a:srgbClr val="000000"/>
                  </a:solidFill>
                  <a:latin typeface="Helvetica" pitchFamily="34" charset="0"/>
                </a:rPr>
                <a:t>VPN</a:t>
              </a:r>
            </a:p>
          </p:txBody>
        </p:sp>
      </p:grpSp>
      <p:sp>
        <p:nvSpPr>
          <p:cNvPr id="107540" name="Text Box 160">
            <a:extLst>
              <a:ext uri="{FF2B5EF4-FFF2-40B4-BE49-F238E27FC236}">
                <a16:creationId xmlns:a16="http://schemas.microsoft.com/office/drawing/2014/main" id="{D3FCFC05-1525-F845-8074-A57F991AD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3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41" name="Text Box 161">
            <a:extLst>
              <a:ext uri="{FF2B5EF4-FFF2-40B4-BE49-F238E27FC236}">
                <a16:creationId xmlns:a16="http://schemas.microsoft.com/office/drawing/2014/main" id="{0E978628-0D51-5648-BD12-59C6487F7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42" name="Text Box 162">
            <a:extLst>
              <a:ext uri="{FF2B5EF4-FFF2-40B4-BE49-F238E27FC236}">
                <a16:creationId xmlns:a16="http://schemas.microsoft.com/office/drawing/2014/main" id="{253D2FCF-24A9-944C-B3D5-53C44FA75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7543" name="Text Box 163">
            <a:extLst>
              <a:ext uri="{FF2B5EF4-FFF2-40B4-BE49-F238E27FC236}">
                <a16:creationId xmlns:a16="http://schemas.microsoft.com/office/drawing/2014/main" id="{3059047C-55C7-FB4C-8444-BCFE95C72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44" name="Text Box 164">
            <a:extLst>
              <a:ext uri="{FF2B5EF4-FFF2-40B4-BE49-F238E27FC236}">
                <a16:creationId xmlns:a16="http://schemas.microsoft.com/office/drawing/2014/main" id="{6D0C70FE-54B4-6548-9250-F40602132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2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7545" name="Text Box 165">
            <a:extLst>
              <a:ext uri="{FF2B5EF4-FFF2-40B4-BE49-F238E27FC236}">
                <a16:creationId xmlns:a16="http://schemas.microsoft.com/office/drawing/2014/main" id="{98677693-352F-3148-A535-FA0B168C1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1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46" name="Text Box 166">
            <a:extLst>
              <a:ext uri="{FF2B5EF4-FFF2-40B4-BE49-F238E27FC236}">
                <a16:creationId xmlns:a16="http://schemas.microsoft.com/office/drawing/2014/main" id="{C9DB297A-01D3-9746-A93C-109BE5B32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7547" name="Text Box 167">
            <a:extLst>
              <a:ext uri="{FF2B5EF4-FFF2-40B4-BE49-F238E27FC236}">
                <a16:creationId xmlns:a16="http://schemas.microsoft.com/office/drawing/2014/main" id="{DA7F1C79-AF30-3940-958F-FE7845770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5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7548" name="Text Box 168">
            <a:extLst>
              <a:ext uri="{FF2B5EF4-FFF2-40B4-BE49-F238E27FC236}">
                <a16:creationId xmlns:a16="http://schemas.microsoft.com/office/drawing/2014/main" id="{70BC3AE3-D10C-E04E-AF87-67C1F9103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4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7549" name="Text Box 169">
            <a:extLst>
              <a:ext uri="{FF2B5EF4-FFF2-40B4-BE49-F238E27FC236}">
                <a16:creationId xmlns:a16="http://schemas.microsoft.com/office/drawing/2014/main" id="{7791E7D7-B0C1-274E-B4FE-C9E708AB3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0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7550" name="Text Box 170">
            <a:extLst>
              <a:ext uri="{FF2B5EF4-FFF2-40B4-BE49-F238E27FC236}">
                <a16:creationId xmlns:a16="http://schemas.microsoft.com/office/drawing/2014/main" id="{DAC9B5A7-9701-2F41-8711-A92EF2917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9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51" name="Text Box 171">
            <a:extLst>
              <a:ext uri="{FF2B5EF4-FFF2-40B4-BE49-F238E27FC236}">
                <a16:creationId xmlns:a16="http://schemas.microsoft.com/office/drawing/2014/main" id="{3E3A21AB-7F9E-7C41-991E-A46B36704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52" name="Text Box 172">
            <a:extLst>
              <a:ext uri="{FF2B5EF4-FFF2-40B4-BE49-F238E27FC236}">
                <a16:creationId xmlns:a16="http://schemas.microsoft.com/office/drawing/2014/main" id="{96EBA25B-32EE-6B44-9F23-9D45B2AA2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000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53" name="Text Box 173">
            <a:extLst>
              <a:ext uri="{FF2B5EF4-FFF2-40B4-BE49-F238E27FC236}">
                <a16:creationId xmlns:a16="http://schemas.microsoft.com/office/drawing/2014/main" id="{5C498C13-17B9-A64C-B021-400BB8CF1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2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000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54" name="Rectangle 176">
            <a:extLst>
              <a:ext uri="{FF2B5EF4-FFF2-40B4-BE49-F238E27FC236}">
                <a16:creationId xmlns:a16="http://schemas.microsoft.com/office/drawing/2014/main" id="{0C441AC7-0D1C-5E42-BE71-CB61F61B5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021" y="4381500"/>
            <a:ext cx="4812536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PPN: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    PPO: </a:t>
            </a:r>
            <a:r>
              <a:rPr lang="en-US" altLang="zh-CN" sz="1667" b="1" u="sng" dirty="0">
                <a:solidFill>
                  <a:srgbClr val="C00000"/>
                </a:solidFill>
                <a:ea typeface="宋体" panose="02010600030101010101" pitchFamily="2" charset="-122"/>
              </a:rPr>
              <a:t>0x14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	    		PA: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      </a:t>
            </a:r>
          </a:p>
        </p:txBody>
      </p:sp>
      <p:grpSp>
        <p:nvGrpSpPr>
          <p:cNvPr id="107555" name="Group 179">
            <a:extLst>
              <a:ext uri="{FF2B5EF4-FFF2-40B4-BE49-F238E27FC236}">
                <a16:creationId xmlns:a16="http://schemas.microsoft.com/office/drawing/2014/main" id="{8C30B754-D3B0-894D-A8DA-D96D89BBEDDC}"/>
              </a:ext>
            </a:extLst>
          </p:cNvPr>
          <p:cNvGrpSpPr>
            <a:grpSpLocks/>
          </p:cNvGrpSpPr>
          <p:nvPr/>
        </p:nvGrpSpPr>
        <p:grpSpPr bwMode="auto">
          <a:xfrm>
            <a:off x="2244990" y="3339042"/>
            <a:ext cx="4873625" cy="508000"/>
            <a:chOff x="1219" y="2880"/>
            <a:chExt cx="3684" cy="384"/>
          </a:xfrm>
        </p:grpSpPr>
        <p:grpSp>
          <p:nvGrpSpPr>
            <p:cNvPr id="107564" name="Group 180">
              <a:extLst>
                <a:ext uri="{FF2B5EF4-FFF2-40B4-BE49-F238E27FC236}">
                  <a16:creationId xmlns:a16="http://schemas.microsoft.com/office/drawing/2014/main" id="{39677B73-0FC2-FB4C-A482-BCF646EE9C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9" y="2880"/>
              <a:ext cx="307" cy="384"/>
              <a:chOff x="605" y="1776"/>
              <a:chExt cx="307" cy="384"/>
            </a:xfrm>
          </p:grpSpPr>
          <p:sp>
            <p:nvSpPr>
              <p:cNvPr id="107598" name="Rectangle 181">
                <a:extLst>
                  <a:ext uri="{FF2B5EF4-FFF2-40B4-BE49-F238E27FC236}">
                    <a16:creationId xmlns:a16="http://schemas.microsoft.com/office/drawing/2014/main" id="{8F7E6DEB-15E4-9B41-A69B-B2AB66B93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99" name="Rectangle 182">
                <a:extLst>
                  <a:ext uri="{FF2B5EF4-FFF2-40B4-BE49-F238E27FC236}">
                    <a16:creationId xmlns:a16="http://schemas.microsoft.com/office/drawing/2014/main" id="{A124EE85-FBC2-334D-861F-AF8054D32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11</a:t>
                </a:r>
              </a:p>
            </p:txBody>
          </p:sp>
        </p:grpSp>
        <p:grpSp>
          <p:nvGrpSpPr>
            <p:cNvPr id="107565" name="Group 183">
              <a:extLst>
                <a:ext uri="{FF2B5EF4-FFF2-40B4-BE49-F238E27FC236}">
                  <a16:creationId xmlns:a16="http://schemas.microsoft.com/office/drawing/2014/main" id="{B0B62F09-8440-2541-AC17-600DDDD7D7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6" y="2880"/>
              <a:ext cx="307" cy="384"/>
              <a:chOff x="605" y="1776"/>
              <a:chExt cx="307" cy="384"/>
            </a:xfrm>
          </p:grpSpPr>
          <p:sp>
            <p:nvSpPr>
              <p:cNvPr id="107596" name="Rectangle 184">
                <a:extLst>
                  <a:ext uri="{FF2B5EF4-FFF2-40B4-BE49-F238E27FC236}">
                    <a16:creationId xmlns:a16="http://schemas.microsoft.com/office/drawing/2014/main" id="{2DFA270A-A4C0-AE43-A507-EE55D7C20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97" name="Rectangle 185">
                <a:extLst>
                  <a:ext uri="{FF2B5EF4-FFF2-40B4-BE49-F238E27FC236}">
                    <a16:creationId xmlns:a16="http://schemas.microsoft.com/office/drawing/2014/main" id="{D8226B71-F693-E440-BD8A-506D9FA5C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10</a:t>
                </a:r>
              </a:p>
            </p:txBody>
          </p:sp>
        </p:grpSp>
        <p:grpSp>
          <p:nvGrpSpPr>
            <p:cNvPr id="107566" name="Group 186">
              <a:extLst>
                <a:ext uri="{FF2B5EF4-FFF2-40B4-BE49-F238E27FC236}">
                  <a16:creationId xmlns:a16="http://schemas.microsoft.com/office/drawing/2014/main" id="{A0BB9F40-213A-B44A-893D-1A58A4EAB5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3" y="2880"/>
              <a:ext cx="307" cy="384"/>
              <a:chOff x="605" y="1776"/>
              <a:chExt cx="307" cy="384"/>
            </a:xfrm>
          </p:grpSpPr>
          <p:sp>
            <p:nvSpPr>
              <p:cNvPr id="107594" name="Rectangle 187">
                <a:extLst>
                  <a:ext uri="{FF2B5EF4-FFF2-40B4-BE49-F238E27FC236}">
                    <a16:creationId xmlns:a16="http://schemas.microsoft.com/office/drawing/2014/main" id="{31A3DE5B-2CDB-BE4A-9097-E98BB1F38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95" name="Rectangle 188">
                <a:extLst>
                  <a:ext uri="{FF2B5EF4-FFF2-40B4-BE49-F238E27FC236}">
                    <a16:creationId xmlns:a16="http://schemas.microsoft.com/office/drawing/2014/main" id="{11879C01-A25B-4E48-9DF1-832622AF0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9</a:t>
                </a:r>
              </a:p>
            </p:txBody>
          </p:sp>
        </p:grpSp>
        <p:grpSp>
          <p:nvGrpSpPr>
            <p:cNvPr id="107567" name="Group 189">
              <a:extLst>
                <a:ext uri="{FF2B5EF4-FFF2-40B4-BE49-F238E27FC236}">
                  <a16:creationId xmlns:a16="http://schemas.microsoft.com/office/drawing/2014/main" id="{AB762C60-5EB7-9D45-B61E-142A96271B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0" y="2880"/>
              <a:ext cx="307" cy="384"/>
              <a:chOff x="605" y="1776"/>
              <a:chExt cx="307" cy="384"/>
            </a:xfrm>
          </p:grpSpPr>
          <p:sp>
            <p:nvSpPr>
              <p:cNvPr id="107592" name="Rectangle 190">
                <a:extLst>
                  <a:ext uri="{FF2B5EF4-FFF2-40B4-BE49-F238E27FC236}">
                    <a16:creationId xmlns:a16="http://schemas.microsoft.com/office/drawing/2014/main" id="{61C8CB3E-EAE0-104D-B829-ECEF5C0C58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93" name="Rectangle 191">
                <a:extLst>
                  <a:ext uri="{FF2B5EF4-FFF2-40B4-BE49-F238E27FC236}">
                    <a16:creationId xmlns:a16="http://schemas.microsoft.com/office/drawing/2014/main" id="{6A3BF64A-9638-3649-9628-BBE894018E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8</a:t>
                </a:r>
              </a:p>
            </p:txBody>
          </p:sp>
        </p:grpSp>
        <p:grpSp>
          <p:nvGrpSpPr>
            <p:cNvPr id="107568" name="Group 192">
              <a:extLst>
                <a:ext uri="{FF2B5EF4-FFF2-40B4-BE49-F238E27FC236}">
                  <a16:creationId xmlns:a16="http://schemas.microsoft.com/office/drawing/2014/main" id="{0CD90979-0ABB-E048-93AD-0E0472F8BB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7" y="2880"/>
              <a:ext cx="307" cy="384"/>
              <a:chOff x="605" y="1776"/>
              <a:chExt cx="307" cy="384"/>
            </a:xfrm>
          </p:grpSpPr>
          <p:sp>
            <p:nvSpPr>
              <p:cNvPr id="107590" name="Rectangle 193">
                <a:extLst>
                  <a:ext uri="{FF2B5EF4-FFF2-40B4-BE49-F238E27FC236}">
                    <a16:creationId xmlns:a16="http://schemas.microsoft.com/office/drawing/2014/main" id="{D6F52150-BFD2-3F43-889E-DFC21A95C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91" name="Rectangle 194">
                <a:extLst>
                  <a:ext uri="{FF2B5EF4-FFF2-40B4-BE49-F238E27FC236}">
                    <a16:creationId xmlns:a16="http://schemas.microsoft.com/office/drawing/2014/main" id="{C6308630-3957-6E41-9CE0-E42EDA741F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7</a:t>
                </a:r>
              </a:p>
            </p:txBody>
          </p:sp>
        </p:grpSp>
        <p:grpSp>
          <p:nvGrpSpPr>
            <p:cNvPr id="107569" name="Group 195">
              <a:extLst>
                <a:ext uri="{FF2B5EF4-FFF2-40B4-BE49-F238E27FC236}">
                  <a16:creationId xmlns:a16="http://schemas.microsoft.com/office/drawing/2014/main" id="{F4CF6457-DC26-8446-9928-C9E238E2B6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4" y="2880"/>
              <a:ext cx="307" cy="384"/>
              <a:chOff x="605" y="1776"/>
              <a:chExt cx="307" cy="384"/>
            </a:xfrm>
          </p:grpSpPr>
          <p:sp>
            <p:nvSpPr>
              <p:cNvPr id="107588" name="Rectangle 196">
                <a:extLst>
                  <a:ext uri="{FF2B5EF4-FFF2-40B4-BE49-F238E27FC236}">
                    <a16:creationId xmlns:a16="http://schemas.microsoft.com/office/drawing/2014/main" id="{02ECF789-3859-A14D-93CC-61338C9B7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89" name="Rectangle 197">
                <a:extLst>
                  <a:ext uri="{FF2B5EF4-FFF2-40B4-BE49-F238E27FC236}">
                    <a16:creationId xmlns:a16="http://schemas.microsoft.com/office/drawing/2014/main" id="{3823446C-E347-4A4C-9338-E956BBA68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6</a:t>
                </a:r>
              </a:p>
            </p:txBody>
          </p:sp>
        </p:grpSp>
        <p:grpSp>
          <p:nvGrpSpPr>
            <p:cNvPr id="107570" name="Group 198">
              <a:extLst>
                <a:ext uri="{FF2B5EF4-FFF2-40B4-BE49-F238E27FC236}">
                  <a16:creationId xmlns:a16="http://schemas.microsoft.com/office/drawing/2014/main" id="{A9A492FD-F0BC-8342-8435-C090C7B51A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880"/>
              <a:ext cx="307" cy="384"/>
              <a:chOff x="605" y="1776"/>
              <a:chExt cx="307" cy="384"/>
            </a:xfrm>
          </p:grpSpPr>
          <p:sp>
            <p:nvSpPr>
              <p:cNvPr id="107586" name="Rectangle 199">
                <a:extLst>
                  <a:ext uri="{FF2B5EF4-FFF2-40B4-BE49-F238E27FC236}">
                    <a16:creationId xmlns:a16="http://schemas.microsoft.com/office/drawing/2014/main" id="{C0D4A514-3FFE-7B44-A041-034904F940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87" name="Rectangle 200">
                <a:extLst>
                  <a:ext uri="{FF2B5EF4-FFF2-40B4-BE49-F238E27FC236}">
                    <a16:creationId xmlns:a16="http://schemas.microsoft.com/office/drawing/2014/main" id="{EBE68C9F-DC3F-7D48-8D4C-9D58823BA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5</a:t>
                </a:r>
              </a:p>
            </p:txBody>
          </p:sp>
        </p:grpSp>
        <p:grpSp>
          <p:nvGrpSpPr>
            <p:cNvPr id="107571" name="Group 201">
              <a:extLst>
                <a:ext uri="{FF2B5EF4-FFF2-40B4-BE49-F238E27FC236}">
                  <a16:creationId xmlns:a16="http://schemas.microsoft.com/office/drawing/2014/main" id="{B0F67F3F-0753-7141-A1EB-C7973315BE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8" y="2880"/>
              <a:ext cx="307" cy="384"/>
              <a:chOff x="605" y="1776"/>
              <a:chExt cx="307" cy="384"/>
            </a:xfrm>
          </p:grpSpPr>
          <p:sp>
            <p:nvSpPr>
              <p:cNvPr id="107584" name="Rectangle 202">
                <a:extLst>
                  <a:ext uri="{FF2B5EF4-FFF2-40B4-BE49-F238E27FC236}">
                    <a16:creationId xmlns:a16="http://schemas.microsoft.com/office/drawing/2014/main" id="{A305B1C3-2B35-9E4F-9FC6-B4B94F6E5C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85" name="Rectangle 203">
                <a:extLst>
                  <a:ext uri="{FF2B5EF4-FFF2-40B4-BE49-F238E27FC236}">
                    <a16:creationId xmlns:a16="http://schemas.microsoft.com/office/drawing/2014/main" id="{B28DBD01-1411-B74F-B536-7BE8E9D4C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4</a:t>
                </a:r>
              </a:p>
            </p:txBody>
          </p:sp>
        </p:grpSp>
        <p:grpSp>
          <p:nvGrpSpPr>
            <p:cNvPr id="107572" name="Group 204">
              <a:extLst>
                <a:ext uri="{FF2B5EF4-FFF2-40B4-BE49-F238E27FC236}">
                  <a16:creationId xmlns:a16="http://schemas.microsoft.com/office/drawing/2014/main" id="{9DB83F22-D9E3-794A-A194-B70E6FCB67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5" y="2880"/>
              <a:ext cx="307" cy="384"/>
              <a:chOff x="605" y="1776"/>
              <a:chExt cx="307" cy="384"/>
            </a:xfrm>
          </p:grpSpPr>
          <p:sp>
            <p:nvSpPr>
              <p:cNvPr id="107582" name="Rectangle 205">
                <a:extLst>
                  <a:ext uri="{FF2B5EF4-FFF2-40B4-BE49-F238E27FC236}">
                    <a16:creationId xmlns:a16="http://schemas.microsoft.com/office/drawing/2014/main" id="{AAB3B6FB-0F01-DF4F-8D2F-1BA5A6055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83" name="Rectangle 206">
                <a:extLst>
                  <a:ext uri="{FF2B5EF4-FFF2-40B4-BE49-F238E27FC236}">
                    <a16:creationId xmlns:a16="http://schemas.microsoft.com/office/drawing/2014/main" id="{99D84261-C765-0746-8172-A857B886A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3</a:t>
                </a:r>
              </a:p>
            </p:txBody>
          </p:sp>
        </p:grpSp>
        <p:grpSp>
          <p:nvGrpSpPr>
            <p:cNvPr id="107573" name="Group 207">
              <a:extLst>
                <a:ext uri="{FF2B5EF4-FFF2-40B4-BE49-F238E27FC236}">
                  <a16:creationId xmlns:a16="http://schemas.microsoft.com/office/drawing/2014/main" id="{1F9BE361-4EB2-BF43-98B2-0EB4D87E33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2" y="2880"/>
              <a:ext cx="307" cy="384"/>
              <a:chOff x="605" y="1776"/>
              <a:chExt cx="307" cy="384"/>
            </a:xfrm>
          </p:grpSpPr>
          <p:sp>
            <p:nvSpPr>
              <p:cNvPr id="107580" name="Rectangle 208">
                <a:extLst>
                  <a:ext uri="{FF2B5EF4-FFF2-40B4-BE49-F238E27FC236}">
                    <a16:creationId xmlns:a16="http://schemas.microsoft.com/office/drawing/2014/main" id="{76920238-A1F0-CF49-9146-30E2FF5F0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81" name="Rectangle 209">
                <a:extLst>
                  <a:ext uri="{FF2B5EF4-FFF2-40B4-BE49-F238E27FC236}">
                    <a16:creationId xmlns:a16="http://schemas.microsoft.com/office/drawing/2014/main" id="{32256DB0-5E51-E840-AA85-994E099D5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2</a:t>
                </a:r>
              </a:p>
            </p:txBody>
          </p:sp>
        </p:grpSp>
        <p:grpSp>
          <p:nvGrpSpPr>
            <p:cNvPr id="107574" name="Group 210">
              <a:extLst>
                <a:ext uri="{FF2B5EF4-FFF2-40B4-BE49-F238E27FC236}">
                  <a16:creationId xmlns:a16="http://schemas.microsoft.com/office/drawing/2014/main" id="{E1E15C60-812B-A04A-BBD3-5D76B1BCE5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9" y="2880"/>
              <a:ext cx="307" cy="384"/>
              <a:chOff x="605" y="1776"/>
              <a:chExt cx="307" cy="384"/>
            </a:xfrm>
          </p:grpSpPr>
          <p:sp>
            <p:nvSpPr>
              <p:cNvPr id="107578" name="Rectangle 211">
                <a:extLst>
                  <a:ext uri="{FF2B5EF4-FFF2-40B4-BE49-F238E27FC236}">
                    <a16:creationId xmlns:a16="http://schemas.microsoft.com/office/drawing/2014/main" id="{A1988A70-3B7C-1546-B10B-A790DD1B8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79" name="Rectangle 212">
                <a:extLst>
                  <a:ext uri="{FF2B5EF4-FFF2-40B4-BE49-F238E27FC236}">
                    <a16:creationId xmlns:a16="http://schemas.microsoft.com/office/drawing/2014/main" id="{AA9B510B-008F-044A-80A4-7278F40E1B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1</a:t>
                </a:r>
              </a:p>
            </p:txBody>
          </p:sp>
        </p:grpSp>
        <p:grpSp>
          <p:nvGrpSpPr>
            <p:cNvPr id="107575" name="Group 213">
              <a:extLst>
                <a:ext uri="{FF2B5EF4-FFF2-40B4-BE49-F238E27FC236}">
                  <a16:creationId xmlns:a16="http://schemas.microsoft.com/office/drawing/2014/main" id="{2AAE04B1-F7B0-744E-81B1-15078CC22D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6" y="2880"/>
              <a:ext cx="307" cy="384"/>
              <a:chOff x="605" y="1776"/>
              <a:chExt cx="307" cy="384"/>
            </a:xfrm>
          </p:grpSpPr>
          <p:sp>
            <p:nvSpPr>
              <p:cNvPr id="107576" name="Rectangle 214">
                <a:extLst>
                  <a:ext uri="{FF2B5EF4-FFF2-40B4-BE49-F238E27FC236}">
                    <a16:creationId xmlns:a16="http://schemas.microsoft.com/office/drawing/2014/main" id="{EFDCE77D-B86B-B247-A855-D263D7F9C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77" name="Rectangle 215">
                <a:extLst>
                  <a:ext uri="{FF2B5EF4-FFF2-40B4-BE49-F238E27FC236}">
                    <a16:creationId xmlns:a16="http://schemas.microsoft.com/office/drawing/2014/main" id="{E7CD95CB-10CC-7D4A-9B72-3BF0ECD88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0</a:t>
                </a:r>
              </a:p>
            </p:txBody>
          </p:sp>
        </p:grpSp>
      </p:grpSp>
      <p:grpSp>
        <p:nvGrpSpPr>
          <p:cNvPr id="107556" name="Group 216">
            <a:extLst>
              <a:ext uri="{FF2B5EF4-FFF2-40B4-BE49-F238E27FC236}">
                <a16:creationId xmlns:a16="http://schemas.microsoft.com/office/drawing/2014/main" id="{7020F8A7-5D08-6E4C-B66A-4E50CBBE1543}"/>
              </a:ext>
            </a:extLst>
          </p:cNvPr>
          <p:cNvGrpSpPr>
            <a:grpSpLocks/>
          </p:cNvGrpSpPr>
          <p:nvPr/>
        </p:nvGrpSpPr>
        <p:grpSpPr bwMode="auto">
          <a:xfrm>
            <a:off x="4696354" y="3910544"/>
            <a:ext cx="2436813" cy="283104"/>
            <a:chOff x="3061" y="2261"/>
            <a:chExt cx="1842" cy="214"/>
          </a:xfrm>
        </p:grpSpPr>
        <p:sp>
          <p:nvSpPr>
            <p:cNvPr id="107562" name="Line 217">
              <a:extLst>
                <a:ext uri="{FF2B5EF4-FFF2-40B4-BE49-F238E27FC236}">
                  <a16:creationId xmlns:a16="http://schemas.microsoft.com/office/drawing/2014/main" id="{9E71779D-08D6-A544-BD89-4A81D11658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352"/>
              <a:ext cx="18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07563" name="Text Box 218">
              <a:extLst>
                <a:ext uri="{FF2B5EF4-FFF2-40B4-BE49-F238E27FC236}">
                  <a16:creationId xmlns:a16="http://schemas.microsoft.com/office/drawing/2014/main" id="{DEB192F6-47F4-884F-9C51-A378C301C6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0" y="2261"/>
              <a:ext cx="422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en-US" altLang="zh-CN" sz="1500" b="1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PPO</a:t>
              </a:r>
            </a:p>
          </p:txBody>
        </p:sp>
      </p:grpSp>
      <p:grpSp>
        <p:nvGrpSpPr>
          <p:cNvPr id="107557" name="Group 219">
            <a:extLst>
              <a:ext uri="{FF2B5EF4-FFF2-40B4-BE49-F238E27FC236}">
                <a16:creationId xmlns:a16="http://schemas.microsoft.com/office/drawing/2014/main" id="{6BFABC93-6581-F743-9973-6217F4F29458}"/>
              </a:ext>
            </a:extLst>
          </p:cNvPr>
          <p:cNvGrpSpPr>
            <a:grpSpLocks/>
          </p:cNvGrpSpPr>
          <p:nvPr/>
        </p:nvGrpSpPr>
        <p:grpSpPr bwMode="auto">
          <a:xfrm>
            <a:off x="2283355" y="3910544"/>
            <a:ext cx="2391834" cy="283104"/>
            <a:chOff x="3061" y="2261"/>
            <a:chExt cx="1842" cy="214"/>
          </a:xfrm>
        </p:grpSpPr>
        <p:sp>
          <p:nvSpPr>
            <p:cNvPr id="107560" name="Line 220">
              <a:extLst>
                <a:ext uri="{FF2B5EF4-FFF2-40B4-BE49-F238E27FC236}">
                  <a16:creationId xmlns:a16="http://schemas.microsoft.com/office/drawing/2014/main" id="{CB040FA2-8F0F-7C45-800D-A61AB49DC3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352"/>
              <a:ext cx="18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07561" name="Text Box 221">
              <a:extLst>
                <a:ext uri="{FF2B5EF4-FFF2-40B4-BE49-F238E27FC236}">
                  <a16:creationId xmlns:a16="http://schemas.microsoft.com/office/drawing/2014/main" id="{A45FB1D5-0788-4B45-B2E4-562CC4BD2D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0" y="2261"/>
              <a:ext cx="414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en-US" altLang="zh-CN" sz="1500" b="1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PPN</a:t>
              </a:r>
            </a:p>
          </p:txBody>
        </p:sp>
      </p:grpSp>
      <p:cxnSp>
        <p:nvCxnSpPr>
          <p:cNvPr id="107558" name="Straight Connector 2">
            <a:extLst>
              <a:ext uri="{FF2B5EF4-FFF2-40B4-BE49-F238E27FC236}">
                <a16:creationId xmlns:a16="http://schemas.microsoft.com/office/drawing/2014/main" id="{ADD649E1-B0FC-ED48-A065-A796DDD6A06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75188" y="1436688"/>
            <a:ext cx="0" cy="3071813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559" name="Rectangle 175">
            <a:extLst>
              <a:ext uri="{FF2B5EF4-FFF2-40B4-BE49-F238E27FC236}">
                <a16:creationId xmlns:a16="http://schemas.microsoft.com/office/drawing/2014/main" id="{9484C629-D1B2-B34F-84C7-3DCB35FBC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2780771"/>
            <a:ext cx="6540500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VPN: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0x0F</a:t>
            </a:r>
            <a:r>
              <a:rPr lang="en-US" altLang="zh-CN" sz="1667" b="1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VPO: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0x14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             	</a:t>
            </a:r>
            <a:r>
              <a:rPr lang="zh-CN" altLang="en-US" sz="1667" dirty="0">
                <a:solidFill>
                  <a:srgbClr val="000000"/>
                </a:solidFill>
                <a:ea typeface="宋体" panose="02010600030101010101" pitchFamily="2" charset="-122"/>
              </a:rPr>
              <a:t>            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Page Fault?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1667" b="1" dirty="0">
                <a:solidFill>
                  <a:srgbClr val="FFFFFF"/>
                </a:solidFill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75E402-A5D2-F9A8-FBD4-4AD0F8EECE24}"/>
              </a:ext>
            </a:extLst>
          </p:cNvPr>
          <p:cNvSpPr txBox="1"/>
          <p:nvPr/>
        </p:nvSpPr>
        <p:spPr>
          <a:xfrm>
            <a:off x="2292072" y="5061777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VPO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==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PPO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889084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灯片编号占位符 5">
            <a:extLst>
              <a:ext uri="{FF2B5EF4-FFF2-40B4-BE49-F238E27FC236}">
                <a16:creationId xmlns:a16="http://schemas.microsoft.com/office/drawing/2014/main" id="{6C3CE584-03EA-4144-A6C1-82323CAE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C6E10D44-BBB9-A740-9EB6-06EF8458E8E8}" type="slidenum">
              <a:rPr lang="zh-CN" altLang="en-US" sz="1167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26</a:t>
            </a:fld>
            <a:endParaRPr lang="en-US" altLang="zh-CN" sz="1167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F5A8B189-ABBD-544C-81D8-75F9403CF2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内存地址翻译简单示例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7523" name="Rectangle 102">
            <a:extLst>
              <a:ext uri="{FF2B5EF4-FFF2-40B4-BE49-F238E27FC236}">
                <a16:creationId xmlns:a16="http://schemas.microsoft.com/office/drawing/2014/main" id="{19BB1C3E-BDE5-6F41-B52D-5F72D1AFB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104" y="1270000"/>
            <a:ext cx="2693366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67">
                <a:solidFill>
                  <a:srgbClr val="000000"/>
                </a:solidFill>
                <a:ea typeface="宋体" panose="02010600030101010101" pitchFamily="2" charset="-122"/>
              </a:rPr>
              <a:t>Virtual Address: 0x</a:t>
            </a:r>
            <a:r>
              <a:rPr lang="en-US" altLang="zh-CN" sz="1667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1667">
                <a:solidFill>
                  <a:srgbClr val="00B0F0"/>
                </a:solidFill>
                <a:ea typeface="宋体" panose="02010600030101010101" pitchFamily="2" charset="-122"/>
              </a:rPr>
              <a:t>3</a:t>
            </a:r>
            <a:r>
              <a:rPr lang="en-US" altLang="zh-CN" sz="1667">
                <a:solidFill>
                  <a:srgbClr val="FFC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1667">
                <a:solidFill>
                  <a:srgbClr val="00B050"/>
                </a:solidFill>
                <a:ea typeface="宋体" panose="02010600030101010101" pitchFamily="2" charset="-122"/>
              </a:rPr>
              <a:t>4</a:t>
            </a:r>
            <a:endParaRPr lang="zh-CN" altLang="en-US" sz="1667">
              <a:solidFill>
                <a:srgbClr val="00B050"/>
              </a:solidFill>
              <a:ea typeface="宋体" panose="02010600030101010101" pitchFamily="2" charset="-122"/>
            </a:endParaRPr>
          </a:p>
        </p:txBody>
      </p:sp>
      <p:grpSp>
        <p:nvGrpSpPr>
          <p:cNvPr id="12373" name="Group 106">
            <a:extLst>
              <a:ext uri="{FF2B5EF4-FFF2-40B4-BE49-F238E27FC236}">
                <a16:creationId xmlns:a16="http://schemas.microsoft.com/office/drawing/2014/main" id="{DEDF06D1-BAD8-0343-AC72-264A8BB3E95A}"/>
              </a:ext>
            </a:extLst>
          </p:cNvPr>
          <p:cNvGrpSpPr>
            <a:grpSpLocks/>
          </p:cNvGrpSpPr>
          <p:nvPr/>
        </p:nvGrpSpPr>
        <p:grpSpPr bwMode="auto">
          <a:xfrm>
            <a:off x="1426105" y="1617928"/>
            <a:ext cx="406136" cy="508000"/>
            <a:chOff x="629" y="1176"/>
            <a:chExt cx="307" cy="384"/>
          </a:xfrm>
          <a:noFill/>
        </p:grpSpPr>
        <p:sp>
          <p:nvSpPr>
            <p:cNvPr id="12413" name="Rectangle 107">
              <a:extLst>
                <a:ext uri="{FF2B5EF4-FFF2-40B4-BE49-F238E27FC236}">
                  <a16:creationId xmlns:a16="http://schemas.microsoft.com/office/drawing/2014/main" id="{6A161051-5BB8-0D48-82E7-DEEC7D151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endParaRPr lang="zh-CN" altLang="en-US" sz="1500" b="1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14" name="Rectangle 108">
              <a:extLst>
                <a:ext uri="{FF2B5EF4-FFF2-40B4-BE49-F238E27FC236}">
                  <a16:creationId xmlns:a16="http://schemas.microsoft.com/office/drawing/2014/main" id="{B3074F70-5706-7347-B9B6-86D7D7CB4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13</a:t>
              </a:r>
            </a:p>
          </p:txBody>
        </p:sp>
      </p:grpSp>
      <p:grpSp>
        <p:nvGrpSpPr>
          <p:cNvPr id="12374" name="Group 109">
            <a:extLst>
              <a:ext uri="{FF2B5EF4-FFF2-40B4-BE49-F238E27FC236}">
                <a16:creationId xmlns:a16="http://schemas.microsoft.com/office/drawing/2014/main" id="{4D6E4C36-96C2-7A41-A8E7-29B213FA21EF}"/>
              </a:ext>
            </a:extLst>
          </p:cNvPr>
          <p:cNvGrpSpPr>
            <a:grpSpLocks/>
          </p:cNvGrpSpPr>
          <p:nvPr/>
        </p:nvGrpSpPr>
        <p:grpSpPr bwMode="auto">
          <a:xfrm>
            <a:off x="1832240" y="1617928"/>
            <a:ext cx="406136" cy="508000"/>
            <a:chOff x="936" y="1176"/>
            <a:chExt cx="307" cy="384"/>
          </a:xfrm>
          <a:noFill/>
        </p:grpSpPr>
        <p:sp>
          <p:nvSpPr>
            <p:cNvPr id="12411" name="Rectangle 110">
              <a:extLst>
                <a:ext uri="{FF2B5EF4-FFF2-40B4-BE49-F238E27FC236}">
                  <a16:creationId xmlns:a16="http://schemas.microsoft.com/office/drawing/2014/main" id="{31F4AD05-6910-E640-94B6-9BEBC41DD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endParaRPr lang="zh-CN" altLang="en-US" sz="1500" b="1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12" name="Rectangle 111">
              <a:extLst>
                <a:ext uri="{FF2B5EF4-FFF2-40B4-BE49-F238E27FC236}">
                  <a16:creationId xmlns:a16="http://schemas.microsoft.com/office/drawing/2014/main" id="{4210484A-4C18-F74B-976C-E122F0B17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12</a:t>
              </a:r>
            </a:p>
          </p:txBody>
        </p:sp>
      </p:grpSp>
      <p:grpSp>
        <p:nvGrpSpPr>
          <p:cNvPr id="12375" name="Group 112">
            <a:extLst>
              <a:ext uri="{FF2B5EF4-FFF2-40B4-BE49-F238E27FC236}">
                <a16:creationId xmlns:a16="http://schemas.microsoft.com/office/drawing/2014/main" id="{93F3FB14-683F-6241-A6C1-8F9021B65B91}"/>
              </a:ext>
            </a:extLst>
          </p:cNvPr>
          <p:cNvGrpSpPr>
            <a:grpSpLocks/>
          </p:cNvGrpSpPr>
          <p:nvPr/>
        </p:nvGrpSpPr>
        <p:grpSpPr bwMode="auto">
          <a:xfrm>
            <a:off x="2238375" y="1617928"/>
            <a:ext cx="406136" cy="508000"/>
            <a:chOff x="1243" y="1176"/>
            <a:chExt cx="307" cy="384"/>
          </a:xfrm>
          <a:noFill/>
        </p:grpSpPr>
        <p:sp>
          <p:nvSpPr>
            <p:cNvPr id="12409" name="Rectangle 113">
              <a:extLst>
                <a:ext uri="{FF2B5EF4-FFF2-40B4-BE49-F238E27FC236}">
                  <a16:creationId xmlns:a16="http://schemas.microsoft.com/office/drawing/2014/main" id="{6010B385-ED11-774A-872F-E0A19FC5C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endParaRPr lang="zh-CN" altLang="en-US" sz="1500" b="1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10" name="Rectangle 114">
              <a:extLst>
                <a:ext uri="{FF2B5EF4-FFF2-40B4-BE49-F238E27FC236}">
                  <a16:creationId xmlns:a16="http://schemas.microsoft.com/office/drawing/2014/main" id="{9D640BCC-83DA-954D-9C7D-1C63F5F5B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11</a:t>
              </a:r>
            </a:p>
          </p:txBody>
        </p:sp>
      </p:grpSp>
      <p:grpSp>
        <p:nvGrpSpPr>
          <p:cNvPr id="12376" name="Group 115">
            <a:extLst>
              <a:ext uri="{FF2B5EF4-FFF2-40B4-BE49-F238E27FC236}">
                <a16:creationId xmlns:a16="http://schemas.microsoft.com/office/drawing/2014/main" id="{19E93414-A657-2F47-9FBD-ABC0940435CB}"/>
              </a:ext>
            </a:extLst>
          </p:cNvPr>
          <p:cNvGrpSpPr>
            <a:grpSpLocks/>
          </p:cNvGrpSpPr>
          <p:nvPr/>
        </p:nvGrpSpPr>
        <p:grpSpPr bwMode="auto">
          <a:xfrm>
            <a:off x="2644511" y="1617928"/>
            <a:ext cx="406136" cy="508000"/>
            <a:chOff x="1550" y="1176"/>
            <a:chExt cx="307" cy="384"/>
          </a:xfrm>
          <a:noFill/>
        </p:grpSpPr>
        <p:sp>
          <p:nvSpPr>
            <p:cNvPr id="12407" name="Rectangle 116">
              <a:extLst>
                <a:ext uri="{FF2B5EF4-FFF2-40B4-BE49-F238E27FC236}">
                  <a16:creationId xmlns:a16="http://schemas.microsoft.com/office/drawing/2014/main" id="{FEE102F5-1B0F-D549-AAFF-455E1BBD6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8" name="Rectangle 117">
              <a:extLst>
                <a:ext uri="{FF2B5EF4-FFF2-40B4-BE49-F238E27FC236}">
                  <a16:creationId xmlns:a16="http://schemas.microsoft.com/office/drawing/2014/main" id="{8885B709-1DAC-5948-95A7-DD613E80B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10</a:t>
              </a:r>
            </a:p>
          </p:txBody>
        </p:sp>
      </p:grpSp>
      <p:grpSp>
        <p:nvGrpSpPr>
          <p:cNvPr id="12377" name="Group 118">
            <a:extLst>
              <a:ext uri="{FF2B5EF4-FFF2-40B4-BE49-F238E27FC236}">
                <a16:creationId xmlns:a16="http://schemas.microsoft.com/office/drawing/2014/main" id="{3477928E-B36F-1442-BA99-94E52E455CDD}"/>
              </a:ext>
            </a:extLst>
          </p:cNvPr>
          <p:cNvGrpSpPr>
            <a:grpSpLocks/>
          </p:cNvGrpSpPr>
          <p:nvPr/>
        </p:nvGrpSpPr>
        <p:grpSpPr bwMode="auto">
          <a:xfrm>
            <a:off x="3050646" y="1617928"/>
            <a:ext cx="406136" cy="508000"/>
            <a:chOff x="1857" y="1176"/>
            <a:chExt cx="307" cy="384"/>
          </a:xfrm>
          <a:noFill/>
        </p:grpSpPr>
        <p:sp>
          <p:nvSpPr>
            <p:cNvPr id="12405" name="Rectangle 119">
              <a:extLst>
                <a:ext uri="{FF2B5EF4-FFF2-40B4-BE49-F238E27FC236}">
                  <a16:creationId xmlns:a16="http://schemas.microsoft.com/office/drawing/2014/main" id="{347B5998-BDB3-4843-81A3-9AA2E6820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6" name="Rectangle 120">
              <a:extLst>
                <a:ext uri="{FF2B5EF4-FFF2-40B4-BE49-F238E27FC236}">
                  <a16:creationId xmlns:a16="http://schemas.microsoft.com/office/drawing/2014/main" id="{B4C7CB3F-7EBE-C842-8E45-2878C9559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9</a:t>
              </a:r>
            </a:p>
          </p:txBody>
        </p:sp>
      </p:grpSp>
      <p:grpSp>
        <p:nvGrpSpPr>
          <p:cNvPr id="12378" name="Group 121">
            <a:extLst>
              <a:ext uri="{FF2B5EF4-FFF2-40B4-BE49-F238E27FC236}">
                <a16:creationId xmlns:a16="http://schemas.microsoft.com/office/drawing/2014/main" id="{C6EE031B-833D-E44A-B612-87AE3C7AC9AF}"/>
              </a:ext>
            </a:extLst>
          </p:cNvPr>
          <p:cNvGrpSpPr>
            <a:grpSpLocks/>
          </p:cNvGrpSpPr>
          <p:nvPr/>
        </p:nvGrpSpPr>
        <p:grpSpPr bwMode="auto">
          <a:xfrm>
            <a:off x="3456782" y="1617928"/>
            <a:ext cx="406136" cy="508000"/>
            <a:chOff x="2164" y="1176"/>
            <a:chExt cx="307" cy="384"/>
          </a:xfrm>
          <a:noFill/>
        </p:grpSpPr>
        <p:sp>
          <p:nvSpPr>
            <p:cNvPr id="12403" name="Rectangle 122">
              <a:extLst>
                <a:ext uri="{FF2B5EF4-FFF2-40B4-BE49-F238E27FC236}">
                  <a16:creationId xmlns:a16="http://schemas.microsoft.com/office/drawing/2014/main" id="{1F366DB9-8D03-C24B-9502-AD8DA5AFB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4" name="Rectangle 123">
              <a:extLst>
                <a:ext uri="{FF2B5EF4-FFF2-40B4-BE49-F238E27FC236}">
                  <a16:creationId xmlns:a16="http://schemas.microsoft.com/office/drawing/2014/main" id="{C2BB78B9-91F1-F14A-9DEC-47DE336A2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8</a:t>
              </a:r>
            </a:p>
          </p:txBody>
        </p:sp>
      </p:grpSp>
      <p:grpSp>
        <p:nvGrpSpPr>
          <p:cNvPr id="12379" name="Group 124">
            <a:extLst>
              <a:ext uri="{FF2B5EF4-FFF2-40B4-BE49-F238E27FC236}">
                <a16:creationId xmlns:a16="http://schemas.microsoft.com/office/drawing/2014/main" id="{E6EAA9DC-3D35-3B48-8708-E655B9A65EC1}"/>
              </a:ext>
            </a:extLst>
          </p:cNvPr>
          <p:cNvGrpSpPr>
            <a:grpSpLocks/>
          </p:cNvGrpSpPr>
          <p:nvPr/>
        </p:nvGrpSpPr>
        <p:grpSpPr bwMode="auto">
          <a:xfrm>
            <a:off x="3862917" y="1617928"/>
            <a:ext cx="406136" cy="508000"/>
            <a:chOff x="2471" y="1176"/>
            <a:chExt cx="307" cy="384"/>
          </a:xfrm>
          <a:noFill/>
        </p:grpSpPr>
        <p:sp>
          <p:nvSpPr>
            <p:cNvPr id="12401" name="Rectangle 125">
              <a:extLst>
                <a:ext uri="{FF2B5EF4-FFF2-40B4-BE49-F238E27FC236}">
                  <a16:creationId xmlns:a16="http://schemas.microsoft.com/office/drawing/2014/main" id="{B62454AC-3B40-F542-A6F8-4D5970A9E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2" name="Rectangle 126">
              <a:extLst>
                <a:ext uri="{FF2B5EF4-FFF2-40B4-BE49-F238E27FC236}">
                  <a16:creationId xmlns:a16="http://schemas.microsoft.com/office/drawing/2014/main" id="{51E9158A-6F48-C647-B69A-BDAF3DD47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7</a:t>
              </a:r>
            </a:p>
          </p:txBody>
        </p:sp>
      </p:grpSp>
      <p:grpSp>
        <p:nvGrpSpPr>
          <p:cNvPr id="12380" name="Group 127">
            <a:extLst>
              <a:ext uri="{FF2B5EF4-FFF2-40B4-BE49-F238E27FC236}">
                <a16:creationId xmlns:a16="http://schemas.microsoft.com/office/drawing/2014/main" id="{6306E19F-F040-484B-A199-20F1F49C9CF0}"/>
              </a:ext>
            </a:extLst>
          </p:cNvPr>
          <p:cNvGrpSpPr>
            <a:grpSpLocks/>
          </p:cNvGrpSpPr>
          <p:nvPr/>
        </p:nvGrpSpPr>
        <p:grpSpPr bwMode="auto">
          <a:xfrm>
            <a:off x="4269053" y="1617928"/>
            <a:ext cx="406136" cy="508000"/>
            <a:chOff x="2778" y="1176"/>
            <a:chExt cx="307" cy="384"/>
          </a:xfrm>
          <a:noFill/>
        </p:grpSpPr>
        <p:sp>
          <p:nvSpPr>
            <p:cNvPr id="12399" name="Rectangle 128">
              <a:extLst>
                <a:ext uri="{FF2B5EF4-FFF2-40B4-BE49-F238E27FC236}">
                  <a16:creationId xmlns:a16="http://schemas.microsoft.com/office/drawing/2014/main" id="{31B0E7C8-EA89-ED4A-ADE9-ACB1DCFF4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0" name="Rectangle 129">
              <a:extLst>
                <a:ext uri="{FF2B5EF4-FFF2-40B4-BE49-F238E27FC236}">
                  <a16:creationId xmlns:a16="http://schemas.microsoft.com/office/drawing/2014/main" id="{DAEEEE23-2637-CE43-B0F2-45AB3C3D3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grpSp>
        <p:nvGrpSpPr>
          <p:cNvPr id="12381" name="Group 130">
            <a:extLst>
              <a:ext uri="{FF2B5EF4-FFF2-40B4-BE49-F238E27FC236}">
                <a16:creationId xmlns:a16="http://schemas.microsoft.com/office/drawing/2014/main" id="{4F6A10D0-6D88-064E-AB63-67E75AF8E221}"/>
              </a:ext>
            </a:extLst>
          </p:cNvPr>
          <p:cNvGrpSpPr>
            <a:grpSpLocks/>
          </p:cNvGrpSpPr>
          <p:nvPr/>
        </p:nvGrpSpPr>
        <p:grpSpPr bwMode="auto">
          <a:xfrm>
            <a:off x="4675188" y="1617928"/>
            <a:ext cx="406136" cy="508000"/>
            <a:chOff x="3085" y="1176"/>
            <a:chExt cx="307" cy="384"/>
          </a:xfrm>
          <a:noFill/>
        </p:grpSpPr>
        <p:sp>
          <p:nvSpPr>
            <p:cNvPr id="12397" name="Rectangle 131">
              <a:extLst>
                <a:ext uri="{FF2B5EF4-FFF2-40B4-BE49-F238E27FC236}">
                  <a16:creationId xmlns:a16="http://schemas.microsoft.com/office/drawing/2014/main" id="{16462329-C7EF-9646-91D3-A1F9C7000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8" name="Rectangle 132">
              <a:extLst>
                <a:ext uri="{FF2B5EF4-FFF2-40B4-BE49-F238E27FC236}">
                  <a16:creationId xmlns:a16="http://schemas.microsoft.com/office/drawing/2014/main" id="{202D10D5-4162-594E-966C-FA05CBDD1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5</a:t>
              </a:r>
            </a:p>
          </p:txBody>
        </p:sp>
      </p:grpSp>
      <p:grpSp>
        <p:nvGrpSpPr>
          <p:cNvPr id="12382" name="Group 133">
            <a:extLst>
              <a:ext uri="{FF2B5EF4-FFF2-40B4-BE49-F238E27FC236}">
                <a16:creationId xmlns:a16="http://schemas.microsoft.com/office/drawing/2014/main" id="{4EC5445B-92BA-4D4A-99DC-6160AF2628B1}"/>
              </a:ext>
            </a:extLst>
          </p:cNvPr>
          <p:cNvGrpSpPr>
            <a:grpSpLocks/>
          </p:cNvGrpSpPr>
          <p:nvPr/>
        </p:nvGrpSpPr>
        <p:grpSpPr bwMode="auto">
          <a:xfrm>
            <a:off x="5081324" y="1617928"/>
            <a:ext cx="406136" cy="508000"/>
            <a:chOff x="3392" y="1176"/>
            <a:chExt cx="307" cy="384"/>
          </a:xfrm>
          <a:noFill/>
        </p:grpSpPr>
        <p:sp>
          <p:nvSpPr>
            <p:cNvPr id="12395" name="Rectangle 134">
              <a:extLst>
                <a:ext uri="{FF2B5EF4-FFF2-40B4-BE49-F238E27FC236}">
                  <a16:creationId xmlns:a16="http://schemas.microsoft.com/office/drawing/2014/main" id="{EAE43835-0C99-AA43-A639-84704F271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6" name="Rectangle 135">
              <a:extLst>
                <a:ext uri="{FF2B5EF4-FFF2-40B4-BE49-F238E27FC236}">
                  <a16:creationId xmlns:a16="http://schemas.microsoft.com/office/drawing/2014/main" id="{D2388BF4-351B-9C48-8ED0-F564A3C96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4</a:t>
              </a:r>
            </a:p>
          </p:txBody>
        </p:sp>
      </p:grpSp>
      <p:grpSp>
        <p:nvGrpSpPr>
          <p:cNvPr id="12383" name="Group 136">
            <a:extLst>
              <a:ext uri="{FF2B5EF4-FFF2-40B4-BE49-F238E27FC236}">
                <a16:creationId xmlns:a16="http://schemas.microsoft.com/office/drawing/2014/main" id="{887894F3-39DD-5349-BC29-BC05656CA6DF}"/>
              </a:ext>
            </a:extLst>
          </p:cNvPr>
          <p:cNvGrpSpPr>
            <a:grpSpLocks/>
          </p:cNvGrpSpPr>
          <p:nvPr/>
        </p:nvGrpSpPr>
        <p:grpSpPr bwMode="auto">
          <a:xfrm>
            <a:off x="5487459" y="1617928"/>
            <a:ext cx="406136" cy="508000"/>
            <a:chOff x="3699" y="1176"/>
            <a:chExt cx="307" cy="384"/>
          </a:xfrm>
          <a:noFill/>
        </p:grpSpPr>
        <p:sp>
          <p:nvSpPr>
            <p:cNvPr id="12393" name="Rectangle 137">
              <a:extLst>
                <a:ext uri="{FF2B5EF4-FFF2-40B4-BE49-F238E27FC236}">
                  <a16:creationId xmlns:a16="http://schemas.microsoft.com/office/drawing/2014/main" id="{3FE087F9-1B58-954D-8E34-AD970FE5A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4" name="Rectangle 138">
              <a:extLst>
                <a:ext uri="{FF2B5EF4-FFF2-40B4-BE49-F238E27FC236}">
                  <a16:creationId xmlns:a16="http://schemas.microsoft.com/office/drawing/2014/main" id="{00D7C163-D57A-B44C-B03D-5CEAA8D8D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12384" name="Group 139">
            <a:extLst>
              <a:ext uri="{FF2B5EF4-FFF2-40B4-BE49-F238E27FC236}">
                <a16:creationId xmlns:a16="http://schemas.microsoft.com/office/drawing/2014/main" id="{B847A2AA-4516-7C48-B5C4-C5666290EC02}"/>
              </a:ext>
            </a:extLst>
          </p:cNvPr>
          <p:cNvGrpSpPr>
            <a:grpSpLocks/>
          </p:cNvGrpSpPr>
          <p:nvPr/>
        </p:nvGrpSpPr>
        <p:grpSpPr bwMode="auto">
          <a:xfrm>
            <a:off x="5893595" y="1617928"/>
            <a:ext cx="406136" cy="508000"/>
            <a:chOff x="4006" y="1176"/>
            <a:chExt cx="307" cy="384"/>
          </a:xfrm>
          <a:noFill/>
        </p:grpSpPr>
        <p:sp>
          <p:nvSpPr>
            <p:cNvPr id="12391" name="Rectangle 140">
              <a:extLst>
                <a:ext uri="{FF2B5EF4-FFF2-40B4-BE49-F238E27FC236}">
                  <a16:creationId xmlns:a16="http://schemas.microsoft.com/office/drawing/2014/main" id="{A4090AE3-7324-174B-9A43-586037F83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2" name="Rectangle 141">
              <a:extLst>
                <a:ext uri="{FF2B5EF4-FFF2-40B4-BE49-F238E27FC236}">
                  <a16:creationId xmlns:a16="http://schemas.microsoft.com/office/drawing/2014/main" id="{687BE58B-91A7-E647-9B66-4C1F8DBED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12385" name="Group 142">
            <a:extLst>
              <a:ext uri="{FF2B5EF4-FFF2-40B4-BE49-F238E27FC236}">
                <a16:creationId xmlns:a16="http://schemas.microsoft.com/office/drawing/2014/main" id="{0ABC4D5E-E040-024C-B571-A94FA13ED40C}"/>
              </a:ext>
            </a:extLst>
          </p:cNvPr>
          <p:cNvGrpSpPr>
            <a:grpSpLocks/>
          </p:cNvGrpSpPr>
          <p:nvPr/>
        </p:nvGrpSpPr>
        <p:grpSpPr bwMode="auto">
          <a:xfrm>
            <a:off x="6299730" y="1617928"/>
            <a:ext cx="406136" cy="508000"/>
            <a:chOff x="4313" y="1176"/>
            <a:chExt cx="307" cy="384"/>
          </a:xfrm>
          <a:noFill/>
        </p:grpSpPr>
        <p:sp>
          <p:nvSpPr>
            <p:cNvPr id="12389" name="Rectangle 143">
              <a:extLst>
                <a:ext uri="{FF2B5EF4-FFF2-40B4-BE49-F238E27FC236}">
                  <a16:creationId xmlns:a16="http://schemas.microsoft.com/office/drawing/2014/main" id="{78828D57-650C-394C-A85A-364F105EF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0" name="Rectangle 144">
              <a:extLst>
                <a:ext uri="{FF2B5EF4-FFF2-40B4-BE49-F238E27FC236}">
                  <a16:creationId xmlns:a16="http://schemas.microsoft.com/office/drawing/2014/main" id="{C8F33F91-2246-054A-98E1-FDCF7FD7E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12386" name="Group 145">
            <a:extLst>
              <a:ext uri="{FF2B5EF4-FFF2-40B4-BE49-F238E27FC236}">
                <a16:creationId xmlns:a16="http://schemas.microsoft.com/office/drawing/2014/main" id="{557D9AEA-DAE4-DF4E-8DEC-1EDD1D0334CE}"/>
              </a:ext>
            </a:extLst>
          </p:cNvPr>
          <p:cNvGrpSpPr>
            <a:grpSpLocks/>
          </p:cNvGrpSpPr>
          <p:nvPr/>
        </p:nvGrpSpPr>
        <p:grpSpPr bwMode="auto">
          <a:xfrm>
            <a:off x="6705865" y="1617928"/>
            <a:ext cx="406136" cy="508000"/>
            <a:chOff x="4620" y="1176"/>
            <a:chExt cx="307" cy="384"/>
          </a:xfrm>
          <a:noFill/>
        </p:grpSpPr>
        <p:sp>
          <p:nvSpPr>
            <p:cNvPr id="12387" name="Rectangle 146">
              <a:extLst>
                <a:ext uri="{FF2B5EF4-FFF2-40B4-BE49-F238E27FC236}">
                  <a16:creationId xmlns:a16="http://schemas.microsoft.com/office/drawing/2014/main" id="{4845BB30-8F2B-D141-8DED-CC29AC241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88" name="Rectangle 147">
              <a:extLst>
                <a:ext uri="{FF2B5EF4-FFF2-40B4-BE49-F238E27FC236}">
                  <a16:creationId xmlns:a16="http://schemas.microsoft.com/office/drawing/2014/main" id="{AB3DFAEB-5395-BA42-B329-F36DD1847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12353" name="Group 148">
            <a:extLst>
              <a:ext uri="{FF2B5EF4-FFF2-40B4-BE49-F238E27FC236}">
                <a16:creationId xmlns:a16="http://schemas.microsoft.com/office/drawing/2014/main" id="{BF32B410-4ED0-AA43-A845-FEBE7B2FBDEE}"/>
              </a:ext>
            </a:extLst>
          </p:cNvPr>
          <p:cNvGrpSpPr>
            <a:grpSpLocks/>
          </p:cNvGrpSpPr>
          <p:nvPr/>
        </p:nvGrpSpPr>
        <p:grpSpPr bwMode="auto">
          <a:xfrm>
            <a:off x="4675188" y="2259544"/>
            <a:ext cx="2436813" cy="283104"/>
            <a:chOff x="3085" y="1661"/>
            <a:chExt cx="1842" cy="214"/>
          </a:xfrm>
          <a:noFill/>
        </p:grpSpPr>
        <p:sp>
          <p:nvSpPr>
            <p:cNvPr id="12371" name="Line 149">
              <a:extLst>
                <a:ext uri="{FF2B5EF4-FFF2-40B4-BE49-F238E27FC236}">
                  <a16:creationId xmlns:a16="http://schemas.microsoft.com/office/drawing/2014/main" id="{8EAC9115-CEBB-FC41-B217-0FACA64E5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5" y="1752"/>
              <a:ext cx="184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72" name="Text Box 150">
              <a:extLst>
                <a:ext uri="{FF2B5EF4-FFF2-40B4-BE49-F238E27FC236}">
                  <a16:creationId xmlns:a16="http://schemas.microsoft.com/office/drawing/2014/main" id="{D7B4494A-FA78-204A-87B6-E0036B50FD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4" y="1661"/>
              <a:ext cx="422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75406" tIns="37042" rIns="75406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500">
                  <a:solidFill>
                    <a:srgbClr val="000000"/>
                  </a:solidFill>
                  <a:latin typeface="Helvetica" pitchFamily="34" charset="0"/>
                </a:rPr>
                <a:t>VPO</a:t>
              </a:r>
            </a:p>
          </p:txBody>
        </p:sp>
      </p:grpSp>
      <p:grpSp>
        <p:nvGrpSpPr>
          <p:cNvPr id="12354" name="Group 151">
            <a:extLst>
              <a:ext uri="{FF2B5EF4-FFF2-40B4-BE49-F238E27FC236}">
                <a16:creationId xmlns:a16="http://schemas.microsoft.com/office/drawing/2014/main" id="{34EEEE86-EF88-5B42-8218-99AF0B7EB956}"/>
              </a:ext>
            </a:extLst>
          </p:cNvPr>
          <p:cNvGrpSpPr>
            <a:grpSpLocks/>
          </p:cNvGrpSpPr>
          <p:nvPr/>
        </p:nvGrpSpPr>
        <p:grpSpPr bwMode="auto">
          <a:xfrm>
            <a:off x="1426105" y="2252930"/>
            <a:ext cx="3263636" cy="283104"/>
            <a:chOff x="629" y="1656"/>
            <a:chExt cx="2467" cy="214"/>
          </a:xfrm>
          <a:noFill/>
        </p:grpSpPr>
        <p:sp>
          <p:nvSpPr>
            <p:cNvPr id="12369" name="Line 152">
              <a:extLst>
                <a:ext uri="{FF2B5EF4-FFF2-40B4-BE49-F238E27FC236}">
                  <a16:creationId xmlns:a16="http://schemas.microsoft.com/office/drawing/2014/main" id="{61486E51-5314-1440-B1C6-37B0648F5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" y="1747"/>
              <a:ext cx="2467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70" name="Text Box 153">
              <a:extLst>
                <a:ext uri="{FF2B5EF4-FFF2-40B4-BE49-F238E27FC236}">
                  <a16:creationId xmlns:a16="http://schemas.microsoft.com/office/drawing/2014/main" id="{B5EA98BC-B8ED-504E-ADF7-42C2705E63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" y="1656"/>
              <a:ext cx="414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75406" tIns="37042" rIns="75406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500" dirty="0">
                  <a:solidFill>
                    <a:srgbClr val="000000"/>
                  </a:solidFill>
                  <a:latin typeface="Helvetica" pitchFamily="34" charset="0"/>
                </a:rPr>
                <a:t>VPN</a:t>
              </a:r>
            </a:p>
          </p:txBody>
        </p:sp>
      </p:grpSp>
      <p:sp>
        <p:nvSpPr>
          <p:cNvPr id="107540" name="Text Box 160">
            <a:extLst>
              <a:ext uri="{FF2B5EF4-FFF2-40B4-BE49-F238E27FC236}">
                <a16:creationId xmlns:a16="http://schemas.microsoft.com/office/drawing/2014/main" id="{D3FCFC05-1525-F845-8074-A57F991AD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3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41" name="Text Box 161">
            <a:extLst>
              <a:ext uri="{FF2B5EF4-FFF2-40B4-BE49-F238E27FC236}">
                <a16:creationId xmlns:a16="http://schemas.microsoft.com/office/drawing/2014/main" id="{0E978628-0D51-5648-BD12-59C6487F7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42" name="Text Box 162">
            <a:extLst>
              <a:ext uri="{FF2B5EF4-FFF2-40B4-BE49-F238E27FC236}">
                <a16:creationId xmlns:a16="http://schemas.microsoft.com/office/drawing/2014/main" id="{253D2FCF-24A9-944C-B3D5-53C44FA75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7543" name="Text Box 163">
            <a:extLst>
              <a:ext uri="{FF2B5EF4-FFF2-40B4-BE49-F238E27FC236}">
                <a16:creationId xmlns:a16="http://schemas.microsoft.com/office/drawing/2014/main" id="{3059047C-55C7-FB4C-8444-BCFE95C72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44" name="Text Box 164">
            <a:extLst>
              <a:ext uri="{FF2B5EF4-FFF2-40B4-BE49-F238E27FC236}">
                <a16:creationId xmlns:a16="http://schemas.microsoft.com/office/drawing/2014/main" id="{6D0C70FE-54B4-6548-9250-F40602132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2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7545" name="Text Box 165">
            <a:extLst>
              <a:ext uri="{FF2B5EF4-FFF2-40B4-BE49-F238E27FC236}">
                <a16:creationId xmlns:a16="http://schemas.microsoft.com/office/drawing/2014/main" id="{98677693-352F-3148-A535-FA0B168C1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1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46" name="Text Box 166">
            <a:extLst>
              <a:ext uri="{FF2B5EF4-FFF2-40B4-BE49-F238E27FC236}">
                <a16:creationId xmlns:a16="http://schemas.microsoft.com/office/drawing/2014/main" id="{C9DB297A-01D3-9746-A93C-109BE5B32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7547" name="Text Box 167">
            <a:extLst>
              <a:ext uri="{FF2B5EF4-FFF2-40B4-BE49-F238E27FC236}">
                <a16:creationId xmlns:a16="http://schemas.microsoft.com/office/drawing/2014/main" id="{DA7F1C79-AF30-3940-958F-FE7845770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5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7548" name="Text Box 168">
            <a:extLst>
              <a:ext uri="{FF2B5EF4-FFF2-40B4-BE49-F238E27FC236}">
                <a16:creationId xmlns:a16="http://schemas.microsoft.com/office/drawing/2014/main" id="{70BC3AE3-D10C-E04E-AF87-67C1F9103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4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7549" name="Text Box 169">
            <a:extLst>
              <a:ext uri="{FF2B5EF4-FFF2-40B4-BE49-F238E27FC236}">
                <a16:creationId xmlns:a16="http://schemas.microsoft.com/office/drawing/2014/main" id="{7791E7D7-B0C1-274E-B4FE-C9E708AB3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0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7550" name="Text Box 170">
            <a:extLst>
              <a:ext uri="{FF2B5EF4-FFF2-40B4-BE49-F238E27FC236}">
                <a16:creationId xmlns:a16="http://schemas.microsoft.com/office/drawing/2014/main" id="{DAC9B5A7-9701-2F41-8711-A92EF2917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9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51" name="Text Box 171">
            <a:extLst>
              <a:ext uri="{FF2B5EF4-FFF2-40B4-BE49-F238E27FC236}">
                <a16:creationId xmlns:a16="http://schemas.microsoft.com/office/drawing/2014/main" id="{3E3A21AB-7F9E-7C41-991E-A46B36704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52" name="Text Box 172">
            <a:extLst>
              <a:ext uri="{FF2B5EF4-FFF2-40B4-BE49-F238E27FC236}">
                <a16:creationId xmlns:a16="http://schemas.microsoft.com/office/drawing/2014/main" id="{96EBA25B-32EE-6B44-9F23-9D45B2AA2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000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53" name="Text Box 173">
            <a:extLst>
              <a:ext uri="{FF2B5EF4-FFF2-40B4-BE49-F238E27FC236}">
                <a16:creationId xmlns:a16="http://schemas.microsoft.com/office/drawing/2014/main" id="{5C498C13-17B9-A64C-B021-400BB8CF1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2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000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7554" name="Rectangle 176">
            <a:extLst>
              <a:ext uri="{FF2B5EF4-FFF2-40B4-BE49-F238E27FC236}">
                <a16:creationId xmlns:a16="http://schemas.microsoft.com/office/drawing/2014/main" id="{0C441AC7-0D1C-5E42-BE71-CB61F61B5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021" y="4381500"/>
            <a:ext cx="4812536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67">
                <a:solidFill>
                  <a:srgbClr val="000000"/>
                </a:solidFill>
                <a:ea typeface="宋体" panose="02010600030101010101" pitchFamily="2" charset="-122"/>
              </a:rPr>
              <a:t>PPN: </a:t>
            </a:r>
            <a:r>
              <a:rPr lang="en-US" altLang="zh-CN" sz="1667" b="1" u="sng">
                <a:solidFill>
                  <a:srgbClr val="000000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1667">
                <a:solidFill>
                  <a:srgbClr val="000000"/>
                </a:solidFill>
                <a:ea typeface="宋体" panose="02010600030101010101" pitchFamily="2" charset="-122"/>
              </a:rPr>
              <a:t>    PPO: </a:t>
            </a:r>
            <a:r>
              <a:rPr lang="en-US" altLang="zh-CN" sz="1667" b="1" u="sng">
                <a:solidFill>
                  <a:srgbClr val="000000"/>
                </a:solidFill>
                <a:ea typeface="宋体" panose="02010600030101010101" pitchFamily="2" charset="-122"/>
              </a:rPr>
              <a:t>0x14</a:t>
            </a:r>
            <a:r>
              <a:rPr lang="en-US" altLang="zh-CN" sz="1667">
                <a:solidFill>
                  <a:srgbClr val="000000"/>
                </a:solidFill>
                <a:ea typeface="宋体" panose="02010600030101010101" pitchFamily="2" charset="-122"/>
              </a:rPr>
              <a:t>	    		PA: </a:t>
            </a:r>
            <a:r>
              <a:rPr lang="en-US" altLang="zh-CN" sz="1667" b="1" u="sng">
                <a:solidFill>
                  <a:srgbClr val="000000"/>
                </a:solidFill>
                <a:ea typeface="宋体" panose="02010600030101010101" pitchFamily="2" charset="-122"/>
              </a:rPr>
              <a:t>      </a:t>
            </a:r>
          </a:p>
        </p:txBody>
      </p:sp>
      <p:grpSp>
        <p:nvGrpSpPr>
          <p:cNvPr id="107555" name="Group 179">
            <a:extLst>
              <a:ext uri="{FF2B5EF4-FFF2-40B4-BE49-F238E27FC236}">
                <a16:creationId xmlns:a16="http://schemas.microsoft.com/office/drawing/2014/main" id="{8C30B754-D3B0-894D-A8DA-D96D89BBEDDC}"/>
              </a:ext>
            </a:extLst>
          </p:cNvPr>
          <p:cNvGrpSpPr>
            <a:grpSpLocks/>
          </p:cNvGrpSpPr>
          <p:nvPr/>
        </p:nvGrpSpPr>
        <p:grpSpPr bwMode="auto">
          <a:xfrm>
            <a:off x="2244990" y="3339042"/>
            <a:ext cx="4873625" cy="508000"/>
            <a:chOff x="1219" y="2880"/>
            <a:chExt cx="3684" cy="384"/>
          </a:xfrm>
        </p:grpSpPr>
        <p:grpSp>
          <p:nvGrpSpPr>
            <p:cNvPr id="107564" name="Group 180">
              <a:extLst>
                <a:ext uri="{FF2B5EF4-FFF2-40B4-BE49-F238E27FC236}">
                  <a16:creationId xmlns:a16="http://schemas.microsoft.com/office/drawing/2014/main" id="{39677B73-0FC2-FB4C-A482-BCF646EE9C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9" y="2880"/>
              <a:ext cx="307" cy="384"/>
              <a:chOff x="605" y="1776"/>
              <a:chExt cx="307" cy="384"/>
            </a:xfrm>
          </p:grpSpPr>
          <p:sp>
            <p:nvSpPr>
              <p:cNvPr id="107598" name="Rectangle 181">
                <a:extLst>
                  <a:ext uri="{FF2B5EF4-FFF2-40B4-BE49-F238E27FC236}">
                    <a16:creationId xmlns:a16="http://schemas.microsoft.com/office/drawing/2014/main" id="{8F7E6DEB-15E4-9B41-A69B-B2AB66B93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99" name="Rectangle 182">
                <a:extLst>
                  <a:ext uri="{FF2B5EF4-FFF2-40B4-BE49-F238E27FC236}">
                    <a16:creationId xmlns:a16="http://schemas.microsoft.com/office/drawing/2014/main" id="{A124EE85-FBC2-334D-861F-AF8054D32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11</a:t>
                </a:r>
              </a:p>
            </p:txBody>
          </p:sp>
        </p:grpSp>
        <p:grpSp>
          <p:nvGrpSpPr>
            <p:cNvPr id="107565" name="Group 183">
              <a:extLst>
                <a:ext uri="{FF2B5EF4-FFF2-40B4-BE49-F238E27FC236}">
                  <a16:creationId xmlns:a16="http://schemas.microsoft.com/office/drawing/2014/main" id="{B0B62F09-8440-2541-AC17-600DDDD7D7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6" y="2880"/>
              <a:ext cx="307" cy="384"/>
              <a:chOff x="605" y="1776"/>
              <a:chExt cx="307" cy="384"/>
            </a:xfrm>
          </p:grpSpPr>
          <p:sp>
            <p:nvSpPr>
              <p:cNvPr id="107596" name="Rectangle 184">
                <a:extLst>
                  <a:ext uri="{FF2B5EF4-FFF2-40B4-BE49-F238E27FC236}">
                    <a16:creationId xmlns:a16="http://schemas.microsoft.com/office/drawing/2014/main" id="{2DFA270A-A4C0-AE43-A507-EE55D7C20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97" name="Rectangle 185">
                <a:extLst>
                  <a:ext uri="{FF2B5EF4-FFF2-40B4-BE49-F238E27FC236}">
                    <a16:creationId xmlns:a16="http://schemas.microsoft.com/office/drawing/2014/main" id="{D8226B71-F693-E440-BD8A-506D9FA5C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10</a:t>
                </a:r>
              </a:p>
            </p:txBody>
          </p:sp>
        </p:grpSp>
        <p:grpSp>
          <p:nvGrpSpPr>
            <p:cNvPr id="107566" name="Group 186">
              <a:extLst>
                <a:ext uri="{FF2B5EF4-FFF2-40B4-BE49-F238E27FC236}">
                  <a16:creationId xmlns:a16="http://schemas.microsoft.com/office/drawing/2014/main" id="{A0BB9F40-213A-B44A-893D-1A58A4EAB5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3" y="2880"/>
              <a:ext cx="307" cy="384"/>
              <a:chOff x="605" y="1776"/>
              <a:chExt cx="307" cy="384"/>
            </a:xfrm>
          </p:grpSpPr>
          <p:sp>
            <p:nvSpPr>
              <p:cNvPr id="107594" name="Rectangle 187">
                <a:extLst>
                  <a:ext uri="{FF2B5EF4-FFF2-40B4-BE49-F238E27FC236}">
                    <a16:creationId xmlns:a16="http://schemas.microsoft.com/office/drawing/2014/main" id="{31A3DE5B-2CDB-BE4A-9097-E98BB1F38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95" name="Rectangle 188">
                <a:extLst>
                  <a:ext uri="{FF2B5EF4-FFF2-40B4-BE49-F238E27FC236}">
                    <a16:creationId xmlns:a16="http://schemas.microsoft.com/office/drawing/2014/main" id="{11879C01-A25B-4E48-9DF1-832622AF0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9</a:t>
                </a:r>
              </a:p>
            </p:txBody>
          </p:sp>
        </p:grpSp>
        <p:grpSp>
          <p:nvGrpSpPr>
            <p:cNvPr id="107567" name="Group 189">
              <a:extLst>
                <a:ext uri="{FF2B5EF4-FFF2-40B4-BE49-F238E27FC236}">
                  <a16:creationId xmlns:a16="http://schemas.microsoft.com/office/drawing/2014/main" id="{AB762C60-5EB7-9D45-B61E-142A96271B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0" y="2880"/>
              <a:ext cx="307" cy="384"/>
              <a:chOff x="605" y="1776"/>
              <a:chExt cx="307" cy="384"/>
            </a:xfrm>
          </p:grpSpPr>
          <p:sp>
            <p:nvSpPr>
              <p:cNvPr id="107592" name="Rectangle 190">
                <a:extLst>
                  <a:ext uri="{FF2B5EF4-FFF2-40B4-BE49-F238E27FC236}">
                    <a16:creationId xmlns:a16="http://schemas.microsoft.com/office/drawing/2014/main" id="{61C8CB3E-EAE0-104D-B829-ECEF5C0C58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93" name="Rectangle 191">
                <a:extLst>
                  <a:ext uri="{FF2B5EF4-FFF2-40B4-BE49-F238E27FC236}">
                    <a16:creationId xmlns:a16="http://schemas.microsoft.com/office/drawing/2014/main" id="{6A3BF64A-9638-3649-9628-BBE894018E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8</a:t>
                </a:r>
              </a:p>
            </p:txBody>
          </p:sp>
        </p:grpSp>
        <p:grpSp>
          <p:nvGrpSpPr>
            <p:cNvPr id="107568" name="Group 192">
              <a:extLst>
                <a:ext uri="{FF2B5EF4-FFF2-40B4-BE49-F238E27FC236}">
                  <a16:creationId xmlns:a16="http://schemas.microsoft.com/office/drawing/2014/main" id="{0CD90979-0ABB-E048-93AD-0E0472F8BB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7" y="2880"/>
              <a:ext cx="307" cy="384"/>
              <a:chOff x="605" y="1776"/>
              <a:chExt cx="307" cy="384"/>
            </a:xfrm>
          </p:grpSpPr>
          <p:sp>
            <p:nvSpPr>
              <p:cNvPr id="107590" name="Rectangle 193">
                <a:extLst>
                  <a:ext uri="{FF2B5EF4-FFF2-40B4-BE49-F238E27FC236}">
                    <a16:creationId xmlns:a16="http://schemas.microsoft.com/office/drawing/2014/main" id="{D6F52150-BFD2-3F43-889E-DFC21A95C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91" name="Rectangle 194">
                <a:extLst>
                  <a:ext uri="{FF2B5EF4-FFF2-40B4-BE49-F238E27FC236}">
                    <a16:creationId xmlns:a16="http://schemas.microsoft.com/office/drawing/2014/main" id="{C6308630-3957-6E41-9CE0-E42EDA741F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7</a:t>
                </a:r>
              </a:p>
            </p:txBody>
          </p:sp>
        </p:grpSp>
        <p:grpSp>
          <p:nvGrpSpPr>
            <p:cNvPr id="107569" name="Group 195">
              <a:extLst>
                <a:ext uri="{FF2B5EF4-FFF2-40B4-BE49-F238E27FC236}">
                  <a16:creationId xmlns:a16="http://schemas.microsoft.com/office/drawing/2014/main" id="{F4CF6457-DC26-8446-9928-C9E238E2B6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4" y="2880"/>
              <a:ext cx="307" cy="384"/>
              <a:chOff x="605" y="1776"/>
              <a:chExt cx="307" cy="384"/>
            </a:xfrm>
          </p:grpSpPr>
          <p:sp>
            <p:nvSpPr>
              <p:cNvPr id="107588" name="Rectangle 196">
                <a:extLst>
                  <a:ext uri="{FF2B5EF4-FFF2-40B4-BE49-F238E27FC236}">
                    <a16:creationId xmlns:a16="http://schemas.microsoft.com/office/drawing/2014/main" id="{02ECF789-3859-A14D-93CC-61338C9B7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89" name="Rectangle 197">
                <a:extLst>
                  <a:ext uri="{FF2B5EF4-FFF2-40B4-BE49-F238E27FC236}">
                    <a16:creationId xmlns:a16="http://schemas.microsoft.com/office/drawing/2014/main" id="{3823446C-E347-4A4C-9338-E956BBA68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6</a:t>
                </a:r>
              </a:p>
            </p:txBody>
          </p:sp>
        </p:grpSp>
        <p:grpSp>
          <p:nvGrpSpPr>
            <p:cNvPr id="107570" name="Group 198">
              <a:extLst>
                <a:ext uri="{FF2B5EF4-FFF2-40B4-BE49-F238E27FC236}">
                  <a16:creationId xmlns:a16="http://schemas.microsoft.com/office/drawing/2014/main" id="{A9A492FD-F0BC-8342-8435-C090C7B51A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880"/>
              <a:ext cx="307" cy="384"/>
              <a:chOff x="605" y="1776"/>
              <a:chExt cx="307" cy="384"/>
            </a:xfrm>
          </p:grpSpPr>
          <p:sp>
            <p:nvSpPr>
              <p:cNvPr id="107586" name="Rectangle 199">
                <a:extLst>
                  <a:ext uri="{FF2B5EF4-FFF2-40B4-BE49-F238E27FC236}">
                    <a16:creationId xmlns:a16="http://schemas.microsoft.com/office/drawing/2014/main" id="{C0D4A514-3FFE-7B44-A041-034904F940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87" name="Rectangle 200">
                <a:extLst>
                  <a:ext uri="{FF2B5EF4-FFF2-40B4-BE49-F238E27FC236}">
                    <a16:creationId xmlns:a16="http://schemas.microsoft.com/office/drawing/2014/main" id="{EBE68C9F-DC3F-7D48-8D4C-9D58823BA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5</a:t>
                </a:r>
              </a:p>
            </p:txBody>
          </p:sp>
        </p:grpSp>
        <p:grpSp>
          <p:nvGrpSpPr>
            <p:cNvPr id="107571" name="Group 201">
              <a:extLst>
                <a:ext uri="{FF2B5EF4-FFF2-40B4-BE49-F238E27FC236}">
                  <a16:creationId xmlns:a16="http://schemas.microsoft.com/office/drawing/2014/main" id="{B0F67F3F-0753-7141-A1EB-C7973315BE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8" y="2880"/>
              <a:ext cx="307" cy="384"/>
              <a:chOff x="605" y="1776"/>
              <a:chExt cx="307" cy="384"/>
            </a:xfrm>
          </p:grpSpPr>
          <p:sp>
            <p:nvSpPr>
              <p:cNvPr id="107584" name="Rectangle 202">
                <a:extLst>
                  <a:ext uri="{FF2B5EF4-FFF2-40B4-BE49-F238E27FC236}">
                    <a16:creationId xmlns:a16="http://schemas.microsoft.com/office/drawing/2014/main" id="{A305B1C3-2B35-9E4F-9FC6-B4B94F6E5C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85" name="Rectangle 203">
                <a:extLst>
                  <a:ext uri="{FF2B5EF4-FFF2-40B4-BE49-F238E27FC236}">
                    <a16:creationId xmlns:a16="http://schemas.microsoft.com/office/drawing/2014/main" id="{B28DBD01-1411-B74F-B536-7BE8E9D4C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4</a:t>
                </a:r>
              </a:p>
            </p:txBody>
          </p:sp>
        </p:grpSp>
        <p:grpSp>
          <p:nvGrpSpPr>
            <p:cNvPr id="107572" name="Group 204">
              <a:extLst>
                <a:ext uri="{FF2B5EF4-FFF2-40B4-BE49-F238E27FC236}">
                  <a16:creationId xmlns:a16="http://schemas.microsoft.com/office/drawing/2014/main" id="{9DB83F22-D9E3-794A-A194-B70E6FCB67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5" y="2880"/>
              <a:ext cx="307" cy="384"/>
              <a:chOff x="605" y="1776"/>
              <a:chExt cx="307" cy="384"/>
            </a:xfrm>
          </p:grpSpPr>
          <p:sp>
            <p:nvSpPr>
              <p:cNvPr id="107582" name="Rectangle 205">
                <a:extLst>
                  <a:ext uri="{FF2B5EF4-FFF2-40B4-BE49-F238E27FC236}">
                    <a16:creationId xmlns:a16="http://schemas.microsoft.com/office/drawing/2014/main" id="{AAB3B6FB-0F01-DF4F-8D2F-1BA5A6055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83" name="Rectangle 206">
                <a:extLst>
                  <a:ext uri="{FF2B5EF4-FFF2-40B4-BE49-F238E27FC236}">
                    <a16:creationId xmlns:a16="http://schemas.microsoft.com/office/drawing/2014/main" id="{99D84261-C765-0746-8172-A857B886A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3</a:t>
                </a:r>
              </a:p>
            </p:txBody>
          </p:sp>
        </p:grpSp>
        <p:grpSp>
          <p:nvGrpSpPr>
            <p:cNvPr id="107573" name="Group 207">
              <a:extLst>
                <a:ext uri="{FF2B5EF4-FFF2-40B4-BE49-F238E27FC236}">
                  <a16:creationId xmlns:a16="http://schemas.microsoft.com/office/drawing/2014/main" id="{1F9BE361-4EB2-BF43-98B2-0EB4D87E33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2" y="2880"/>
              <a:ext cx="307" cy="384"/>
              <a:chOff x="605" y="1776"/>
              <a:chExt cx="307" cy="384"/>
            </a:xfrm>
          </p:grpSpPr>
          <p:sp>
            <p:nvSpPr>
              <p:cNvPr id="107580" name="Rectangle 208">
                <a:extLst>
                  <a:ext uri="{FF2B5EF4-FFF2-40B4-BE49-F238E27FC236}">
                    <a16:creationId xmlns:a16="http://schemas.microsoft.com/office/drawing/2014/main" id="{76920238-A1F0-CF49-9146-30E2FF5F0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81" name="Rectangle 209">
                <a:extLst>
                  <a:ext uri="{FF2B5EF4-FFF2-40B4-BE49-F238E27FC236}">
                    <a16:creationId xmlns:a16="http://schemas.microsoft.com/office/drawing/2014/main" id="{32256DB0-5E51-E840-AA85-994E099D5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2</a:t>
                </a:r>
              </a:p>
            </p:txBody>
          </p:sp>
        </p:grpSp>
        <p:grpSp>
          <p:nvGrpSpPr>
            <p:cNvPr id="107574" name="Group 210">
              <a:extLst>
                <a:ext uri="{FF2B5EF4-FFF2-40B4-BE49-F238E27FC236}">
                  <a16:creationId xmlns:a16="http://schemas.microsoft.com/office/drawing/2014/main" id="{E1E15C60-812B-A04A-BBD3-5D76B1BCE5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9" y="2880"/>
              <a:ext cx="307" cy="384"/>
              <a:chOff x="605" y="1776"/>
              <a:chExt cx="307" cy="384"/>
            </a:xfrm>
          </p:grpSpPr>
          <p:sp>
            <p:nvSpPr>
              <p:cNvPr id="107578" name="Rectangle 211">
                <a:extLst>
                  <a:ext uri="{FF2B5EF4-FFF2-40B4-BE49-F238E27FC236}">
                    <a16:creationId xmlns:a16="http://schemas.microsoft.com/office/drawing/2014/main" id="{A1988A70-3B7C-1546-B10B-A790DD1B8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79" name="Rectangle 212">
                <a:extLst>
                  <a:ext uri="{FF2B5EF4-FFF2-40B4-BE49-F238E27FC236}">
                    <a16:creationId xmlns:a16="http://schemas.microsoft.com/office/drawing/2014/main" id="{AA9B510B-008F-044A-80A4-7278F40E1B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1</a:t>
                </a:r>
              </a:p>
            </p:txBody>
          </p:sp>
        </p:grpSp>
        <p:grpSp>
          <p:nvGrpSpPr>
            <p:cNvPr id="107575" name="Group 213">
              <a:extLst>
                <a:ext uri="{FF2B5EF4-FFF2-40B4-BE49-F238E27FC236}">
                  <a16:creationId xmlns:a16="http://schemas.microsoft.com/office/drawing/2014/main" id="{2AAE04B1-F7B0-744E-81B1-15078CC22D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6" y="2880"/>
              <a:ext cx="307" cy="384"/>
              <a:chOff x="605" y="1776"/>
              <a:chExt cx="307" cy="384"/>
            </a:xfrm>
          </p:grpSpPr>
          <p:sp>
            <p:nvSpPr>
              <p:cNvPr id="107576" name="Rectangle 214">
                <a:extLst>
                  <a:ext uri="{FF2B5EF4-FFF2-40B4-BE49-F238E27FC236}">
                    <a16:creationId xmlns:a16="http://schemas.microsoft.com/office/drawing/2014/main" id="{EFDCE77D-B86B-B247-A855-D263D7F9C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7577" name="Rectangle 215">
                <a:extLst>
                  <a:ext uri="{FF2B5EF4-FFF2-40B4-BE49-F238E27FC236}">
                    <a16:creationId xmlns:a16="http://schemas.microsoft.com/office/drawing/2014/main" id="{E7CD95CB-10CC-7D4A-9B72-3BF0ECD88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0</a:t>
                </a:r>
              </a:p>
            </p:txBody>
          </p:sp>
        </p:grpSp>
      </p:grpSp>
      <p:grpSp>
        <p:nvGrpSpPr>
          <p:cNvPr id="107556" name="Group 216">
            <a:extLst>
              <a:ext uri="{FF2B5EF4-FFF2-40B4-BE49-F238E27FC236}">
                <a16:creationId xmlns:a16="http://schemas.microsoft.com/office/drawing/2014/main" id="{7020F8A7-5D08-6E4C-B66A-4E50CBBE1543}"/>
              </a:ext>
            </a:extLst>
          </p:cNvPr>
          <p:cNvGrpSpPr>
            <a:grpSpLocks/>
          </p:cNvGrpSpPr>
          <p:nvPr/>
        </p:nvGrpSpPr>
        <p:grpSpPr bwMode="auto">
          <a:xfrm>
            <a:off x="4696354" y="3910544"/>
            <a:ext cx="2436813" cy="283104"/>
            <a:chOff x="3061" y="2261"/>
            <a:chExt cx="1842" cy="214"/>
          </a:xfrm>
        </p:grpSpPr>
        <p:sp>
          <p:nvSpPr>
            <p:cNvPr id="107562" name="Line 217">
              <a:extLst>
                <a:ext uri="{FF2B5EF4-FFF2-40B4-BE49-F238E27FC236}">
                  <a16:creationId xmlns:a16="http://schemas.microsoft.com/office/drawing/2014/main" id="{9E71779D-08D6-A544-BD89-4A81D11658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352"/>
              <a:ext cx="18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07563" name="Text Box 218">
              <a:extLst>
                <a:ext uri="{FF2B5EF4-FFF2-40B4-BE49-F238E27FC236}">
                  <a16:creationId xmlns:a16="http://schemas.microsoft.com/office/drawing/2014/main" id="{DEB192F6-47F4-884F-9C51-A378C301C6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0" y="2261"/>
              <a:ext cx="422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en-US" altLang="zh-CN" sz="1500" b="1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PPO</a:t>
              </a:r>
            </a:p>
          </p:txBody>
        </p:sp>
      </p:grpSp>
      <p:grpSp>
        <p:nvGrpSpPr>
          <p:cNvPr id="107557" name="Group 219">
            <a:extLst>
              <a:ext uri="{FF2B5EF4-FFF2-40B4-BE49-F238E27FC236}">
                <a16:creationId xmlns:a16="http://schemas.microsoft.com/office/drawing/2014/main" id="{6BFABC93-6581-F743-9973-6217F4F29458}"/>
              </a:ext>
            </a:extLst>
          </p:cNvPr>
          <p:cNvGrpSpPr>
            <a:grpSpLocks/>
          </p:cNvGrpSpPr>
          <p:nvPr/>
        </p:nvGrpSpPr>
        <p:grpSpPr bwMode="auto">
          <a:xfrm>
            <a:off x="2283355" y="3910544"/>
            <a:ext cx="2391834" cy="283104"/>
            <a:chOff x="3061" y="2261"/>
            <a:chExt cx="1842" cy="214"/>
          </a:xfrm>
        </p:grpSpPr>
        <p:sp>
          <p:nvSpPr>
            <p:cNvPr id="107560" name="Line 220">
              <a:extLst>
                <a:ext uri="{FF2B5EF4-FFF2-40B4-BE49-F238E27FC236}">
                  <a16:creationId xmlns:a16="http://schemas.microsoft.com/office/drawing/2014/main" id="{CB040FA2-8F0F-7C45-800D-A61AB49DC3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352"/>
              <a:ext cx="18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07561" name="Text Box 221">
              <a:extLst>
                <a:ext uri="{FF2B5EF4-FFF2-40B4-BE49-F238E27FC236}">
                  <a16:creationId xmlns:a16="http://schemas.microsoft.com/office/drawing/2014/main" id="{A45FB1D5-0788-4B45-B2E4-562CC4BD2D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0" y="2261"/>
              <a:ext cx="414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en-US" altLang="zh-CN" sz="1500" b="1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PPN</a:t>
              </a:r>
            </a:p>
          </p:txBody>
        </p:sp>
      </p:grpSp>
      <p:cxnSp>
        <p:nvCxnSpPr>
          <p:cNvPr id="107558" name="Straight Connector 2">
            <a:extLst>
              <a:ext uri="{FF2B5EF4-FFF2-40B4-BE49-F238E27FC236}">
                <a16:creationId xmlns:a16="http://schemas.microsoft.com/office/drawing/2014/main" id="{ADD649E1-B0FC-ED48-A065-A796DDD6A06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75188" y="1436688"/>
            <a:ext cx="0" cy="3071813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559" name="Rectangle 175">
            <a:extLst>
              <a:ext uri="{FF2B5EF4-FFF2-40B4-BE49-F238E27FC236}">
                <a16:creationId xmlns:a16="http://schemas.microsoft.com/office/drawing/2014/main" id="{9484C629-D1B2-B34F-84C7-3DCB35FBC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2780771"/>
            <a:ext cx="6540500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VPN: </a:t>
            </a:r>
            <a:r>
              <a:rPr lang="en-US" altLang="zh-CN" sz="1667" b="1" u="sng" dirty="0">
                <a:solidFill>
                  <a:srgbClr val="FF0000"/>
                </a:solidFill>
                <a:ea typeface="宋体" panose="02010600030101010101" pitchFamily="2" charset="-122"/>
              </a:rPr>
              <a:t>0x0F</a:t>
            </a:r>
            <a:r>
              <a:rPr lang="en-US" altLang="zh-CN" sz="1667" b="1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VPO: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0x14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             	</a:t>
            </a:r>
            <a:r>
              <a:rPr lang="zh-CN" altLang="en-US" sz="1667" dirty="0">
                <a:solidFill>
                  <a:srgbClr val="000000"/>
                </a:solidFill>
                <a:ea typeface="宋体" panose="02010600030101010101" pitchFamily="2" charset="-122"/>
              </a:rPr>
              <a:t>            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Page Fault?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1667" b="1" dirty="0">
                <a:solidFill>
                  <a:srgbClr val="FFFFFF"/>
                </a:solidFill>
                <a:ea typeface="宋体" panose="02010600030101010101" pitchFamily="2" charset="-122"/>
              </a:rPr>
              <a:t>d</a:t>
            </a:r>
          </a:p>
        </p:txBody>
      </p:sp>
      <p:graphicFrame>
        <p:nvGraphicFramePr>
          <p:cNvPr id="113" name="表格 112">
            <a:extLst>
              <a:ext uri="{FF2B5EF4-FFF2-40B4-BE49-F238E27FC236}">
                <a16:creationId xmlns:a16="http://schemas.microsoft.com/office/drawing/2014/main" id="{0E71FA71-ACDA-C94B-9AB6-BF2C77507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227423"/>
              </p:ext>
            </p:extLst>
          </p:nvPr>
        </p:nvGraphicFramePr>
        <p:xfrm>
          <a:off x="7181254" y="120392"/>
          <a:ext cx="1847837" cy="1751536"/>
        </p:xfrm>
        <a:graphic>
          <a:graphicData uri="http://schemas.openxmlformats.org/drawingml/2006/table">
            <a:tbl>
              <a:tblPr/>
              <a:tblGrid>
                <a:gridCol w="502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835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46922" marR="46922" marT="23050" marB="23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PPN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Valid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35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08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346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09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17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579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0A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09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579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0B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–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579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0C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–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579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0D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2D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7579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0E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7579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0F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0D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758315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灯片编号占位符 5">
            <a:extLst>
              <a:ext uri="{FF2B5EF4-FFF2-40B4-BE49-F238E27FC236}">
                <a16:creationId xmlns:a16="http://schemas.microsoft.com/office/drawing/2014/main" id="{6D13F716-3991-A94D-9B02-8D22CD62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22332F41-1C13-1244-9729-43EA930B8906}" type="slidenum">
              <a:rPr lang="zh-CN" altLang="en-US" sz="1167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27</a:t>
            </a:fld>
            <a:endParaRPr lang="en-US" altLang="zh-CN" sz="1167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0770F3F0-1BD2-5A4C-9FF4-AD4483AE59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内存地址翻译简单示例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1619" name="Rectangle 102">
            <a:extLst>
              <a:ext uri="{FF2B5EF4-FFF2-40B4-BE49-F238E27FC236}">
                <a16:creationId xmlns:a16="http://schemas.microsoft.com/office/drawing/2014/main" id="{D426DB58-953E-3F41-8804-E7BE87625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104" y="1270000"/>
            <a:ext cx="2693366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67">
                <a:solidFill>
                  <a:srgbClr val="000000"/>
                </a:solidFill>
                <a:ea typeface="宋体" panose="02010600030101010101" pitchFamily="2" charset="-122"/>
              </a:rPr>
              <a:t>Virtual Address: 0x</a:t>
            </a:r>
            <a:r>
              <a:rPr lang="en-US" altLang="zh-CN" sz="1667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1667">
                <a:solidFill>
                  <a:srgbClr val="00B0F0"/>
                </a:solidFill>
                <a:ea typeface="宋体" panose="02010600030101010101" pitchFamily="2" charset="-122"/>
              </a:rPr>
              <a:t>3</a:t>
            </a:r>
            <a:r>
              <a:rPr lang="en-US" altLang="zh-CN" sz="1667">
                <a:solidFill>
                  <a:srgbClr val="FFC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1667">
                <a:solidFill>
                  <a:srgbClr val="00B050"/>
                </a:solidFill>
                <a:ea typeface="宋体" panose="02010600030101010101" pitchFamily="2" charset="-122"/>
              </a:rPr>
              <a:t>4</a:t>
            </a:r>
            <a:endParaRPr lang="zh-CN" altLang="en-US" sz="1667">
              <a:solidFill>
                <a:srgbClr val="00B050"/>
              </a:solidFill>
              <a:ea typeface="宋体" panose="02010600030101010101" pitchFamily="2" charset="-122"/>
            </a:endParaRPr>
          </a:p>
        </p:txBody>
      </p:sp>
      <p:grpSp>
        <p:nvGrpSpPr>
          <p:cNvPr id="12373" name="Group 106">
            <a:extLst>
              <a:ext uri="{FF2B5EF4-FFF2-40B4-BE49-F238E27FC236}">
                <a16:creationId xmlns:a16="http://schemas.microsoft.com/office/drawing/2014/main" id="{7BD8D957-173A-0E45-9457-07794C85E04C}"/>
              </a:ext>
            </a:extLst>
          </p:cNvPr>
          <p:cNvGrpSpPr>
            <a:grpSpLocks/>
          </p:cNvGrpSpPr>
          <p:nvPr/>
        </p:nvGrpSpPr>
        <p:grpSpPr bwMode="auto">
          <a:xfrm>
            <a:off x="1426105" y="1617928"/>
            <a:ext cx="406136" cy="508000"/>
            <a:chOff x="629" y="1176"/>
            <a:chExt cx="307" cy="384"/>
          </a:xfrm>
          <a:noFill/>
        </p:grpSpPr>
        <p:sp>
          <p:nvSpPr>
            <p:cNvPr id="12413" name="Rectangle 107">
              <a:extLst>
                <a:ext uri="{FF2B5EF4-FFF2-40B4-BE49-F238E27FC236}">
                  <a16:creationId xmlns:a16="http://schemas.microsoft.com/office/drawing/2014/main" id="{A0486EBC-817E-AF48-AB53-DAAC16FEC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endParaRPr lang="zh-CN" altLang="en-US" sz="1500" b="1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14" name="Rectangle 108">
              <a:extLst>
                <a:ext uri="{FF2B5EF4-FFF2-40B4-BE49-F238E27FC236}">
                  <a16:creationId xmlns:a16="http://schemas.microsoft.com/office/drawing/2014/main" id="{D72D5FD8-CD52-8C4E-BD2B-E90C56A78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13</a:t>
              </a:r>
            </a:p>
          </p:txBody>
        </p:sp>
      </p:grpSp>
      <p:grpSp>
        <p:nvGrpSpPr>
          <p:cNvPr id="12374" name="Group 109">
            <a:extLst>
              <a:ext uri="{FF2B5EF4-FFF2-40B4-BE49-F238E27FC236}">
                <a16:creationId xmlns:a16="http://schemas.microsoft.com/office/drawing/2014/main" id="{CDD4529E-F267-4E40-9AFD-01A354A033EB}"/>
              </a:ext>
            </a:extLst>
          </p:cNvPr>
          <p:cNvGrpSpPr>
            <a:grpSpLocks/>
          </p:cNvGrpSpPr>
          <p:nvPr/>
        </p:nvGrpSpPr>
        <p:grpSpPr bwMode="auto">
          <a:xfrm>
            <a:off x="1832240" y="1617928"/>
            <a:ext cx="406136" cy="508000"/>
            <a:chOff x="936" y="1176"/>
            <a:chExt cx="307" cy="384"/>
          </a:xfrm>
          <a:noFill/>
        </p:grpSpPr>
        <p:sp>
          <p:nvSpPr>
            <p:cNvPr id="12411" name="Rectangle 110">
              <a:extLst>
                <a:ext uri="{FF2B5EF4-FFF2-40B4-BE49-F238E27FC236}">
                  <a16:creationId xmlns:a16="http://schemas.microsoft.com/office/drawing/2014/main" id="{F3293008-6957-FF4A-AA22-3014CA284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endParaRPr lang="zh-CN" altLang="en-US" sz="1500" b="1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12" name="Rectangle 111">
              <a:extLst>
                <a:ext uri="{FF2B5EF4-FFF2-40B4-BE49-F238E27FC236}">
                  <a16:creationId xmlns:a16="http://schemas.microsoft.com/office/drawing/2014/main" id="{96A437EF-5E54-5949-BCCC-DA0FCF252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12</a:t>
              </a:r>
            </a:p>
          </p:txBody>
        </p:sp>
      </p:grpSp>
      <p:grpSp>
        <p:nvGrpSpPr>
          <p:cNvPr id="12375" name="Group 112">
            <a:extLst>
              <a:ext uri="{FF2B5EF4-FFF2-40B4-BE49-F238E27FC236}">
                <a16:creationId xmlns:a16="http://schemas.microsoft.com/office/drawing/2014/main" id="{D2D4B0B7-491C-384B-BAE7-4CAE53F3DFA1}"/>
              </a:ext>
            </a:extLst>
          </p:cNvPr>
          <p:cNvGrpSpPr>
            <a:grpSpLocks/>
          </p:cNvGrpSpPr>
          <p:nvPr/>
        </p:nvGrpSpPr>
        <p:grpSpPr bwMode="auto">
          <a:xfrm>
            <a:off x="2238375" y="1617928"/>
            <a:ext cx="406136" cy="508000"/>
            <a:chOff x="1243" y="1176"/>
            <a:chExt cx="307" cy="384"/>
          </a:xfrm>
          <a:noFill/>
        </p:grpSpPr>
        <p:sp>
          <p:nvSpPr>
            <p:cNvPr id="12409" name="Rectangle 113">
              <a:extLst>
                <a:ext uri="{FF2B5EF4-FFF2-40B4-BE49-F238E27FC236}">
                  <a16:creationId xmlns:a16="http://schemas.microsoft.com/office/drawing/2014/main" id="{DDAD5FCB-2D0D-674C-8F01-6B9D75CC6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endParaRPr lang="zh-CN" altLang="en-US" sz="1500" b="1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10" name="Rectangle 114">
              <a:extLst>
                <a:ext uri="{FF2B5EF4-FFF2-40B4-BE49-F238E27FC236}">
                  <a16:creationId xmlns:a16="http://schemas.microsoft.com/office/drawing/2014/main" id="{59675986-CAC2-C344-AEAE-3A114A413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11</a:t>
              </a:r>
            </a:p>
          </p:txBody>
        </p:sp>
      </p:grpSp>
      <p:grpSp>
        <p:nvGrpSpPr>
          <p:cNvPr id="12376" name="Group 115">
            <a:extLst>
              <a:ext uri="{FF2B5EF4-FFF2-40B4-BE49-F238E27FC236}">
                <a16:creationId xmlns:a16="http://schemas.microsoft.com/office/drawing/2014/main" id="{58E19E7E-3F9D-B343-850A-576873B08482}"/>
              </a:ext>
            </a:extLst>
          </p:cNvPr>
          <p:cNvGrpSpPr>
            <a:grpSpLocks/>
          </p:cNvGrpSpPr>
          <p:nvPr/>
        </p:nvGrpSpPr>
        <p:grpSpPr bwMode="auto">
          <a:xfrm>
            <a:off x="2644511" y="1617928"/>
            <a:ext cx="406136" cy="508000"/>
            <a:chOff x="1550" y="1176"/>
            <a:chExt cx="307" cy="384"/>
          </a:xfrm>
          <a:noFill/>
        </p:grpSpPr>
        <p:sp>
          <p:nvSpPr>
            <p:cNvPr id="12407" name="Rectangle 116">
              <a:extLst>
                <a:ext uri="{FF2B5EF4-FFF2-40B4-BE49-F238E27FC236}">
                  <a16:creationId xmlns:a16="http://schemas.microsoft.com/office/drawing/2014/main" id="{38C0E500-E9CB-CB47-B8BB-1EEEF1CF8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8" name="Rectangle 117">
              <a:extLst>
                <a:ext uri="{FF2B5EF4-FFF2-40B4-BE49-F238E27FC236}">
                  <a16:creationId xmlns:a16="http://schemas.microsoft.com/office/drawing/2014/main" id="{D8686CA9-844A-2146-9F50-CBC1C3C09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10</a:t>
              </a:r>
            </a:p>
          </p:txBody>
        </p:sp>
      </p:grpSp>
      <p:grpSp>
        <p:nvGrpSpPr>
          <p:cNvPr id="12377" name="Group 118">
            <a:extLst>
              <a:ext uri="{FF2B5EF4-FFF2-40B4-BE49-F238E27FC236}">
                <a16:creationId xmlns:a16="http://schemas.microsoft.com/office/drawing/2014/main" id="{1D2FD678-000E-DE47-8FBA-6DEDDF82A6C5}"/>
              </a:ext>
            </a:extLst>
          </p:cNvPr>
          <p:cNvGrpSpPr>
            <a:grpSpLocks/>
          </p:cNvGrpSpPr>
          <p:nvPr/>
        </p:nvGrpSpPr>
        <p:grpSpPr bwMode="auto">
          <a:xfrm>
            <a:off x="3050646" y="1617928"/>
            <a:ext cx="406136" cy="508000"/>
            <a:chOff x="1857" y="1176"/>
            <a:chExt cx="307" cy="384"/>
          </a:xfrm>
          <a:noFill/>
        </p:grpSpPr>
        <p:sp>
          <p:nvSpPr>
            <p:cNvPr id="12405" name="Rectangle 119">
              <a:extLst>
                <a:ext uri="{FF2B5EF4-FFF2-40B4-BE49-F238E27FC236}">
                  <a16:creationId xmlns:a16="http://schemas.microsoft.com/office/drawing/2014/main" id="{C3EFE40B-6EBE-7545-898B-71E04E3DB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6" name="Rectangle 120">
              <a:extLst>
                <a:ext uri="{FF2B5EF4-FFF2-40B4-BE49-F238E27FC236}">
                  <a16:creationId xmlns:a16="http://schemas.microsoft.com/office/drawing/2014/main" id="{B9DAD400-8AB6-C54E-806A-430BC4E88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9</a:t>
              </a:r>
            </a:p>
          </p:txBody>
        </p:sp>
      </p:grpSp>
      <p:grpSp>
        <p:nvGrpSpPr>
          <p:cNvPr id="12378" name="Group 121">
            <a:extLst>
              <a:ext uri="{FF2B5EF4-FFF2-40B4-BE49-F238E27FC236}">
                <a16:creationId xmlns:a16="http://schemas.microsoft.com/office/drawing/2014/main" id="{563AA0BD-CFBC-2048-A6D3-5E8568550327}"/>
              </a:ext>
            </a:extLst>
          </p:cNvPr>
          <p:cNvGrpSpPr>
            <a:grpSpLocks/>
          </p:cNvGrpSpPr>
          <p:nvPr/>
        </p:nvGrpSpPr>
        <p:grpSpPr bwMode="auto">
          <a:xfrm>
            <a:off x="3456782" y="1617928"/>
            <a:ext cx="406136" cy="508000"/>
            <a:chOff x="2164" y="1176"/>
            <a:chExt cx="307" cy="384"/>
          </a:xfrm>
          <a:noFill/>
        </p:grpSpPr>
        <p:sp>
          <p:nvSpPr>
            <p:cNvPr id="12403" name="Rectangle 122">
              <a:extLst>
                <a:ext uri="{FF2B5EF4-FFF2-40B4-BE49-F238E27FC236}">
                  <a16:creationId xmlns:a16="http://schemas.microsoft.com/office/drawing/2014/main" id="{91CD3863-86E3-2643-93D2-73936FC9B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4" name="Rectangle 123">
              <a:extLst>
                <a:ext uri="{FF2B5EF4-FFF2-40B4-BE49-F238E27FC236}">
                  <a16:creationId xmlns:a16="http://schemas.microsoft.com/office/drawing/2014/main" id="{A3DE5C9D-012C-BD45-A687-53F3A47AD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8</a:t>
              </a:r>
            </a:p>
          </p:txBody>
        </p:sp>
      </p:grpSp>
      <p:grpSp>
        <p:nvGrpSpPr>
          <p:cNvPr id="12379" name="Group 124">
            <a:extLst>
              <a:ext uri="{FF2B5EF4-FFF2-40B4-BE49-F238E27FC236}">
                <a16:creationId xmlns:a16="http://schemas.microsoft.com/office/drawing/2014/main" id="{F0AF89B3-B537-BA4D-8771-9036EED589F2}"/>
              </a:ext>
            </a:extLst>
          </p:cNvPr>
          <p:cNvGrpSpPr>
            <a:grpSpLocks/>
          </p:cNvGrpSpPr>
          <p:nvPr/>
        </p:nvGrpSpPr>
        <p:grpSpPr bwMode="auto">
          <a:xfrm>
            <a:off x="3862917" y="1617928"/>
            <a:ext cx="406136" cy="508000"/>
            <a:chOff x="2471" y="1176"/>
            <a:chExt cx="307" cy="384"/>
          </a:xfrm>
          <a:noFill/>
        </p:grpSpPr>
        <p:sp>
          <p:nvSpPr>
            <p:cNvPr id="12401" name="Rectangle 125">
              <a:extLst>
                <a:ext uri="{FF2B5EF4-FFF2-40B4-BE49-F238E27FC236}">
                  <a16:creationId xmlns:a16="http://schemas.microsoft.com/office/drawing/2014/main" id="{A9F6CDC9-1961-4B4D-AABD-A54254C56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2" name="Rectangle 126">
              <a:extLst>
                <a:ext uri="{FF2B5EF4-FFF2-40B4-BE49-F238E27FC236}">
                  <a16:creationId xmlns:a16="http://schemas.microsoft.com/office/drawing/2014/main" id="{848E9F91-07A2-5A45-84DE-04907D36A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7</a:t>
              </a:r>
            </a:p>
          </p:txBody>
        </p:sp>
      </p:grpSp>
      <p:grpSp>
        <p:nvGrpSpPr>
          <p:cNvPr id="12380" name="Group 127">
            <a:extLst>
              <a:ext uri="{FF2B5EF4-FFF2-40B4-BE49-F238E27FC236}">
                <a16:creationId xmlns:a16="http://schemas.microsoft.com/office/drawing/2014/main" id="{86A876BD-815C-CC47-9D29-0E7960427727}"/>
              </a:ext>
            </a:extLst>
          </p:cNvPr>
          <p:cNvGrpSpPr>
            <a:grpSpLocks/>
          </p:cNvGrpSpPr>
          <p:nvPr/>
        </p:nvGrpSpPr>
        <p:grpSpPr bwMode="auto">
          <a:xfrm>
            <a:off x="4269053" y="1617928"/>
            <a:ext cx="406136" cy="508000"/>
            <a:chOff x="2778" y="1176"/>
            <a:chExt cx="307" cy="384"/>
          </a:xfrm>
          <a:noFill/>
        </p:grpSpPr>
        <p:sp>
          <p:nvSpPr>
            <p:cNvPr id="12399" name="Rectangle 128">
              <a:extLst>
                <a:ext uri="{FF2B5EF4-FFF2-40B4-BE49-F238E27FC236}">
                  <a16:creationId xmlns:a16="http://schemas.microsoft.com/office/drawing/2014/main" id="{FFB33A80-8A1E-644F-95F2-6B68D6E14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0" name="Rectangle 129">
              <a:extLst>
                <a:ext uri="{FF2B5EF4-FFF2-40B4-BE49-F238E27FC236}">
                  <a16:creationId xmlns:a16="http://schemas.microsoft.com/office/drawing/2014/main" id="{9EE0CF86-439A-8F4A-BD41-6D28F9C5A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grpSp>
        <p:nvGrpSpPr>
          <p:cNvPr id="12381" name="Group 130">
            <a:extLst>
              <a:ext uri="{FF2B5EF4-FFF2-40B4-BE49-F238E27FC236}">
                <a16:creationId xmlns:a16="http://schemas.microsoft.com/office/drawing/2014/main" id="{881AD057-2C1F-234A-ACD6-DFAA9925494B}"/>
              </a:ext>
            </a:extLst>
          </p:cNvPr>
          <p:cNvGrpSpPr>
            <a:grpSpLocks/>
          </p:cNvGrpSpPr>
          <p:nvPr/>
        </p:nvGrpSpPr>
        <p:grpSpPr bwMode="auto">
          <a:xfrm>
            <a:off x="4675188" y="1617928"/>
            <a:ext cx="406136" cy="508000"/>
            <a:chOff x="3085" y="1176"/>
            <a:chExt cx="307" cy="384"/>
          </a:xfrm>
          <a:noFill/>
        </p:grpSpPr>
        <p:sp>
          <p:nvSpPr>
            <p:cNvPr id="12397" name="Rectangle 131">
              <a:extLst>
                <a:ext uri="{FF2B5EF4-FFF2-40B4-BE49-F238E27FC236}">
                  <a16:creationId xmlns:a16="http://schemas.microsoft.com/office/drawing/2014/main" id="{D1B290A4-C86A-8344-84D9-BF484AE84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8" name="Rectangle 132">
              <a:extLst>
                <a:ext uri="{FF2B5EF4-FFF2-40B4-BE49-F238E27FC236}">
                  <a16:creationId xmlns:a16="http://schemas.microsoft.com/office/drawing/2014/main" id="{CA32F9D3-07C2-6C43-854A-AE36B50C1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5</a:t>
              </a:r>
            </a:p>
          </p:txBody>
        </p:sp>
      </p:grpSp>
      <p:grpSp>
        <p:nvGrpSpPr>
          <p:cNvPr id="12382" name="Group 133">
            <a:extLst>
              <a:ext uri="{FF2B5EF4-FFF2-40B4-BE49-F238E27FC236}">
                <a16:creationId xmlns:a16="http://schemas.microsoft.com/office/drawing/2014/main" id="{C9F0D912-7F53-4548-AEF0-8BF1D315C361}"/>
              </a:ext>
            </a:extLst>
          </p:cNvPr>
          <p:cNvGrpSpPr>
            <a:grpSpLocks/>
          </p:cNvGrpSpPr>
          <p:nvPr/>
        </p:nvGrpSpPr>
        <p:grpSpPr bwMode="auto">
          <a:xfrm>
            <a:off x="5081324" y="1617928"/>
            <a:ext cx="406136" cy="508000"/>
            <a:chOff x="3392" y="1176"/>
            <a:chExt cx="307" cy="384"/>
          </a:xfrm>
          <a:noFill/>
        </p:grpSpPr>
        <p:sp>
          <p:nvSpPr>
            <p:cNvPr id="12395" name="Rectangle 134">
              <a:extLst>
                <a:ext uri="{FF2B5EF4-FFF2-40B4-BE49-F238E27FC236}">
                  <a16:creationId xmlns:a16="http://schemas.microsoft.com/office/drawing/2014/main" id="{4A43DC37-251F-024C-9CFF-802642BAC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6" name="Rectangle 135">
              <a:extLst>
                <a:ext uri="{FF2B5EF4-FFF2-40B4-BE49-F238E27FC236}">
                  <a16:creationId xmlns:a16="http://schemas.microsoft.com/office/drawing/2014/main" id="{457F308C-8221-2E49-B40B-80F4A2D7A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4</a:t>
              </a:r>
            </a:p>
          </p:txBody>
        </p:sp>
      </p:grpSp>
      <p:grpSp>
        <p:nvGrpSpPr>
          <p:cNvPr id="12383" name="Group 136">
            <a:extLst>
              <a:ext uri="{FF2B5EF4-FFF2-40B4-BE49-F238E27FC236}">
                <a16:creationId xmlns:a16="http://schemas.microsoft.com/office/drawing/2014/main" id="{29B8DAFA-ECB6-6542-9E61-2EC02917C4E7}"/>
              </a:ext>
            </a:extLst>
          </p:cNvPr>
          <p:cNvGrpSpPr>
            <a:grpSpLocks/>
          </p:cNvGrpSpPr>
          <p:nvPr/>
        </p:nvGrpSpPr>
        <p:grpSpPr bwMode="auto">
          <a:xfrm>
            <a:off x="5487459" y="1617928"/>
            <a:ext cx="406136" cy="508000"/>
            <a:chOff x="3699" y="1176"/>
            <a:chExt cx="307" cy="384"/>
          </a:xfrm>
          <a:noFill/>
        </p:grpSpPr>
        <p:sp>
          <p:nvSpPr>
            <p:cNvPr id="12393" name="Rectangle 137">
              <a:extLst>
                <a:ext uri="{FF2B5EF4-FFF2-40B4-BE49-F238E27FC236}">
                  <a16:creationId xmlns:a16="http://schemas.microsoft.com/office/drawing/2014/main" id="{93BBB277-7C60-964C-A018-3BC5D851F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4" name="Rectangle 138">
              <a:extLst>
                <a:ext uri="{FF2B5EF4-FFF2-40B4-BE49-F238E27FC236}">
                  <a16:creationId xmlns:a16="http://schemas.microsoft.com/office/drawing/2014/main" id="{23D41DD3-B69B-0640-984B-28F56FCCC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12384" name="Group 139">
            <a:extLst>
              <a:ext uri="{FF2B5EF4-FFF2-40B4-BE49-F238E27FC236}">
                <a16:creationId xmlns:a16="http://schemas.microsoft.com/office/drawing/2014/main" id="{CCAAEAF5-1861-B649-9322-3B67B733DA2B}"/>
              </a:ext>
            </a:extLst>
          </p:cNvPr>
          <p:cNvGrpSpPr>
            <a:grpSpLocks/>
          </p:cNvGrpSpPr>
          <p:nvPr/>
        </p:nvGrpSpPr>
        <p:grpSpPr bwMode="auto">
          <a:xfrm>
            <a:off x="5893595" y="1617928"/>
            <a:ext cx="406136" cy="508000"/>
            <a:chOff x="4006" y="1176"/>
            <a:chExt cx="307" cy="384"/>
          </a:xfrm>
          <a:noFill/>
        </p:grpSpPr>
        <p:sp>
          <p:nvSpPr>
            <p:cNvPr id="12391" name="Rectangle 140">
              <a:extLst>
                <a:ext uri="{FF2B5EF4-FFF2-40B4-BE49-F238E27FC236}">
                  <a16:creationId xmlns:a16="http://schemas.microsoft.com/office/drawing/2014/main" id="{9CB9AAA7-C8D2-734D-AC83-5B611EA96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2" name="Rectangle 141">
              <a:extLst>
                <a:ext uri="{FF2B5EF4-FFF2-40B4-BE49-F238E27FC236}">
                  <a16:creationId xmlns:a16="http://schemas.microsoft.com/office/drawing/2014/main" id="{F4FC017B-7D73-3C4D-831A-B3607A214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12385" name="Group 142">
            <a:extLst>
              <a:ext uri="{FF2B5EF4-FFF2-40B4-BE49-F238E27FC236}">
                <a16:creationId xmlns:a16="http://schemas.microsoft.com/office/drawing/2014/main" id="{87E73981-DD34-7B48-868D-8EC0FEB62017}"/>
              </a:ext>
            </a:extLst>
          </p:cNvPr>
          <p:cNvGrpSpPr>
            <a:grpSpLocks/>
          </p:cNvGrpSpPr>
          <p:nvPr/>
        </p:nvGrpSpPr>
        <p:grpSpPr bwMode="auto">
          <a:xfrm>
            <a:off x="6299730" y="1617928"/>
            <a:ext cx="406136" cy="508000"/>
            <a:chOff x="4313" y="1176"/>
            <a:chExt cx="307" cy="384"/>
          </a:xfrm>
          <a:noFill/>
        </p:grpSpPr>
        <p:sp>
          <p:nvSpPr>
            <p:cNvPr id="12389" name="Rectangle 143">
              <a:extLst>
                <a:ext uri="{FF2B5EF4-FFF2-40B4-BE49-F238E27FC236}">
                  <a16:creationId xmlns:a16="http://schemas.microsoft.com/office/drawing/2014/main" id="{6DD215BD-21E5-6A47-B6B0-BD8F57802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0" name="Rectangle 144">
              <a:extLst>
                <a:ext uri="{FF2B5EF4-FFF2-40B4-BE49-F238E27FC236}">
                  <a16:creationId xmlns:a16="http://schemas.microsoft.com/office/drawing/2014/main" id="{1A726ADC-1933-5E47-B661-791BB3C99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12386" name="Group 145">
            <a:extLst>
              <a:ext uri="{FF2B5EF4-FFF2-40B4-BE49-F238E27FC236}">
                <a16:creationId xmlns:a16="http://schemas.microsoft.com/office/drawing/2014/main" id="{35A0DF7F-0EE3-3140-8168-5D2F178E6437}"/>
              </a:ext>
            </a:extLst>
          </p:cNvPr>
          <p:cNvGrpSpPr>
            <a:grpSpLocks/>
          </p:cNvGrpSpPr>
          <p:nvPr/>
        </p:nvGrpSpPr>
        <p:grpSpPr bwMode="auto">
          <a:xfrm>
            <a:off x="6705865" y="1617928"/>
            <a:ext cx="406136" cy="508000"/>
            <a:chOff x="4620" y="1176"/>
            <a:chExt cx="307" cy="384"/>
          </a:xfrm>
          <a:noFill/>
        </p:grpSpPr>
        <p:sp>
          <p:nvSpPr>
            <p:cNvPr id="12387" name="Rectangle 146">
              <a:extLst>
                <a:ext uri="{FF2B5EF4-FFF2-40B4-BE49-F238E27FC236}">
                  <a16:creationId xmlns:a16="http://schemas.microsoft.com/office/drawing/2014/main" id="{0F4AA8C9-D655-504B-9AF1-A13A45003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88" name="Rectangle 147">
              <a:extLst>
                <a:ext uri="{FF2B5EF4-FFF2-40B4-BE49-F238E27FC236}">
                  <a16:creationId xmlns:a16="http://schemas.microsoft.com/office/drawing/2014/main" id="{D83AE3F3-5FA1-6A41-99E7-BEC3BA8EC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12353" name="Group 148">
            <a:extLst>
              <a:ext uri="{FF2B5EF4-FFF2-40B4-BE49-F238E27FC236}">
                <a16:creationId xmlns:a16="http://schemas.microsoft.com/office/drawing/2014/main" id="{2AB6F957-4939-394F-A8D5-7267CD6C9950}"/>
              </a:ext>
            </a:extLst>
          </p:cNvPr>
          <p:cNvGrpSpPr>
            <a:grpSpLocks/>
          </p:cNvGrpSpPr>
          <p:nvPr/>
        </p:nvGrpSpPr>
        <p:grpSpPr bwMode="auto">
          <a:xfrm>
            <a:off x="4675188" y="2259544"/>
            <a:ext cx="2436813" cy="283104"/>
            <a:chOff x="3085" y="1661"/>
            <a:chExt cx="1842" cy="214"/>
          </a:xfrm>
          <a:noFill/>
        </p:grpSpPr>
        <p:sp>
          <p:nvSpPr>
            <p:cNvPr id="12371" name="Line 149">
              <a:extLst>
                <a:ext uri="{FF2B5EF4-FFF2-40B4-BE49-F238E27FC236}">
                  <a16:creationId xmlns:a16="http://schemas.microsoft.com/office/drawing/2014/main" id="{A24B6615-B572-314D-9D00-7D3F8AC113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5" y="1752"/>
              <a:ext cx="184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72" name="Text Box 150">
              <a:extLst>
                <a:ext uri="{FF2B5EF4-FFF2-40B4-BE49-F238E27FC236}">
                  <a16:creationId xmlns:a16="http://schemas.microsoft.com/office/drawing/2014/main" id="{35BC61F1-74C5-D248-927B-7706F471E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4" y="1661"/>
              <a:ext cx="422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75406" tIns="37042" rIns="75406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500">
                  <a:solidFill>
                    <a:srgbClr val="000000"/>
                  </a:solidFill>
                  <a:latin typeface="Helvetica" pitchFamily="34" charset="0"/>
                </a:rPr>
                <a:t>VPO</a:t>
              </a:r>
            </a:p>
          </p:txBody>
        </p:sp>
      </p:grpSp>
      <p:grpSp>
        <p:nvGrpSpPr>
          <p:cNvPr id="12354" name="Group 151">
            <a:extLst>
              <a:ext uri="{FF2B5EF4-FFF2-40B4-BE49-F238E27FC236}">
                <a16:creationId xmlns:a16="http://schemas.microsoft.com/office/drawing/2014/main" id="{CDA5C7FA-B33C-DD40-B460-1D9324EEB1BF}"/>
              </a:ext>
            </a:extLst>
          </p:cNvPr>
          <p:cNvGrpSpPr>
            <a:grpSpLocks/>
          </p:cNvGrpSpPr>
          <p:nvPr/>
        </p:nvGrpSpPr>
        <p:grpSpPr bwMode="auto">
          <a:xfrm>
            <a:off x="1426105" y="2252930"/>
            <a:ext cx="3263636" cy="283104"/>
            <a:chOff x="629" y="1656"/>
            <a:chExt cx="2467" cy="214"/>
          </a:xfrm>
          <a:noFill/>
        </p:grpSpPr>
        <p:sp>
          <p:nvSpPr>
            <p:cNvPr id="12369" name="Line 152">
              <a:extLst>
                <a:ext uri="{FF2B5EF4-FFF2-40B4-BE49-F238E27FC236}">
                  <a16:creationId xmlns:a16="http://schemas.microsoft.com/office/drawing/2014/main" id="{DA884496-A5FD-5D46-9D88-7B0AFFE7DB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" y="1747"/>
              <a:ext cx="2467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70" name="Text Box 153">
              <a:extLst>
                <a:ext uri="{FF2B5EF4-FFF2-40B4-BE49-F238E27FC236}">
                  <a16:creationId xmlns:a16="http://schemas.microsoft.com/office/drawing/2014/main" id="{BA60ECDF-1BCD-EF43-8F78-CAF2FBCE74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" y="1656"/>
              <a:ext cx="414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75406" tIns="37042" rIns="75406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500" dirty="0">
                  <a:solidFill>
                    <a:srgbClr val="000000"/>
                  </a:solidFill>
                  <a:latin typeface="Helvetica" pitchFamily="34" charset="0"/>
                </a:rPr>
                <a:t>VPN</a:t>
              </a:r>
            </a:p>
          </p:txBody>
        </p:sp>
      </p:grpSp>
      <p:sp>
        <p:nvSpPr>
          <p:cNvPr id="111636" name="Text Box 160">
            <a:extLst>
              <a:ext uri="{FF2B5EF4-FFF2-40B4-BE49-F238E27FC236}">
                <a16:creationId xmlns:a16="http://schemas.microsoft.com/office/drawing/2014/main" id="{4E11C692-DA87-B943-B639-FE7A24555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3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1637" name="Text Box 161">
            <a:extLst>
              <a:ext uri="{FF2B5EF4-FFF2-40B4-BE49-F238E27FC236}">
                <a16:creationId xmlns:a16="http://schemas.microsoft.com/office/drawing/2014/main" id="{EA418550-B9F4-5041-8991-06481DE7C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1638" name="Text Box 162">
            <a:extLst>
              <a:ext uri="{FF2B5EF4-FFF2-40B4-BE49-F238E27FC236}">
                <a16:creationId xmlns:a16="http://schemas.microsoft.com/office/drawing/2014/main" id="{B12067C5-4FAD-0B4B-8360-8236F9713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1639" name="Text Box 163">
            <a:extLst>
              <a:ext uri="{FF2B5EF4-FFF2-40B4-BE49-F238E27FC236}">
                <a16:creationId xmlns:a16="http://schemas.microsoft.com/office/drawing/2014/main" id="{F52CCAC5-4C2C-C044-A13C-5B4855BBE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1640" name="Text Box 164">
            <a:extLst>
              <a:ext uri="{FF2B5EF4-FFF2-40B4-BE49-F238E27FC236}">
                <a16:creationId xmlns:a16="http://schemas.microsoft.com/office/drawing/2014/main" id="{E9583622-0472-E843-8F40-A50A2420C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2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1641" name="Text Box 165">
            <a:extLst>
              <a:ext uri="{FF2B5EF4-FFF2-40B4-BE49-F238E27FC236}">
                <a16:creationId xmlns:a16="http://schemas.microsoft.com/office/drawing/2014/main" id="{336B3DD1-E59B-6C44-8CAB-6F3FB1B06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1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1642" name="Text Box 166">
            <a:extLst>
              <a:ext uri="{FF2B5EF4-FFF2-40B4-BE49-F238E27FC236}">
                <a16:creationId xmlns:a16="http://schemas.microsoft.com/office/drawing/2014/main" id="{D32C6DE2-6FE3-1241-9A9D-C89701CE8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1643" name="Text Box 167">
            <a:extLst>
              <a:ext uri="{FF2B5EF4-FFF2-40B4-BE49-F238E27FC236}">
                <a16:creationId xmlns:a16="http://schemas.microsoft.com/office/drawing/2014/main" id="{AD418279-2D0A-E24B-ABFE-D1706E152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5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1644" name="Text Box 168">
            <a:extLst>
              <a:ext uri="{FF2B5EF4-FFF2-40B4-BE49-F238E27FC236}">
                <a16:creationId xmlns:a16="http://schemas.microsoft.com/office/drawing/2014/main" id="{78B164C4-B96F-A041-B732-82C02C6B1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4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1645" name="Text Box 169">
            <a:extLst>
              <a:ext uri="{FF2B5EF4-FFF2-40B4-BE49-F238E27FC236}">
                <a16:creationId xmlns:a16="http://schemas.microsoft.com/office/drawing/2014/main" id="{68D53475-F9CE-8442-BD68-C403981C8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0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1646" name="Text Box 170">
            <a:extLst>
              <a:ext uri="{FF2B5EF4-FFF2-40B4-BE49-F238E27FC236}">
                <a16:creationId xmlns:a16="http://schemas.microsoft.com/office/drawing/2014/main" id="{E5A34DC1-A5C0-9442-8110-4B3A993C0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9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1647" name="Text Box 171">
            <a:extLst>
              <a:ext uri="{FF2B5EF4-FFF2-40B4-BE49-F238E27FC236}">
                <a16:creationId xmlns:a16="http://schemas.microsoft.com/office/drawing/2014/main" id="{4F437276-B773-9146-92B3-43D3D061C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1648" name="Text Box 172">
            <a:extLst>
              <a:ext uri="{FF2B5EF4-FFF2-40B4-BE49-F238E27FC236}">
                <a16:creationId xmlns:a16="http://schemas.microsoft.com/office/drawing/2014/main" id="{B19EFF2F-19D2-7343-8F0A-CD59120EA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000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1649" name="Text Box 173">
            <a:extLst>
              <a:ext uri="{FF2B5EF4-FFF2-40B4-BE49-F238E27FC236}">
                <a16:creationId xmlns:a16="http://schemas.microsoft.com/office/drawing/2014/main" id="{5CC2CB51-2153-FE46-A8C1-196E61C88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2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000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1650" name="Rectangle 176">
            <a:extLst>
              <a:ext uri="{FF2B5EF4-FFF2-40B4-BE49-F238E27FC236}">
                <a16:creationId xmlns:a16="http://schemas.microsoft.com/office/drawing/2014/main" id="{81CD0AFF-AD7D-154D-A2D7-F73DE7A89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021" y="4381500"/>
            <a:ext cx="4876656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PPN: </a:t>
            </a:r>
            <a:r>
              <a:rPr lang="en-US" altLang="zh-CN" sz="1667" b="1" u="sng" dirty="0">
                <a:solidFill>
                  <a:srgbClr val="9900CC"/>
                </a:solidFill>
                <a:ea typeface="宋体" panose="02010600030101010101" pitchFamily="2" charset="-122"/>
              </a:rPr>
              <a:t>0x0D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    VPO: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0x14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          		PA: </a:t>
            </a:r>
            <a:r>
              <a:rPr lang="en-US" altLang="zh-CN" sz="1667" u="sng" dirty="0">
                <a:solidFill>
                  <a:srgbClr val="000000"/>
                </a:solidFill>
                <a:ea typeface="宋体" panose="02010600030101010101" pitchFamily="2" charset="-122"/>
              </a:rPr>
              <a:t>     </a:t>
            </a:r>
            <a:r>
              <a:rPr lang="zh-CN" altLang="en-US" sz="1667" u="sng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1667" u="sng" dirty="0">
              <a:solidFill>
                <a:srgbClr val="00B050"/>
              </a:solidFill>
              <a:ea typeface="宋体" panose="02010600030101010101" pitchFamily="2" charset="-122"/>
            </a:endParaRPr>
          </a:p>
        </p:txBody>
      </p:sp>
      <p:grpSp>
        <p:nvGrpSpPr>
          <p:cNvPr id="111651" name="Group 179">
            <a:extLst>
              <a:ext uri="{FF2B5EF4-FFF2-40B4-BE49-F238E27FC236}">
                <a16:creationId xmlns:a16="http://schemas.microsoft.com/office/drawing/2014/main" id="{EB4D13BA-DEF6-524D-860B-E454AD289B80}"/>
              </a:ext>
            </a:extLst>
          </p:cNvPr>
          <p:cNvGrpSpPr>
            <a:grpSpLocks/>
          </p:cNvGrpSpPr>
          <p:nvPr/>
        </p:nvGrpSpPr>
        <p:grpSpPr bwMode="auto">
          <a:xfrm>
            <a:off x="2244990" y="3339042"/>
            <a:ext cx="4873625" cy="508000"/>
            <a:chOff x="1219" y="2880"/>
            <a:chExt cx="3684" cy="384"/>
          </a:xfrm>
        </p:grpSpPr>
        <p:grpSp>
          <p:nvGrpSpPr>
            <p:cNvPr id="111672" name="Group 180">
              <a:extLst>
                <a:ext uri="{FF2B5EF4-FFF2-40B4-BE49-F238E27FC236}">
                  <a16:creationId xmlns:a16="http://schemas.microsoft.com/office/drawing/2014/main" id="{47CBA750-3747-8949-9D02-D225BAE1E8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9" y="2880"/>
              <a:ext cx="307" cy="384"/>
              <a:chOff x="605" y="1776"/>
              <a:chExt cx="307" cy="384"/>
            </a:xfrm>
          </p:grpSpPr>
          <p:sp>
            <p:nvSpPr>
              <p:cNvPr id="111706" name="Rectangle 181">
                <a:extLst>
                  <a:ext uri="{FF2B5EF4-FFF2-40B4-BE49-F238E27FC236}">
                    <a16:creationId xmlns:a16="http://schemas.microsoft.com/office/drawing/2014/main" id="{9EF63B05-F17E-164F-B207-1C3D5025B6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1707" name="Rectangle 182">
                <a:extLst>
                  <a:ext uri="{FF2B5EF4-FFF2-40B4-BE49-F238E27FC236}">
                    <a16:creationId xmlns:a16="http://schemas.microsoft.com/office/drawing/2014/main" id="{3A3B64EC-65AA-014B-8C2F-0F7E45B05B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11</a:t>
                </a:r>
              </a:p>
            </p:txBody>
          </p:sp>
        </p:grpSp>
        <p:grpSp>
          <p:nvGrpSpPr>
            <p:cNvPr id="111673" name="Group 183">
              <a:extLst>
                <a:ext uri="{FF2B5EF4-FFF2-40B4-BE49-F238E27FC236}">
                  <a16:creationId xmlns:a16="http://schemas.microsoft.com/office/drawing/2014/main" id="{5CA53594-0056-854E-A2C7-6020C6D96E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6" y="2880"/>
              <a:ext cx="307" cy="384"/>
              <a:chOff x="605" y="1776"/>
              <a:chExt cx="307" cy="384"/>
            </a:xfrm>
          </p:grpSpPr>
          <p:sp>
            <p:nvSpPr>
              <p:cNvPr id="111704" name="Rectangle 184">
                <a:extLst>
                  <a:ext uri="{FF2B5EF4-FFF2-40B4-BE49-F238E27FC236}">
                    <a16:creationId xmlns:a16="http://schemas.microsoft.com/office/drawing/2014/main" id="{46B2246A-59E3-A445-8203-7A938345DD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1705" name="Rectangle 185">
                <a:extLst>
                  <a:ext uri="{FF2B5EF4-FFF2-40B4-BE49-F238E27FC236}">
                    <a16:creationId xmlns:a16="http://schemas.microsoft.com/office/drawing/2014/main" id="{E5059775-6A99-5D4A-A5D0-E6F7D90838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10</a:t>
                </a:r>
              </a:p>
            </p:txBody>
          </p:sp>
        </p:grpSp>
        <p:grpSp>
          <p:nvGrpSpPr>
            <p:cNvPr id="111674" name="Group 186">
              <a:extLst>
                <a:ext uri="{FF2B5EF4-FFF2-40B4-BE49-F238E27FC236}">
                  <a16:creationId xmlns:a16="http://schemas.microsoft.com/office/drawing/2014/main" id="{B000F769-8FC5-A54E-8C5F-9285B2F810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3" y="2880"/>
              <a:ext cx="307" cy="384"/>
              <a:chOff x="605" y="1776"/>
              <a:chExt cx="307" cy="384"/>
            </a:xfrm>
          </p:grpSpPr>
          <p:sp>
            <p:nvSpPr>
              <p:cNvPr id="111702" name="Rectangle 187">
                <a:extLst>
                  <a:ext uri="{FF2B5EF4-FFF2-40B4-BE49-F238E27FC236}">
                    <a16:creationId xmlns:a16="http://schemas.microsoft.com/office/drawing/2014/main" id="{4AAEADF4-04FF-0043-8370-DD87E51D1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1703" name="Rectangle 188">
                <a:extLst>
                  <a:ext uri="{FF2B5EF4-FFF2-40B4-BE49-F238E27FC236}">
                    <a16:creationId xmlns:a16="http://schemas.microsoft.com/office/drawing/2014/main" id="{E46BB704-0933-D64B-82BD-84761EF2A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9</a:t>
                </a:r>
              </a:p>
            </p:txBody>
          </p:sp>
        </p:grpSp>
        <p:grpSp>
          <p:nvGrpSpPr>
            <p:cNvPr id="111675" name="Group 189">
              <a:extLst>
                <a:ext uri="{FF2B5EF4-FFF2-40B4-BE49-F238E27FC236}">
                  <a16:creationId xmlns:a16="http://schemas.microsoft.com/office/drawing/2014/main" id="{EA45B877-EAC1-5744-B00B-3DAE81C655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0" y="2880"/>
              <a:ext cx="307" cy="384"/>
              <a:chOff x="605" y="1776"/>
              <a:chExt cx="307" cy="384"/>
            </a:xfrm>
          </p:grpSpPr>
          <p:sp>
            <p:nvSpPr>
              <p:cNvPr id="111700" name="Rectangle 190">
                <a:extLst>
                  <a:ext uri="{FF2B5EF4-FFF2-40B4-BE49-F238E27FC236}">
                    <a16:creationId xmlns:a16="http://schemas.microsoft.com/office/drawing/2014/main" id="{758E4C2F-C90C-1C42-9150-C68DBA22B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1701" name="Rectangle 191">
                <a:extLst>
                  <a:ext uri="{FF2B5EF4-FFF2-40B4-BE49-F238E27FC236}">
                    <a16:creationId xmlns:a16="http://schemas.microsoft.com/office/drawing/2014/main" id="{FE34A481-8E32-1E4B-85FD-A913746D0F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8</a:t>
                </a:r>
              </a:p>
            </p:txBody>
          </p:sp>
        </p:grpSp>
        <p:grpSp>
          <p:nvGrpSpPr>
            <p:cNvPr id="111676" name="Group 192">
              <a:extLst>
                <a:ext uri="{FF2B5EF4-FFF2-40B4-BE49-F238E27FC236}">
                  <a16:creationId xmlns:a16="http://schemas.microsoft.com/office/drawing/2014/main" id="{19EC4E65-B04A-6047-A84C-C5A9200D4F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7" y="2880"/>
              <a:ext cx="307" cy="384"/>
              <a:chOff x="605" y="1776"/>
              <a:chExt cx="307" cy="384"/>
            </a:xfrm>
          </p:grpSpPr>
          <p:sp>
            <p:nvSpPr>
              <p:cNvPr id="111698" name="Rectangle 193">
                <a:extLst>
                  <a:ext uri="{FF2B5EF4-FFF2-40B4-BE49-F238E27FC236}">
                    <a16:creationId xmlns:a16="http://schemas.microsoft.com/office/drawing/2014/main" id="{FB3B6A5A-0564-A04C-8223-D5942B3D3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1699" name="Rectangle 194">
                <a:extLst>
                  <a:ext uri="{FF2B5EF4-FFF2-40B4-BE49-F238E27FC236}">
                    <a16:creationId xmlns:a16="http://schemas.microsoft.com/office/drawing/2014/main" id="{1FCC9EAE-DE85-CF48-8BFB-2CBBA7A392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7</a:t>
                </a:r>
              </a:p>
            </p:txBody>
          </p:sp>
        </p:grpSp>
        <p:grpSp>
          <p:nvGrpSpPr>
            <p:cNvPr id="111677" name="Group 195">
              <a:extLst>
                <a:ext uri="{FF2B5EF4-FFF2-40B4-BE49-F238E27FC236}">
                  <a16:creationId xmlns:a16="http://schemas.microsoft.com/office/drawing/2014/main" id="{81D83EA1-661E-FD47-9937-540C912893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4" y="2880"/>
              <a:ext cx="307" cy="384"/>
              <a:chOff x="605" y="1776"/>
              <a:chExt cx="307" cy="384"/>
            </a:xfrm>
          </p:grpSpPr>
          <p:sp>
            <p:nvSpPr>
              <p:cNvPr id="111696" name="Rectangle 196">
                <a:extLst>
                  <a:ext uri="{FF2B5EF4-FFF2-40B4-BE49-F238E27FC236}">
                    <a16:creationId xmlns:a16="http://schemas.microsoft.com/office/drawing/2014/main" id="{F30EC319-7840-D04B-8D80-F021B2ACC7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1697" name="Rectangle 197">
                <a:extLst>
                  <a:ext uri="{FF2B5EF4-FFF2-40B4-BE49-F238E27FC236}">
                    <a16:creationId xmlns:a16="http://schemas.microsoft.com/office/drawing/2014/main" id="{734A9925-0BFA-104A-8B0D-376D73BCD6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6</a:t>
                </a:r>
              </a:p>
            </p:txBody>
          </p:sp>
        </p:grpSp>
        <p:grpSp>
          <p:nvGrpSpPr>
            <p:cNvPr id="111678" name="Group 198">
              <a:extLst>
                <a:ext uri="{FF2B5EF4-FFF2-40B4-BE49-F238E27FC236}">
                  <a16:creationId xmlns:a16="http://schemas.microsoft.com/office/drawing/2014/main" id="{969427D9-159A-AD4A-82B4-5BF14A452E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880"/>
              <a:ext cx="307" cy="384"/>
              <a:chOff x="605" y="1776"/>
              <a:chExt cx="307" cy="384"/>
            </a:xfrm>
          </p:grpSpPr>
          <p:sp>
            <p:nvSpPr>
              <p:cNvPr id="111694" name="Rectangle 199">
                <a:extLst>
                  <a:ext uri="{FF2B5EF4-FFF2-40B4-BE49-F238E27FC236}">
                    <a16:creationId xmlns:a16="http://schemas.microsoft.com/office/drawing/2014/main" id="{9242093A-1A23-5147-9C29-61AD2ED227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1695" name="Rectangle 200">
                <a:extLst>
                  <a:ext uri="{FF2B5EF4-FFF2-40B4-BE49-F238E27FC236}">
                    <a16:creationId xmlns:a16="http://schemas.microsoft.com/office/drawing/2014/main" id="{CADF74D9-9B44-4443-91C3-EB2B7D87B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5</a:t>
                </a:r>
              </a:p>
            </p:txBody>
          </p:sp>
        </p:grpSp>
        <p:grpSp>
          <p:nvGrpSpPr>
            <p:cNvPr id="111679" name="Group 201">
              <a:extLst>
                <a:ext uri="{FF2B5EF4-FFF2-40B4-BE49-F238E27FC236}">
                  <a16:creationId xmlns:a16="http://schemas.microsoft.com/office/drawing/2014/main" id="{70413C04-BEAA-1E4C-BC7B-D1CF27C72D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8" y="2880"/>
              <a:ext cx="307" cy="384"/>
              <a:chOff x="605" y="1776"/>
              <a:chExt cx="307" cy="384"/>
            </a:xfrm>
          </p:grpSpPr>
          <p:sp>
            <p:nvSpPr>
              <p:cNvPr id="111692" name="Rectangle 202">
                <a:extLst>
                  <a:ext uri="{FF2B5EF4-FFF2-40B4-BE49-F238E27FC236}">
                    <a16:creationId xmlns:a16="http://schemas.microsoft.com/office/drawing/2014/main" id="{CD8379AD-B208-A64E-ACCA-16906F3222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1693" name="Rectangle 203">
                <a:extLst>
                  <a:ext uri="{FF2B5EF4-FFF2-40B4-BE49-F238E27FC236}">
                    <a16:creationId xmlns:a16="http://schemas.microsoft.com/office/drawing/2014/main" id="{76A8C466-03E9-C842-A40C-E31C3DDAEC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4</a:t>
                </a:r>
              </a:p>
            </p:txBody>
          </p:sp>
        </p:grpSp>
        <p:grpSp>
          <p:nvGrpSpPr>
            <p:cNvPr id="111680" name="Group 204">
              <a:extLst>
                <a:ext uri="{FF2B5EF4-FFF2-40B4-BE49-F238E27FC236}">
                  <a16:creationId xmlns:a16="http://schemas.microsoft.com/office/drawing/2014/main" id="{AD22021E-29AE-9D45-85EB-EB507E788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5" y="2880"/>
              <a:ext cx="307" cy="384"/>
              <a:chOff x="605" y="1776"/>
              <a:chExt cx="307" cy="384"/>
            </a:xfrm>
          </p:grpSpPr>
          <p:sp>
            <p:nvSpPr>
              <p:cNvPr id="111690" name="Rectangle 205">
                <a:extLst>
                  <a:ext uri="{FF2B5EF4-FFF2-40B4-BE49-F238E27FC236}">
                    <a16:creationId xmlns:a16="http://schemas.microsoft.com/office/drawing/2014/main" id="{AA622DFE-FDEC-DD49-939A-08035B36C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1691" name="Rectangle 206">
                <a:extLst>
                  <a:ext uri="{FF2B5EF4-FFF2-40B4-BE49-F238E27FC236}">
                    <a16:creationId xmlns:a16="http://schemas.microsoft.com/office/drawing/2014/main" id="{1822464F-8677-C641-8DAD-75FAF92358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3</a:t>
                </a:r>
              </a:p>
            </p:txBody>
          </p:sp>
        </p:grpSp>
        <p:grpSp>
          <p:nvGrpSpPr>
            <p:cNvPr id="111681" name="Group 207">
              <a:extLst>
                <a:ext uri="{FF2B5EF4-FFF2-40B4-BE49-F238E27FC236}">
                  <a16:creationId xmlns:a16="http://schemas.microsoft.com/office/drawing/2014/main" id="{E1C4873C-69FE-6E47-932A-FEAF614C58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2" y="2880"/>
              <a:ext cx="307" cy="384"/>
              <a:chOff x="605" y="1776"/>
              <a:chExt cx="307" cy="384"/>
            </a:xfrm>
          </p:grpSpPr>
          <p:sp>
            <p:nvSpPr>
              <p:cNvPr id="111688" name="Rectangle 208">
                <a:extLst>
                  <a:ext uri="{FF2B5EF4-FFF2-40B4-BE49-F238E27FC236}">
                    <a16:creationId xmlns:a16="http://schemas.microsoft.com/office/drawing/2014/main" id="{B025B288-F92B-244D-931A-B17CC6BB4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1689" name="Rectangle 209">
                <a:extLst>
                  <a:ext uri="{FF2B5EF4-FFF2-40B4-BE49-F238E27FC236}">
                    <a16:creationId xmlns:a16="http://schemas.microsoft.com/office/drawing/2014/main" id="{FB471B7B-F32B-1544-B600-04258EF5B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2</a:t>
                </a:r>
              </a:p>
            </p:txBody>
          </p:sp>
        </p:grpSp>
        <p:grpSp>
          <p:nvGrpSpPr>
            <p:cNvPr id="111682" name="Group 210">
              <a:extLst>
                <a:ext uri="{FF2B5EF4-FFF2-40B4-BE49-F238E27FC236}">
                  <a16:creationId xmlns:a16="http://schemas.microsoft.com/office/drawing/2014/main" id="{8D3F7131-BB29-564B-8223-314348BC9B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9" y="2880"/>
              <a:ext cx="307" cy="384"/>
              <a:chOff x="605" y="1776"/>
              <a:chExt cx="307" cy="384"/>
            </a:xfrm>
          </p:grpSpPr>
          <p:sp>
            <p:nvSpPr>
              <p:cNvPr id="111686" name="Rectangle 211">
                <a:extLst>
                  <a:ext uri="{FF2B5EF4-FFF2-40B4-BE49-F238E27FC236}">
                    <a16:creationId xmlns:a16="http://schemas.microsoft.com/office/drawing/2014/main" id="{CECD7664-569A-9B4F-9439-E060F05DD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1687" name="Rectangle 212">
                <a:extLst>
                  <a:ext uri="{FF2B5EF4-FFF2-40B4-BE49-F238E27FC236}">
                    <a16:creationId xmlns:a16="http://schemas.microsoft.com/office/drawing/2014/main" id="{F1A077F6-C52B-9943-B4CD-A6D865CA3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1</a:t>
                </a:r>
              </a:p>
            </p:txBody>
          </p:sp>
        </p:grpSp>
        <p:grpSp>
          <p:nvGrpSpPr>
            <p:cNvPr id="111683" name="Group 213">
              <a:extLst>
                <a:ext uri="{FF2B5EF4-FFF2-40B4-BE49-F238E27FC236}">
                  <a16:creationId xmlns:a16="http://schemas.microsoft.com/office/drawing/2014/main" id="{E3948DBC-0D24-9E4C-9B3E-FF57FAC599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6" y="2880"/>
              <a:ext cx="307" cy="384"/>
              <a:chOff x="605" y="1776"/>
              <a:chExt cx="307" cy="384"/>
            </a:xfrm>
          </p:grpSpPr>
          <p:sp>
            <p:nvSpPr>
              <p:cNvPr id="111684" name="Rectangle 214">
                <a:extLst>
                  <a:ext uri="{FF2B5EF4-FFF2-40B4-BE49-F238E27FC236}">
                    <a16:creationId xmlns:a16="http://schemas.microsoft.com/office/drawing/2014/main" id="{286AE7FD-3FFA-1441-8286-91454F0E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1685" name="Rectangle 215">
                <a:extLst>
                  <a:ext uri="{FF2B5EF4-FFF2-40B4-BE49-F238E27FC236}">
                    <a16:creationId xmlns:a16="http://schemas.microsoft.com/office/drawing/2014/main" id="{BE6C82B3-7B56-3B4F-ABE4-C91D19F3A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0</a:t>
                </a:r>
              </a:p>
            </p:txBody>
          </p:sp>
        </p:grpSp>
      </p:grpSp>
      <p:grpSp>
        <p:nvGrpSpPr>
          <p:cNvPr id="111652" name="Group 216">
            <a:extLst>
              <a:ext uri="{FF2B5EF4-FFF2-40B4-BE49-F238E27FC236}">
                <a16:creationId xmlns:a16="http://schemas.microsoft.com/office/drawing/2014/main" id="{3D6A3D57-D578-C645-98D1-8536B754A8D9}"/>
              </a:ext>
            </a:extLst>
          </p:cNvPr>
          <p:cNvGrpSpPr>
            <a:grpSpLocks/>
          </p:cNvGrpSpPr>
          <p:nvPr/>
        </p:nvGrpSpPr>
        <p:grpSpPr bwMode="auto">
          <a:xfrm>
            <a:off x="4696354" y="3910544"/>
            <a:ext cx="2436813" cy="283104"/>
            <a:chOff x="3061" y="2261"/>
            <a:chExt cx="1842" cy="214"/>
          </a:xfrm>
        </p:grpSpPr>
        <p:sp>
          <p:nvSpPr>
            <p:cNvPr id="111670" name="Line 217">
              <a:extLst>
                <a:ext uri="{FF2B5EF4-FFF2-40B4-BE49-F238E27FC236}">
                  <a16:creationId xmlns:a16="http://schemas.microsoft.com/office/drawing/2014/main" id="{AE787EB3-CD31-0D43-A493-DCE866F1FD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352"/>
              <a:ext cx="18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11671" name="Text Box 218">
              <a:extLst>
                <a:ext uri="{FF2B5EF4-FFF2-40B4-BE49-F238E27FC236}">
                  <a16:creationId xmlns:a16="http://schemas.microsoft.com/office/drawing/2014/main" id="{7B936F78-511D-8D46-B778-41A017D837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0" y="2261"/>
              <a:ext cx="422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en-US" altLang="zh-CN" sz="1500" b="1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PPO</a:t>
              </a:r>
            </a:p>
          </p:txBody>
        </p:sp>
      </p:grpSp>
      <p:grpSp>
        <p:nvGrpSpPr>
          <p:cNvPr id="111653" name="Group 219">
            <a:extLst>
              <a:ext uri="{FF2B5EF4-FFF2-40B4-BE49-F238E27FC236}">
                <a16:creationId xmlns:a16="http://schemas.microsoft.com/office/drawing/2014/main" id="{A407A42F-CAF5-4C46-9E6E-44B8B57E3BFB}"/>
              </a:ext>
            </a:extLst>
          </p:cNvPr>
          <p:cNvGrpSpPr>
            <a:grpSpLocks/>
          </p:cNvGrpSpPr>
          <p:nvPr/>
        </p:nvGrpSpPr>
        <p:grpSpPr bwMode="auto">
          <a:xfrm>
            <a:off x="2283355" y="3910544"/>
            <a:ext cx="2398448" cy="283104"/>
            <a:chOff x="3061" y="2261"/>
            <a:chExt cx="1842" cy="214"/>
          </a:xfrm>
        </p:grpSpPr>
        <p:sp>
          <p:nvSpPr>
            <p:cNvPr id="111668" name="Line 220">
              <a:extLst>
                <a:ext uri="{FF2B5EF4-FFF2-40B4-BE49-F238E27FC236}">
                  <a16:creationId xmlns:a16="http://schemas.microsoft.com/office/drawing/2014/main" id="{0DF312F1-6E58-C145-8A45-4A322716FC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352"/>
              <a:ext cx="18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11669" name="Text Box 221">
              <a:extLst>
                <a:ext uri="{FF2B5EF4-FFF2-40B4-BE49-F238E27FC236}">
                  <a16:creationId xmlns:a16="http://schemas.microsoft.com/office/drawing/2014/main" id="{042AC242-5944-F84C-8BEE-67E380CE8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0" y="2261"/>
              <a:ext cx="414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en-US" altLang="zh-CN" sz="1500" b="1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PPN</a:t>
              </a:r>
            </a:p>
          </p:txBody>
        </p:sp>
      </p:grpSp>
      <p:sp>
        <p:nvSpPr>
          <p:cNvPr id="111654" name="Text Box 231">
            <a:extLst>
              <a:ext uri="{FF2B5EF4-FFF2-40B4-BE49-F238E27FC236}">
                <a16:creationId xmlns:a16="http://schemas.microsoft.com/office/drawing/2014/main" id="{0B67029B-0F08-EA4C-8ADA-5C3B7842B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1061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1655" name="Text Box 232">
            <a:extLst>
              <a:ext uri="{FF2B5EF4-FFF2-40B4-BE49-F238E27FC236}">
                <a16:creationId xmlns:a16="http://schemas.microsoft.com/office/drawing/2014/main" id="{55CB0E9B-283B-A348-BED6-0CA4E3089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6561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1656" name="Text Box 233">
            <a:extLst>
              <a:ext uri="{FF2B5EF4-FFF2-40B4-BE49-F238E27FC236}">
                <a16:creationId xmlns:a16="http://schemas.microsoft.com/office/drawing/2014/main" id="{71964B9F-3C97-CB47-AE90-9861E59CE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5561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1657" name="Text Box 234">
            <a:extLst>
              <a:ext uri="{FF2B5EF4-FFF2-40B4-BE49-F238E27FC236}">
                <a16:creationId xmlns:a16="http://schemas.microsoft.com/office/drawing/2014/main" id="{F7275EC9-4E65-FD49-AF37-CD036F7D9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675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1658" name="Text Box 235">
            <a:extLst>
              <a:ext uri="{FF2B5EF4-FFF2-40B4-BE49-F238E27FC236}">
                <a16:creationId xmlns:a16="http://schemas.microsoft.com/office/drawing/2014/main" id="{9BC26E0D-C48E-1B4C-9D8A-54024C5B2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0061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1659" name="Text Box 236">
            <a:extLst>
              <a:ext uri="{FF2B5EF4-FFF2-40B4-BE49-F238E27FC236}">
                <a16:creationId xmlns:a16="http://schemas.microsoft.com/office/drawing/2014/main" id="{09E79B8D-1FC6-8441-9DE1-4760DCF96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9061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1660" name="Text Box 237">
            <a:extLst>
              <a:ext uri="{FF2B5EF4-FFF2-40B4-BE49-F238E27FC236}">
                <a16:creationId xmlns:a16="http://schemas.microsoft.com/office/drawing/2014/main" id="{257DF271-7116-C842-A431-D56FF9C6E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4561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1661" name="Text Box 238">
            <a:extLst>
              <a:ext uri="{FF2B5EF4-FFF2-40B4-BE49-F238E27FC236}">
                <a16:creationId xmlns:a16="http://schemas.microsoft.com/office/drawing/2014/main" id="{9BD9BBD0-7652-764A-B95E-070C72D96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561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1662" name="Text Box 239">
            <a:extLst>
              <a:ext uri="{FF2B5EF4-FFF2-40B4-BE49-F238E27FC236}">
                <a16:creationId xmlns:a16="http://schemas.microsoft.com/office/drawing/2014/main" id="{333E9931-843A-2342-B500-638B7BEBF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675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1663" name="Text Box 240">
            <a:extLst>
              <a:ext uri="{FF2B5EF4-FFF2-40B4-BE49-F238E27FC236}">
                <a16:creationId xmlns:a16="http://schemas.microsoft.com/office/drawing/2014/main" id="{670E2576-E0C7-634A-98A5-FD89D871B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8061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1664" name="Text Box 241">
            <a:extLst>
              <a:ext uri="{FF2B5EF4-FFF2-40B4-BE49-F238E27FC236}">
                <a16:creationId xmlns:a16="http://schemas.microsoft.com/office/drawing/2014/main" id="{15F180A7-2AE9-5D48-BC0A-01086749F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7061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1665" name="Text Box 242">
            <a:extLst>
              <a:ext uri="{FF2B5EF4-FFF2-40B4-BE49-F238E27FC236}">
                <a16:creationId xmlns:a16="http://schemas.microsoft.com/office/drawing/2014/main" id="{F1B07AE5-FCC5-A748-9040-C41F78D58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561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cxnSp>
        <p:nvCxnSpPr>
          <p:cNvPr id="111666" name="Straight Connector 2">
            <a:extLst>
              <a:ext uri="{FF2B5EF4-FFF2-40B4-BE49-F238E27FC236}">
                <a16:creationId xmlns:a16="http://schemas.microsoft.com/office/drawing/2014/main" id="{4382C5E0-DDF7-7C49-A6D3-BEB9B0A98D2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75188" y="1436688"/>
            <a:ext cx="0" cy="3071813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1667" name="Rectangle 175">
            <a:extLst>
              <a:ext uri="{FF2B5EF4-FFF2-40B4-BE49-F238E27FC236}">
                <a16:creationId xmlns:a16="http://schemas.microsoft.com/office/drawing/2014/main" id="{F6B7F5F4-DC4D-F847-BB8D-8B90E1029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2780771"/>
            <a:ext cx="6540500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VPN: </a:t>
            </a:r>
            <a:r>
              <a:rPr lang="en-US" altLang="zh-CN" sz="1667" b="1" u="sng" dirty="0">
                <a:solidFill>
                  <a:srgbClr val="FF0000"/>
                </a:solidFill>
                <a:ea typeface="宋体" panose="02010600030101010101" pitchFamily="2" charset="-122"/>
              </a:rPr>
              <a:t>0x0F</a:t>
            </a:r>
            <a:r>
              <a:rPr lang="en-US" altLang="zh-CN" sz="1667" b="1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VPO: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0x14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                	Page Fault?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 No </a:t>
            </a:r>
            <a:r>
              <a:rPr lang="en-US" altLang="zh-CN" sz="1667" b="1" dirty="0">
                <a:solidFill>
                  <a:srgbClr val="FFFFFF"/>
                </a:solidFill>
                <a:ea typeface="宋体" panose="02010600030101010101" pitchFamily="2" charset="-122"/>
              </a:rPr>
              <a:t>d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13D3827-F7F2-B83F-2B74-899C8F195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845081"/>
              </p:ext>
            </p:extLst>
          </p:nvPr>
        </p:nvGraphicFramePr>
        <p:xfrm>
          <a:off x="7181254" y="120392"/>
          <a:ext cx="1847837" cy="1751536"/>
        </p:xfrm>
        <a:graphic>
          <a:graphicData uri="http://schemas.openxmlformats.org/drawingml/2006/table">
            <a:tbl>
              <a:tblPr/>
              <a:tblGrid>
                <a:gridCol w="502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835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46922" marR="46922" marT="23050" marB="23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PPN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Valid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35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08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346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09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17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579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0A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09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579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0B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–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579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0C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–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579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0D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2D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7579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0E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7579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0F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0D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46922" marR="46922" marT="23050" marB="23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336541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灯片编号占位符 5">
            <a:extLst>
              <a:ext uri="{FF2B5EF4-FFF2-40B4-BE49-F238E27FC236}">
                <a16:creationId xmlns:a16="http://schemas.microsoft.com/office/drawing/2014/main" id="{4613049A-1D29-FC49-9E7E-BA36AED2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7BC30B59-FE4A-9C4D-B291-0CD83C3BBBB8}" type="slidenum">
              <a:rPr lang="zh-CN" altLang="en-US" sz="1167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28</a:t>
            </a:fld>
            <a:endParaRPr lang="en-US" altLang="zh-CN" sz="1167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B23F68C9-4DC9-8D43-9D7D-9FAE0C3004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内存地址翻译简单示例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13667" name="Rectangle 102">
            <a:extLst>
              <a:ext uri="{FF2B5EF4-FFF2-40B4-BE49-F238E27FC236}">
                <a16:creationId xmlns:a16="http://schemas.microsoft.com/office/drawing/2014/main" id="{D6746052-FE86-FD40-A111-78E1A304A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104" y="1270000"/>
            <a:ext cx="2693366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67">
                <a:solidFill>
                  <a:srgbClr val="000000"/>
                </a:solidFill>
                <a:ea typeface="宋体" panose="02010600030101010101" pitchFamily="2" charset="-122"/>
              </a:rPr>
              <a:t>Virtual Address: 0x</a:t>
            </a:r>
            <a:r>
              <a:rPr lang="en-US" altLang="zh-CN" sz="1667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1667">
                <a:solidFill>
                  <a:srgbClr val="00B0F0"/>
                </a:solidFill>
                <a:ea typeface="宋体" panose="02010600030101010101" pitchFamily="2" charset="-122"/>
              </a:rPr>
              <a:t>3</a:t>
            </a:r>
            <a:r>
              <a:rPr lang="en-US" altLang="zh-CN" sz="1667">
                <a:solidFill>
                  <a:srgbClr val="FFC0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1667">
                <a:solidFill>
                  <a:srgbClr val="00B050"/>
                </a:solidFill>
                <a:ea typeface="宋体" panose="02010600030101010101" pitchFamily="2" charset="-122"/>
              </a:rPr>
              <a:t>4</a:t>
            </a:r>
            <a:endParaRPr lang="zh-CN" altLang="en-US" sz="1667">
              <a:solidFill>
                <a:srgbClr val="00B050"/>
              </a:solidFill>
              <a:ea typeface="宋体" panose="02010600030101010101" pitchFamily="2" charset="-122"/>
            </a:endParaRPr>
          </a:p>
        </p:txBody>
      </p:sp>
      <p:grpSp>
        <p:nvGrpSpPr>
          <p:cNvPr id="12373" name="Group 106">
            <a:extLst>
              <a:ext uri="{FF2B5EF4-FFF2-40B4-BE49-F238E27FC236}">
                <a16:creationId xmlns:a16="http://schemas.microsoft.com/office/drawing/2014/main" id="{1713C94D-08E9-984D-9A29-5DB2E42AAE0A}"/>
              </a:ext>
            </a:extLst>
          </p:cNvPr>
          <p:cNvGrpSpPr>
            <a:grpSpLocks/>
          </p:cNvGrpSpPr>
          <p:nvPr/>
        </p:nvGrpSpPr>
        <p:grpSpPr bwMode="auto">
          <a:xfrm>
            <a:off x="1426105" y="1617928"/>
            <a:ext cx="406136" cy="508000"/>
            <a:chOff x="629" y="1176"/>
            <a:chExt cx="307" cy="384"/>
          </a:xfrm>
          <a:noFill/>
        </p:grpSpPr>
        <p:sp>
          <p:nvSpPr>
            <p:cNvPr id="12413" name="Rectangle 107">
              <a:extLst>
                <a:ext uri="{FF2B5EF4-FFF2-40B4-BE49-F238E27FC236}">
                  <a16:creationId xmlns:a16="http://schemas.microsoft.com/office/drawing/2014/main" id="{5F3D8124-46F7-8D4A-A5E7-1F7DEBD3F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endParaRPr lang="zh-CN" altLang="en-US" sz="1500" b="1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14" name="Rectangle 108">
              <a:extLst>
                <a:ext uri="{FF2B5EF4-FFF2-40B4-BE49-F238E27FC236}">
                  <a16:creationId xmlns:a16="http://schemas.microsoft.com/office/drawing/2014/main" id="{058C8637-1A76-9145-AC64-3EB22B2A0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13</a:t>
              </a:r>
            </a:p>
          </p:txBody>
        </p:sp>
      </p:grpSp>
      <p:grpSp>
        <p:nvGrpSpPr>
          <p:cNvPr id="12374" name="Group 109">
            <a:extLst>
              <a:ext uri="{FF2B5EF4-FFF2-40B4-BE49-F238E27FC236}">
                <a16:creationId xmlns:a16="http://schemas.microsoft.com/office/drawing/2014/main" id="{8F2656FE-F700-BD44-A09E-4AA7A34984DC}"/>
              </a:ext>
            </a:extLst>
          </p:cNvPr>
          <p:cNvGrpSpPr>
            <a:grpSpLocks/>
          </p:cNvGrpSpPr>
          <p:nvPr/>
        </p:nvGrpSpPr>
        <p:grpSpPr bwMode="auto">
          <a:xfrm>
            <a:off x="1832240" y="1617928"/>
            <a:ext cx="406136" cy="508000"/>
            <a:chOff x="936" y="1176"/>
            <a:chExt cx="307" cy="384"/>
          </a:xfrm>
          <a:noFill/>
        </p:grpSpPr>
        <p:sp>
          <p:nvSpPr>
            <p:cNvPr id="12411" name="Rectangle 110">
              <a:extLst>
                <a:ext uri="{FF2B5EF4-FFF2-40B4-BE49-F238E27FC236}">
                  <a16:creationId xmlns:a16="http://schemas.microsoft.com/office/drawing/2014/main" id="{24FA5B39-FD0D-E043-AAAE-B809830F9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endParaRPr lang="zh-CN" altLang="en-US" sz="1500" b="1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12" name="Rectangle 111">
              <a:extLst>
                <a:ext uri="{FF2B5EF4-FFF2-40B4-BE49-F238E27FC236}">
                  <a16:creationId xmlns:a16="http://schemas.microsoft.com/office/drawing/2014/main" id="{15A050FB-6C4B-A945-ACE3-87059B341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12</a:t>
              </a:r>
            </a:p>
          </p:txBody>
        </p:sp>
      </p:grpSp>
      <p:grpSp>
        <p:nvGrpSpPr>
          <p:cNvPr id="12375" name="Group 112">
            <a:extLst>
              <a:ext uri="{FF2B5EF4-FFF2-40B4-BE49-F238E27FC236}">
                <a16:creationId xmlns:a16="http://schemas.microsoft.com/office/drawing/2014/main" id="{A166EBBF-4B76-3347-8E6E-F63A8AB8BCE6}"/>
              </a:ext>
            </a:extLst>
          </p:cNvPr>
          <p:cNvGrpSpPr>
            <a:grpSpLocks/>
          </p:cNvGrpSpPr>
          <p:nvPr/>
        </p:nvGrpSpPr>
        <p:grpSpPr bwMode="auto">
          <a:xfrm>
            <a:off x="2238375" y="1617928"/>
            <a:ext cx="406136" cy="508000"/>
            <a:chOff x="1243" y="1176"/>
            <a:chExt cx="307" cy="384"/>
          </a:xfrm>
          <a:noFill/>
        </p:grpSpPr>
        <p:sp>
          <p:nvSpPr>
            <p:cNvPr id="12409" name="Rectangle 113">
              <a:extLst>
                <a:ext uri="{FF2B5EF4-FFF2-40B4-BE49-F238E27FC236}">
                  <a16:creationId xmlns:a16="http://schemas.microsoft.com/office/drawing/2014/main" id="{9C8CA7F5-5BEB-5B4D-BE33-C30B00573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endParaRPr lang="zh-CN" altLang="en-US" sz="1500" b="1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10" name="Rectangle 114">
              <a:extLst>
                <a:ext uri="{FF2B5EF4-FFF2-40B4-BE49-F238E27FC236}">
                  <a16:creationId xmlns:a16="http://schemas.microsoft.com/office/drawing/2014/main" id="{34A50C7F-8054-CF4D-AFDF-84009DDFB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11</a:t>
              </a:r>
            </a:p>
          </p:txBody>
        </p:sp>
      </p:grpSp>
      <p:grpSp>
        <p:nvGrpSpPr>
          <p:cNvPr id="12376" name="Group 115">
            <a:extLst>
              <a:ext uri="{FF2B5EF4-FFF2-40B4-BE49-F238E27FC236}">
                <a16:creationId xmlns:a16="http://schemas.microsoft.com/office/drawing/2014/main" id="{705AAD0D-FC8B-D545-A124-ED8BA81C8337}"/>
              </a:ext>
            </a:extLst>
          </p:cNvPr>
          <p:cNvGrpSpPr>
            <a:grpSpLocks/>
          </p:cNvGrpSpPr>
          <p:nvPr/>
        </p:nvGrpSpPr>
        <p:grpSpPr bwMode="auto">
          <a:xfrm>
            <a:off x="2644511" y="1617928"/>
            <a:ext cx="406136" cy="508000"/>
            <a:chOff x="1550" y="1176"/>
            <a:chExt cx="307" cy="384"/>
          </a:xfrm>
          <a:noFill/>
        </p:grpSpPr>
        <p:sp>
          <p:nvSpPr>
            <p:cNvPr id="12407" name="Rectangle 116">
              <a:extLst>
                <a:ext uri="{FF2B5EF4-FFF2-40B4-BE49-F238E27FC236}">
                  <a16:creationId xmlns:a16="http://schemas.microsoft.com/office/drawing/2014/main" id="{4D6BD42C-7960-854C-8002-8BDA082B0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8" name="Rectangle 117">
              <a:extLst>
                <a:ext uri="{FF2B5EF4-FFF2-40B4-BE49-F238E27FC236}">
                  <a16:creationId xmlns:a16="http://schemas.microsoft.com/office/drawing/2014/main" id="{8F8DD255-F921-B24A-8F62-A2980394E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10</a:t>
              </a:r>
            </a:p>
          </p:txBody>
        </p:sp>
      </p:grpSp>
      <p:grpSp>
        <p:nvGrpSpPr>
          <p:cNvPr id="12377" name="Group 118">
            <a:extLst>
              <a:ext uri="{FF2B5EF4-FFF2-40B4-BE49-F238E27FC236}">
                <a16:creationId xmlns:a16="http://schemas.microsoft.com/office/drawing/2014/main" id="{94889E3B-AC61-9340-A44E-794573A6472F}"/>
              </a:ext>
            </a:extLst>
          </p:cNvPr>
          <p:cNvGrpSpPr>
            <a:grpSpLocks/>
          </p:cNvGrpSpPr>
          <p:nvPr/>
        </p:nvGrpSpPr>
        <p:grpSpPr bwMode="auto">
          <a:xfrm>
            <a:off x="3050646" y="1617928"/>
            <a:ext cx="406136" cy="508000"/>
            <a:chOff x="1857" y="1176"/>
            <a:chExt cx="307" cy="384"/>
          </a:xfrm>
          <a:noFill/>
        </p:grpSpPr>
        <p:sp>
          <p:nvSpPr>
            <p:cNvPr id="12405" name="Rectangle 119">
              <a:extLst>
                <a:ext uri="{FF2B5EF4-FFF2-40B4-BE49-F238E27FC236}">
                  <a16:creationId xmlns:a16="http://schemas.microsoft.com/office/drawing/2014/main" id="{BD23B1AD-BAFF-7944-A7FE-453AEA159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6" name="Rectangle 120">
              <a:extLst>
                <a:ext uri="{FF2B5EF4-FFF2-40B4-BE49-F238E27FC236}">
                  <a16:creationId xmlns:a16="http://schemas.microsoft.com/office/drawing/2014/main" id="{48D59F1B-7F1A-4348-AF1C-2C656B096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9</a:t>
              </a:r>
            </a:p>
          </p:txBody>
        </p:sp>
      </p:grpSp>
      <p:grpSp>
        <p:nvGrpSpPr>
          <p:cNvPr id="12378" name="Group 121">
            <a:extLst>
              <a:ext uri="{FF2B5EF4-FFF2-40B4-BE49-F238E27FC236}">
                <a16:creationId xmlns:a16="http://schemas.microsoft.com/office/drawing/2014/main" id="{66E8551C-8491-E74A-92A0-AB932CCD7EC9}"/>
              </a:ext>
            </a:extLst>
          </p:cNvPr>
          <p:cNvGrpSpPr>
            <a:grpSpLocks/>
          </p:cNvGrpSpPr>
          <p:nvPr/>
        </p:nvGrpSpPr>
        <p:grpSpPr bwMode="auto">
          <a:xfrm>
            <a:off x="3456782" y="1617928"/>
            <a:ext cx="406136" cy="508000"/>
            <a:chOff x="2164" y="1176"/>
            <a:chExt cx="307" cy="384"/>
          </a:xfrm>
          <a:noFill/>
        </p:grpSpPr>
        <p:sp>
          <p:nvSpPr>
            <p:cNvPr id="12403" name="Rectangle 122">
              <a:extLst>
                <a:ext uri="{FF2B5EF4-FFF2-40B4-BE49-F238E27FC236}">
                  <a16:creationId xmlns:a16="http://schemas.microsoft.com/office/drawing/2014/main" id="{7DBA4A73-B9D2-414E-BE92-C2F33B3A8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4" name="Rectangle 123">
              <a:extLst>
                <a:ext uri="{FF2B5EF4-FFF2-40B4-BE49-F238E27FC236}">
                  <a16:creationId xmlns:a16="http://schemas.microsoft.com/office/drawing/2014/main" id="{9ED10334-DEBE-D743-AB53-7C5544599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8</a:t>
              </a:r>
            </a:p>
          </p:txBody>
        </p:sp>
      </p:grpSp>
      <p:grpSp>
        <p:nvGrpSpPr>
          <p:cNvPr id="12379" name="Group 124">
            <a:extLst>
              <a:ext uri="{FF2B5EF4-FFF2-40B4-BE49-F238E27FC236}">
                <a16:creationId xmlns:a16="http://schemas.microsoft.com/office/drawing/2014/main" id="{440E19DC-73D1-FB47-811E-2AA3C46BEDCD}"/>
              </a:ext>
            </a:extLst>
          </p:cNvPr>
          <p:cNvGrpSpPr>
            <a:grpSpLocks/>
          </p:cNvGrpSpPr>
          <p:nvPr/>
        </p:nvGrpSpPr>
        <p:grpSpPr bwMode="auto">
          <a:xfrm>
            <a:off x="3862917" y="1617928"/>
            <a:ext cx="406136" cy="508000"/>
            <a:chOff x="2471" y="1176"/>
            <a:chExt cx="307" cy="384"/>
          </a:xfrm>
          <a:noFill/>
        </p:grpSpPr>
        <p:sp>
          <p:nvSpPr>
            <p:cNvPr id="12401" name="Rectangle 125">
              <a:extLst>
                <a:ext uri="{FF2B5EF4-FFF2-40B4-BE49-F238E27FC236}">
                  <a16:creationId xmlns:a16="http://schemas.microsoft.com/office/drawing/2014/main" id="{56F08645-9FB7-E249-A624-C5AE4CA36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2" name="Rectangle 126">
              <a:extLst>
                <a:ext uri="{FF2B5EF4-FFF2-40B4-BE49-F238E27FC236}">
                  <a16:creationId xmlns:a16="http://schemas.microsoft.com/office/drawing/2014/main" id="{464D9969-2B22-D949-8AC6-42C2E4400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7</a:t>
              </a:r>
            </a:p>
          </p:txBody>
        </p:sp>
      </p:grpSp>
      <p:grpSp>
        <p:nvGrpSpPr>
          <p:cNvPr id="12380" name="Group 127">
            <a:extLst>
              <a:ext uri="{FF2B5EF4-FFF2-40B4-BE49-F238E27FC236}">
                <a16:creationId xmlns:a16="http://schemas.microsoft.com/office/drawing/2014/main" id="{68C1F275-B16F-0F49-BBF1-E8B816A71CF6}"/>
              </a:ext>
            </a:extLst>
          </p:cNvPr>
          <p:cNvGrpSpPr>
            <a:grpSpLocks/>
          </p:cNvGrpSpPr>
          <p:nvPr/>
        </p:nvGrpSpPr>
        <p:grpSpPr bwMode="auto">
          <a:xfrm>
            <a:off x="4269053" y="1617928"/>
            <a:ext cx="406136" cy="508000"/>
            <a:chOff x="2778" y="1176"/>
            <a:chExt cx="307" cy="384"/>
          </a:xfrm>
          <a:noFill/>
        </p:grpSpPr>
        <p:sp>
          <p:nvSpPr>
            <p:cNvPr id="12399" name="Rectangle 128">
              <a:extLst>
                <a:ext uri="{FF2B5EF4-FFF2-40B4-BE49-F238E27FC236}">
                  <a16:creationId xmlns:a16="http://schemas.microsoft.com/office/drawing/2014/main" id="{6894ABC3-562F-5448-BD0B-2B2A16846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400" name="Rectangle 129">
              <a:extLst>
                <a:ext uri="{FF2B5EF4-FFF2-40B4-BE49-F238E27FC236}">
                  <a16:creationId xmlns:a16="http://schemas.microsoft.com/office/drawing/2014/main" id="{7DBF4188-F276-8047-9CC4-19E7E3EA4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grpSp>
        <p:nvGrpSpPr>
          <p:cNvPr id="12381" name="Group 130">
            <a:extLst>
              <a:ext uri="{FF2B5EF4-FFF2-40B4-BE49-F238E27FC236}">
                <a16:creationId xmlns:a16="http://schemas.microsoft.com/office/drawing/2014/main" id="{86310639-56A8-274D-95CC-247CA9F5DA6E}"/>
              </a:ext>
            </a:extLst>
          </p:cNvPr>
          <p:cNvGrpSpPr>
            <a:grpSpLocks/>
          </p:cNvGrpSpPr>
          <p:nvPr/>
        </p:nvGrpSpPr>
        <p:grpSpPr bwMode="auto">
          <a:xfrm>
            <a:off x="4675188" y="1617928"/>
            <a:ext cx="406136" cy="508000"/>
            <a:chOff x="3085" y="1176"/>
            <a:chExt cx="307" cy="384"/>
          </a:xfrm>
          <a:noFill/>
        </p:grpSpPr>
        <p:sp>
          <p:nvSpPr>
            <p:cNvPr id="12397" name="Rectangle 131">
              <a:extLst>
                <a:ext uri="{FF2B5EF4-FFF2-40B4-BE49-F238E27FC236}">
                  <a16:creationId xmlns:a16="http://schemas.microsoft.com/office/drawing/2014/main" id="{13220663-1B21-A949-AB54-440B92C24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8" name="Rectangle 132">
              <a:extLst>
                <a:ext uri="{FF2B5EF4-FFF2-40B4-BE49-F238E27FC236}">
                  <a16:creationId xmlns:a16="http://schemas.microsoft.com/office/drawing/2014/main" id="{CC26B8B6-D7DC-ED4E-A796-387DA7927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5</a:t>
              </a:r>
            </a:p>
          </p:txBody>
        </p:sp>
      </p:grpSp>
      <p:grpSp>
        <p:nvGrpSpPr>
          <p:cNvPr id="12382" name="Group 133">
            <a:extLst>
              <a:ext uri="{FF2B5EF4-FFF2-40B4-BE49-F238E27FC236}">
                <a16:creationId xmlns:a16="http://schemas.microsoft.com/office/drawing/2014/main" id="{57E496FF-ABA6-C34A-B6BE-4704011E65B0}"/>
              </a:ext>
            </a:extLst>
          </p:cNvPr>
          <p:cNvGrpSpPr>
            <a:grpSpLocks/>
          </p:cNvGrpSpPr>
          <p:nvPr/>
        </p:nvGrpSpPr>
        <p:grpSpPr bwMode="auto">
          <a:xfrm>
            <a:off x="5081324" y="1617928"/>
            <a:ext cx="406136" cy="508000"/>
            <a:chOff x="3392" y="1176"/>
            <a:chExt cx="307" cy="384"/>
          </a:xfrm>
          <a:noFill/>
        </p:grpSpPr>
        <p:sp>
          <p:nvSpPr>
            <p:cNvPr id="12395" name="Rectangle 134">
              <a:extLst>
                <a:ext uri="{FF2B5EF4-FFF2-40B4-BE49-F238E27FC236}">
                  <a16:creationId xmlns:a16="http://schemas.microsoft.com/office/drawing/2014/main" id="{945C395A-FBAB-DA46-A686-4FCFD7B3F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6" name="Rectangle 135">
              <a:extLst>
                <a:ext uri="{FF2B5EF4-FFF2-40B4-BE49-F238E27FC236}">
                  <a16:creationId xmlns:a16="http://schemas.microsoft.com/office/drawing/2014/main" id="{B61B879E-6F9A-ED41-8C4E-97153F1EA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4</a:t>
              </a:r>
            </a:p>
          </p:txBody>
        </p:sp>
      </p:grpSp>
      <p:grpSp>
        <p:nvGrpSpPr>
          <p:cNvPr id="12383" name="Group 136">
            <a:extLst>
              <a:ext uri="{FF2B5EF4-FFF2-40B4-BE49-F238E27FC236}">
                <a16:creationId xmlns:a16="http://schemas.microsoft.com/office/drawing/2014/main" id="{6DD5930C-7821-EC42-87CF-69E1CBDB389B}"/>
              </a:ext>
            </a:extLst>
          </p:cNvPr>
          <p:cNvGrpSpPr>
            <a:grpSpLocks/>
          </p:cNvGrpSpPr>
          <p:nvPr/>
        </p:nvGrpSpPr>
        <p:grpSpPr bwMode="auto">
          <a:xfrm>
            <a:off x="5487459" y="1617928"/>
            <a:ext cx="406136" cy="508000"/>
            <a:chOff x="3699" y="1176"/>
            <a:chExt cx="307" cy="384"/>
          </a:xfrm>
          <a:noFill/>
        </p:grpSpPr>
        <p:sp>
          <p:nvSpPr>
            <p:cNvPr id="12393" name="Rectangle 137">
              <a:extLst>
                <a:ext uri="{FF2B5EF4-FFF2-40B4-BE49-F238E27FC236}">
                  <a16:creationId xmlns:a16="http://schemas.microsoft.com/office/drawing/2014/main" id="{4BAEDF55-ACD9-7846-AEE3-6E10C9341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4" name="Rectangle 138">
              <a:extLst>
                <a:ext uri="{FF2B5EF4-FFF2-40B4-BE49-F238E27FC236}">
                  <a16:creationId xmlns:a16="http://schemas.microsoft.com/office/drawing/2014/main" id="{EFA5A750-8111-1745-A614-E3FD9134A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12384" name="Group 139">
            <a:extLst>
              <a:ext uri="{FF2B5EF4-FFF2-40B4-BE49-F238E27FC236}">
                <a16:creationId xmlns:a16="http://schemas.microsoft.com/office/drawing/2014/main" id="{BEB2F30F-B417-CD49-B0FA-137946F67019}"/>
              </a:ext>
            </a:extLst>
          </p:cNvPr>
          <p:cNvGrpSpPr>
            <a:grpSpLocks/>
          </p:cNvGrpSpPr>
          <p:nvPr/>
        </p:nvGrpSpPr>
        <p:grpSpPr bwMode="auto">
          <a:xfrm>
            <a:off x="5893595" y="1617928"/>
            <a:ext cx="406136" cy="508000"/>
            <a:chOff x="4006" y="1176"/>
            <a:chExt cx="307" cy="384"/>
          </a:xfrm>
          <a:noFill/>
        </p:grpSpPr>
        <p:sp>
          <p:nvSpPr>
            <p:cNvPr id="12391" name="Rectangle 140">
              <a:extLst>
                <a:ext uri="{FF2B5EF4-FFF2-40B4-BE49-F238E27FC236}">
                  <a16:creationId xmlns:a16="http://schemas.microsoft.com/office/drawing/2014/main" id="{30D64318-7ADB-2C47-909D-EA5B2993F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2" name="Rectangle 141">
              <a:extLst>
                <a:ext uri="{FF2B5EF4-FFF2-40B4-BE49-F238E27FC236}">
                  <a16:creationId xmlns:a16="http://schemas.microsoft.com/office/drawing/2014/main" id="{112DCA54-4D27-4B46-A84C-4874ADBB0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12385" name="Group 142">
            <a:extLst>
              <a:ext uri="{FF2B5EF4-FFF2-40B4-BE49-F238E27FC236}">
                <a16:creationId xmlns:a16="http://schemas.microsoft.com/office/drawing/2014/main" id="{52A51E06-0696-5A47-AA24-DEAF40BF5FBE}"/>
              </a:ext>
            </a:extLst>
          </p:cNvPr>
          <p:cNvGrpSpPr>
            <a:grpSpLocks/>
          </p:cNvGrpSpPr>
          <p:nvPr/>
        </p:nvGrpSpPr>
        <p:grpSpPr bwMode="auto">
          <a:xfrm>
            <a:off x="6299730" y="1617928"/>
            <a:ext cx="406136" cy="508000"/>
            <a:chOff x="4313" y="1176"/>
            <a:chExt cx="307" cy="384"/>
          </a:xfrm>
          <a:noFill/>
        </p:grpSpPr>
        <p:sp>
          <p:nvSpPr>
            <p:cNvPr id="12389" name="Rectangle 143">
              <a:extLst>
                <a:ext uri="{FF2B5EF4-FFF2-40B4-BE49-F238E27FC236}">
                  <a16:creationId xmlns:a16="http://schemas.microsoft.com/office/drawing/2014/main" id="{4C18217A-C354-E341-98B6-35B33D77A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90" name="Rectangle 144">
              <a:extLst>
                <a:ext uri="{FF2B5EF4-FFF2-40B4-BE49-F238E27FC236}">
                  <a16:creationId xmlns:a16="http://schemas.microsoft.com/office/drawing/2014/main" id="{152D9383-61B1-6947-9887-9BE792677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12386" name="Group 145">
            <a:extLst>
              <a:ext uri="{FF2B5EF4-FFF2-40B4-BE49-F238E27FC236}">
                <a16:creationId xmlns:a16="http://schemas.microsoft.com/office/drawing/2014/main" id="{4E4C44A0-F151-ED40-A8DA-D48CB830A7CE}"/>
              </a:ext>
            </a:extLst>
          </p:cNvPr>
          <p:cNvGrpSpPr>
            <a:grpSpLocks/>
          </p:cNvGrpSpPr>
          <p:nvPr/>
        </p:nvGrpSpPr>
        <p:grpSpPr bwMode="auto">
          <a:xfrm>
            <a:off x="6705865" y="1617928"/>
            <a:ext cx="406136" cy="508000"/>
            <a:chOff x="4620" y="1176"/>
            <a:chExt cx="307" cy="384"/>
          </a:xfrm>
          <a:noFill/>
        </p:grpSpPr>
        <p:sp>
          <p:nvSpPr>
            <p:cNvPr id="12387" name="Rectangle 146">
              <a:extLst>
                <a:ext uri="{FF2B5EF4-FFF2-40B4-BE49-F238E27FC236}">
                  <a16:creationId xmlns:a16="http://schemas.microsoft.com/office/drawing/2014/main" id="{D0808F13-0888-E348-B7B8-34326D8F8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" y="1368"/>
              <a:ext cx="307" cy="19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406" tIns="37042" rIns="75406" bIns="37042" anchor="ctr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88" name="Rectangle 147">
              <a:extLst>
                <a:ext uri="{FF2B5EF4-FFF2-40B4-BE49-F238E27FC236}">
                  <a16:creationId xmlns:a16="http://schemas.microsoft.com/office/drawing/2014/main" id="{33DDFA55-C952-7448-9897-8A3463255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" y="1176"/>
              <a:ext cx="307" cy="19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75406" tIns="37042" rIns="75406" bIns="37042" anchor="ctr"/>
            <a:lstStyle/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167" b="1">
                  <a:solidFill>
                    <a:srgbClr val="000000"/>
                  </a:solidFill>
                  <a:latin typeface="Helvetica" pitchFamily="34" charset="0"/>
                  <a:ea typeface="宋体" panose="02010600030101010101" pitchFamily="2" charset="-122"/>
                </a:rPr>
                <a:t>0</a:t>
              </a:r>
            </a:p>
          </p:txBody>
        </p:sp>
      </p:grpSp>
      <p:grpSp>
        <p:nvGrpSpPr>
          <p:cNvPr id="12353" name="Group 148">
            <a:extLst>
              <a:ext uri="{FF2B5EF4-FFF2-40B4-BE49-F238E27FC236}">
                <a16:creationId xmlns:a16="http://schemas.microsoft.com/office/drawing/2014/main" id="{08B6114E-31F0-B44E-BEFF-C4087843056B}"/>
              </a:ext>
            </a:extLst>
          </p:cNvPr>
          <p:cNvGrpSpPr>
            <a:grpSpLocks/>
          </p:cNvGrpSpPr>
          <p:nvPr/>
        </p:nvGrpSpPr>
        <p:grpSpPr bwMode="auto">
          <a:xfrm>
            <a:off x="4675188" y="2259544"/>
            <a:ext cx="2436813" cy="283104"/>
            <a:chOff x="3085" y="1661"/>
            <a:chExt cx="1842" cy="214"/>
          </a:xfrm>
          <a:noFill/>
        </p:grpSpPr>
        <p:sp>
          <p:nvSpPr>
            <p:cNvPr id="12371" name="Line 149">
              <a:extLst>
                <a:ext uri="{FF2B5EF4-FFF2-40B4-BE49-F238E27FC236}">
                  <a16:creationId xmlns:a16="http://schemas.microsoft.com/office/drawing/2014/main" id="{E4BF37A3-FECD-D344-8E0E-DDDEF1DD3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5" y="1752"/>
              <a:ext cx="184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72" name="Text Box 150">
              <a:extLst>
                <a:ext uri="{FF2B5EF4-FFF2-40B4-BE49-F238E27FC236}">
                  <a16:creationId xmlns:a16="http://schemas.microsoft.com/office/drawing/2014/main" id="{23343313-BE20-7240-8042-76F7951E3D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4" y="1661"/>
              <a:ext cx="422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75406" tIns="37042" rIns="75406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500">
                  <a:solidFill>
                    <a:srgbClr val="000000"/>
                  </a:solidFill>
                  <a:latin typeface="Helvetica" pitchFamily="34" charset="0"/>
                </a:rPr>
                <a:t>VPO</a:t>
              </a:r>
            </a:p>
          </p:txBody>
        </p:sp>
      </p:grpSp>
      <p:grpSp>
        <p:nvGrpSpPr>
          <p:cNvPr id="12354" name="Group 151">
            <a:extLst>
              <a:ext uri="{FF2B5EF4-FFF2-40B4-BE49-F238E27FC236}">
                <a16:creationId xmlns:a16="http://schemas.microsoft.com/office/drawing/2014/main" id="{33D5605C-1241-2148-9C2A-1434604F2AF1}"/>
              </a:ext>
            </a:extLst>
          </p:cNvPr>
          <p:cNvGrpSpPr>
            <a:grpSpLocks/>
          </p:cNvGrpSpPr>
          <p:nvPr/>
        </p:nvGrpSpPr>
        <p:grpSpPr bwMode="auto">
          <a:xfrm>
            <a:off x="1426105" y="2252930"/>
            <a:ext cx="3263636" cy="283104"/>
            <a:chOff x="629" y="1656"/>
            <a:chExt cx="2467" cy="214"/>
          </a:xfrm>
          <a:noFill/>
        </p:grpSpPr>
        <p:sp>
          <p:nvSpPr>
            <p:cNvPr id="12369" name="Line 152">
              <a:extLst>
                <a:ext uri="{FF2B5EF4-FFF2-40B4-BE49-F238E27FC236}">
                  <a16:creationId xmlns:a16="http://schemas.microsoft.com/office/drawing/2014/main" id="{2F45C543-4DEC-E24C-AE51-157859340D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" y="1747"/>
              <a:ext cx="2467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667" b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2370" name="Text Box 153">
              <a:extLst>
                <a:ext uri="{FF2B5EF4-FFF2-40B4-BE49-F238E27FC236}">
                  <a16:creationId xmlns:a16="http://schemas.microsoft.com/office/drawing/2014/main" id="{63869773-4B59-4B4F-AB91-79FF1C1A22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" y="1656"/>
              <a:ext cx="414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75406" tIns="37042" rIns="75406" bIns="37042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defRPr/>
              </a:pPr>
              <a:r>
                <a:rPr lang="en-US" altLang="zh-CN" sz="1500" dirty="0">
                  <a:solidFill>
                    <a:srgbClr val="000000"/>
                  </a:solidFill>
                  <a:latin typeface="Helvetica" pitchFamily="34" charset="0"/>
                </a:rPr>
                <a:t>VPN</a:t>
              </a:r>
            </a:p>
          </p:txBody>
        </p:sp>
      </p:grpSp>
      <p:sp>
        <p:nvSpPr>
          <p:cNvPr id="113684" name="Text Box 160">
            <a:extLst>
              <a:ext uri="{FF2B5EF4-FFF2-40B4-BE49-F238E27FC236}">
                <a16:creationId xmlns:a16="http://schemas.microsoft.com/office/drawing/2014/main" id="{F46F5BAD-9FF5-4F40-9FD5-8F547A0B4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3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3685" name="Text Box 161">
            <a:extLst>
              <a:ext uri="{FF2B5EF4-FFF2-40B4-BE49-F238E27FC236}">
                <a16:creationId xmlns:a16="http://schemas.microsoft.com/office/drawing/2014/main" id="{E1294457-75DD-2246-82AC-0F27AFA78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3686" name="Text Box 162">
            <a:extLst>
              <a:ext uri="{FF2B5EF4-FFF2-40B4-BE49-F238E27FC236}">
                <a16:creationId xmlns:a16="http://schemas.microsoft.com/office/drawing/2014/main" id="{5F51850D-7A23-FC4B-9314-884B1F108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3687" name="Text Box 163">
            <a:extLst>
              <a:ext uri="{FF2B5EF4-FFF2-40B4-BE49-F238E27FC236}">
                <a16:creationId xmlns:a16="http://schemas.microsoft.com/office/drawing/2014/main" id="{D992C225-255E-7548-A498-32C2F11F6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3688" name="Text Box 164">
            <a:extLst>
              <a:ext uri="{FF2B5EF4-FFF2-40B4-BE49-F238E27FC236}">
                <a16:creationId xmlns:a16="http://schemas.microsoft.com/office/drawing/2014/main" id="{7A5000AE-69E8-6842-AB6B-93DC902D8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2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3689" name="Text Box 165">
            <a:extLst>
              <a:ext uri="{FF2B5EF4-FFF2-40B4-BE49-F238E27FC236}">
                <a16:creationId xmlns:a16="http://schemas.microsoft.com/office/drawing/2014/main" id="{68917616-D71B-C74A-B87F-376450545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1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3690" name="Text Box 166">
            <a:extLst>
              <a:ext uri="{FF2B5EF4-FFF2-40B4-BE49-F238E27FC236}">
                <a16:creationId xmlns:a16="http://schemas.microsoft.com/office/drawing/2014/main" id="{1F9D9E90-A640-C84F-84D2-8C9D55DBC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3691" name="Text Box 167">
            <a:extLst>
              <a:ext uri="{FF2B5EF4-FFF2-40B4-BE49-F238E27FC236}">
                <a16:creationId xmlns:a16="http://schemas.microsoft.com/office/drawing/2014/main" id="{3ED8C647-026B-E24F-B217-0AF17F0AC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5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3692" name="Text Box 168">
            <a:extLst>
              <a:ext uri="{FF2B5EF4-FFF2-40B4-BE49-F238E27FC236}">
                <a16:creationId xmlns:a16="http://schemas.microsoft.com/office/drawing/2014/main" id="{0D4942A7-04DE-0B45-A997-1300DC527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4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3693" name="Text Box 169">
            <a:extLst>
              <a:ext uri="{FF2B5EF4-FFF2-40B4-BE49-F238E27FC236}">
                <a16:creationId xmlns:a16="http://schemas.microsoft.com/office/drawing/2014/main" id="{19287E12-4182-F047-AFBB-8303A8637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0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3694" name="Text Box 170">
            <a:extLst>
              <a:ext uri="{FF2B5EF4-FFF2-40B4-BE49-F238E27FC236}">
                <a16:creationId xmlns:a16="http://schemas.microsoft.com/office/drawing/2014/main" id="{79679DF8-D2C0-2149-8779-297573C63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94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3695" name="Text Box 171">
            <a:extLst>
              <a:ext uri="{FF2B5EF4-FFF2-40B4-BE49-F238E27FC236}">
                <a16:creationId xmlns:a16="http://schemas.microsoft.com/office/drawing/2014/main" id="{1A3099A2-4886-A946-B26A-91FD81E68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3696" name="Text Box 172">
            <a:extLst>
              <a:ext uri="{FF2B5EF4-FFF2-40B4-BE49-F238E27FC236}">
                <a16:creationId xmlns:a16="http://schemas.microsoft.com/office/drawing/2014/main" id="{FB4C9982-2250-F24A-B4E5-291581003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000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3697" name="Text Box 173">
            <a:extLst>
              <a:ext uri="{FF2B5EF4-FFF2-40B4-BE49-F238E27FC236}">
                <a16:creationId xmlns:a16="http://schemas.microsoft.com/office/drawing/2014/main" id="{CF3EDCD1-B86B-AC43-BC6F-8BF82157D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2990" y="1877219"/>
            <a:ext cx="317500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000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3698" name="Rectangle 176">
            <a:extLst>
              <a:ext uri="{FF2B5EF4-FFF2-40B4-BE49-F238E27FC236}">
                <a16:creationId xmlns:a16="http://schemas.microsoft.com/office/drawing/2014/main" id="{E0C991A7-3B97-9248-A871-A5BEB5400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021" y="4381500"/>
            <a:ext cx="5073825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67">
                <a:solidFill>
                  <a:srgbClr val="000000"/>
                </a:solidFill>
                <a:ea typeface="宋体" panose="02010600030101010101" pitchFamily="2" charset="-122"/>
              </a:rPr>
              <a:t>PPN: </a:t>
            </a:r>
            <a:r>
              <a:rPr lang="en-US" altLang="zh-CN" sz="1667" b="1" u="sng">
                <a:solidFill>
                  <a:srgbClr val="9900CC"/>
                </a:solidFill>
                <a:ea typeface="宋体" panose="02010600030101010101" pitchFamily="2" charset="-122"/>
              </a:rPr>
              <a:t>0x0D</a:t>
            </a:r>
            <a:r>
              <a:rPr lang="en-US" altLang="zh-CN" sz="1667">
                <a:solidFill>
                  <a:srgbClr val="000000"/>
                </a:solidFill>
                <a:ea typeface="宋体" panose="02010600030101010101" pitchFamily="2" charset="-122"/>
              </a:rPr>
              <a:t>    VPO: </a:t>
            </a:r>
            <a:r>
              <a:rPr lang="en-US" altLang="zh-CN" sz="1667" b="1" u="sng">
                <a:solidFill>
                  <a:srgbClr val="000000"/>
                </a:solidFill>
                <a:ea typeface="宋体" panose="02010600030101010101" pitchFamily="2" charset="-122"/>
              </a:rPr>
              <a:t>0x14</a:t>
            </a:r>
            <a:r>
              <a:rPr lang="en-US" altLang="zh-CN" sz="1667">
                <a:solidFill>
                  <a:srgbClr val="000000"/>
                </a:solidFill>
                <a:ea typeface="宋体" panose="02010600030101010101" pitchFamily="2" charset="-122"/>
              </a:rPr>
              <a:t>          		PA: </a:t>
            </a:r>
            <a:r>
              <a:rPr lang="en-US" altLang="zh-CN" sz="1667" u="sng">
                <a:solidFill>
                  <a:srgbClr val="000000"/>
                </a:solidFill>
                <a:ea typeface="宋体" panose="02010600030101010101" pitchFamily="2" charset="-122"/>
              </a:rPr>
              <a:t>0x</a:t>
            </a:r>
            <a:r>
              <a:rPr lang="en-US" altLang="zh-CN" sz="1667" u="sng">
                <a:solidFill>
                  <a:srgbClr val="00B0F0"/>
                </a:solidFill>
                <a:ea typeface="宋体" panose="02010600030101010101" pitchFamily="2" charset="-122"/>
              </a:rPr>
              <a:t>3</a:t>
            </a:r>
            <a:r>
              <a:rPr lang="en-US" altLang="zh-CN" sz="1667" u="sng">
                <a:solidFill>
                  <a:srgbClr val="FFC000"/>
                </a:solidFill>
                <a:ea typeface="宋体" panose="02010600030101010101" pitchFamily="2" charset="-122"/>
              </a:rPr>
              <a:t>5</a:t>
            </a:r>
            <a:r>
              <a:rPr lang="en-US" altLang="zh-CN" sz="1667" u="sng">
                <a:solidFill>
                  <a:srgbClr val="00B050"/>
                </a:solidFill>
                <a:ea typeface="宋体" panose="02010600030101010101" pitchFamily="2" charset="-122"/>
              </a:rPr>
              <a:t>4</a:t>
            </a:r>
          </a:p>
        </p:txBody>
      </p:sp>
      <p:grpSp>
        <p:nvGrpSpPr>
          <p:cNvPr id="113699" name="Group 179">
            <a:extLst>
              <a:ext uri="{FF2B5EF4-FFF2-40B4-BE49-F238E27FC236}">
                <a16:creationId xmlns:a16="http://schemas.microsoft.com/office/drawing/2014/main" id="{98E74AC9-7046-654C-95C0-BCA64AEE35A9}"/>
              </a:ext>
            </a:extLst>
          </p:cNvPr>
          <p:cNvGrpSpPr>
            <a:grpSpLocks/>
          </p:cNvGrpSpPr>
          <p:nvPr/>
        </p:nvGrpSpPr>
        <p:grpSpPr bwMode="auto">
          <a:xfrm>
            <a:off x="2244990" y="3339042"/>
            <a:ext cx="4873625" cy="508000"/>
            <a:chOff x="1219" y="2880"/>
            <a:chExt cx="3684" cy="384"/>
          </a:xfrm>
        </p:grpSpPr>
        <p:grpSp>
          <p:nvGrpSpPr>
            <p:cNvPr id="113720" name="Group 180">
              <a:extLst>
                <a:ext uri="{FF2B5EF4-FFF2-40B4-BE49-F238E27FC236}">
                  <a16:creationId xmlns:a16="http://schemas.microsoft.com/office/drawing/2014/main" id="{3AFCA918-427F-C249-A33A-91F7852D2E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9" y="2880"/>
              <a:ext cx="307" cy="384"/>
              <a:chOff x="605" y="1776"/>
              <a:chExt cx="307" cy="384"/>
            </a:xfrm>
          </p:grpSpPr>
          <p:sp>
            <p:nvSpPr>
              <p:cNvPr id="113754" name="Rectangle 181">
                <a:extLst>
                  <a:ext uri="{FF2B5EF4-FFF2-40B4-BE49-F238E27FC236}">
                    <a16:creationId xmlns:a16="http://schemas.microsoft.com/office/drawing/2014/main" id="{085F514D-72C1-0E42-8FC9-95853DAA1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755" name="Rectangle 182">
                <a:extLst>
                  <a:ext uri="{FF2B5EF4-FFF2-40B4-BE49-F238E27FC236}">
                    <a16:creationId xmlns:a16="http://schemas.microsoft.com/office/drawing/2014/main" id="{5637B1CC-B905-F142-850E-86782D1C8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11</a:t>
                </a:r>
              </a:p>
            </p:txBody>
          </p:sp>
        </p:grpSp>
        <p:grpSp>
          <p:nvGrpSpPr>
            <p:cNvPr id="113721" name="Group 183">
              <a:extLst>
                <a:ext uri="{FF2B5EF4-FFF2-40B4-BE49-F238E27FC236}">
                  <a16:creationId xmlns:a16="http://schemas.microsoft.com/office/drawing/2014/main" id="{1F2794C4-64BA-6547-A685-E434A1BEF7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6" y="2880"/>
              <a:ext cx="307" cy="384"/>
              <a:chOff x="605" y="1776"/>
              <a:chExt cx="307" cy="384"/>
            </a:xfrm>
          </p:grpSpPr>
          <p:sp>
            <p:nvSpPr>
              <p:cNvPr id="113752" name="Rectangle 184">
                <a:extLst>
                  <a:ext uri="{FF2B5EF4-FFF2-40B4-BE49-F238E27FC236}">
                    <a16:creationId xmlns:a16="http://schemas.microsoft.com/office/drawing/2014/main" id="{14CD3477-B06E-434D-818E-AF5D8FB0A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753" name="Rectangle 185">
                <a:extLst>
                  <a:ext uri="{FF2B5EF4-FFF2-40B4-BE49-F238E27FC236}">
                    <a16:creationId xmlns:a16="http://schemas.microsoft.com/office/drawing/2014/main" id="{E3F19971-2345-CD45-9F7B-B8BAB52472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10</a:t>
                </a:r>
              </a:p>
            </p:txBody>
          </p:sp>
        </p:grpSp>
        <p:grpSp>
          <p:nvGrpSpPr>
            <p:cNvPr id="113722" name="Group 186">
              <a:extLst>
                <a:ext uri="{FF2B5EF4-FFF2-40B4-BE49-F238E27FC236}">
                  <a16:creationId xmlns:a16="http://schemas.microsoft.com/office/drawing/2014/main" id="{FAC03D0A-7468-4D41-AA98-5E7B46DB79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3" y="2880"/>
              <a:ext cx="307" cy="384"/>
              <a:chOff x="605" y="1776"/>
              <a:chExt cx="307" cy="384"/>
            </a:xfrm>
          </p:grpSpPr>
          <p:sp>
            <p:nvSpPr>
              <p:cNvPr id="113750" name="Rectangle 187">
                <a:extLst>
                  <a:ext uri="{FF2B5EF4-FFF2-40B4-BE49-F238E27FC236}">
                    <a16:creationId xmlns:a16="http://schemas.microsoft.com/office/drawing/2014/main" id="{9852EEFF-A3AD-1C40-8557-979A249FAC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751" name="Rectangle 188">
                <a:extLst>
                  <a:ext uri="{FF2B5EF4-FFF2-40B4-BE49-F238E27FC236}">
                    <a16:creationId xmlns:a16="http://schemas.microsoft.com/office/drawing/2014/main" id="{9BE13AB8-27B8-8A43-B01F-E93A06EFED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9</a:t>
                </a:r>
              </a:p>
            </p:txBody>
          </p:sp>
        </p:grpSp>
        <p:grpSp>
          <p:nvGrpSpPr>
            <p:cNvPr id="113723" name="Group 189">
              <a:extLst>
                <a:ext uri="{FF2B5EF4-FFF2-40B4-BE49-F238E27FC236}">
                  <a16:creationId xmlns:a16="http://schemas.microsoft.com/office/drawing/2014/main" id="{EAA5B09E-1966-BE45-AF92-3FA0251381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0" y="2880"/>
              <a:ext cx="307" cy="384"/>
              <a:chOff x="605" y="1776"/>
              <a:chExt cx="307" cy="384"/>
            </a:xfrm>
          </p:grpSpPr>
          <p:sp>
            <p:nvSpPr>
              <p:cNvPr id="113748" name="Rectangle 190">
                <a:extLst>
                  <a:ext uri="{FF2B5EF4-FFF2-40B4-BE49-F238E27FC236}">
                    <a16:creationId xmlns:a16="http://schemas.microsoft.com/office/drawing/2014/main" id="{39A13826-EC55-F048-8111-8940366A7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749" name="Rectangle 191">
                <a:extLst>
                  <a:ext uri="{FF2B5EF4-FFF2-40B4-BE49-F238E27FC236}">
                    <a16:creationId xmlns:a16="http://schemas.microsoft.com/office/drawing/2014/main" id="{9F403E4F-C911-0342-97C6-A64AAD4D6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8</a:t>
                </a:r>
              </a:p>
            </p:txBody>
          </p:sp>
        </p:grpSp>
        <p:grpSp>
          <p:nvGrpSpPr>
            <p:cNvPr id="113724" name="Group 192">
              <a:extLst>
                <a:ext uri="{FF2B5EF4-FFF2-40B4-BE49-F238E27FC236}">
                  <a16:creationId xmlns:a16="http://schemas.microsoft.com/office/drawing/2014/main" id="{CC6BAB63-74BE-CE4A-B971-D129441D4A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7" y="2880"/>
              <a:ext cx="307" cy="384"/>
              <a:chOff x="605" y="1776"/>
              <a:chExt cx="307" cy="384"/>
            </a:xfrm>
          </p:grpSpPr>
          <p:sp>
            <p:nvSpPr>
              <p:cNvPr id="113746" name="Rectangle 193">
                <a:extLst>
                  <a:ext uri="{FF2B5EF4-FFF2-40B4-BE49-F238E27FC236}">
                    <a16:creationId xmlns:a16="http://schemas.microsoft.com/office/drawing/2014/main" id="{CAEBC6CC-C5F2-C84E-9780-06C3609C4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747" name="Rectangle 194">
                <a:extLst>
                  <a:ext uri="{FF2B5EF4-FFF2-40B4-BE49-F238E27FC236}">
                    <a16:creationId xmlns:a16="http://schemas.microsoft.com/office/drawing/2014/main" id="{F07D19DB-D8BA-C349-B724-205366B245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7</a:t>
                </a:r>
              </a:p>
            </p:txBody>
          </p:sp>
        </p:grpSp>
        <p:grpSp>
          <p:nvGrpSpPr>
            <p:cNvPr id="113725" name="Group 195">
              <a:extLst>
                <a:ext uri="{FF2B5EF4-FFF2-40B4-BE49-F238E27FC236}">
                  <a16:creationId xmlns:a16="http://schemas.microsoft.com/office/drawing/2014/main" id="{34247151-7C8C-E740-A8E2-A306F3D19A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4" y="2880"/>
              <a:ext cx="307" cy="384"/>
              <a:chOff x="605" y="1776"/>
              <a:chExt cx="307" cy="384"/>
            </a:xfrm>
          </p:grpSpPr>
          <p:sp>
            <p:nvSpPr>
              <p:cNvPr id="113744" name="Rectangle 196">
                <a:extLst>
                  <a:ext uri="{FF2B5EF4-FFF2-40B4-BE49-F238E27FC236}">
                    <a16:creationId xmlns:a16="http://schemas.microsoft.com/office/drawing/2014/main" id="{4B6A7A2E-E3F8-5045-8B74-64354866AC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745" name="Rectangle 197">
                <a:extLst>
                  <a:ext uri="{FF2B5EF4-FFF2-40B4-BE49-F238E27FC236}">
                    <a16:creationId xmlns:a16="http://schemas.microsoft.com/office/drawing/2014/main" id="{FE1DDBEA-E150-F84E-B900-6683281CE5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6</a:t>
                </a:r>
              </a:p>
            </p:txBody>
          </p:sp>
        </p:grpSp>
        <p:grpSp>
          <p:nvGrpSpPr>
            <p:cNvPr id="113726" name="Group 198">
              <a:extLst>
                <a:ext uri="{FF2B5EF4-FFF2-40B4-BE49-F238E27FC236}">
                  <a16:creationId xmlns:a16="http://schemas.microsoft.com/office/drawing/2014/main" id="{92F6FD17-01F0-BC47-B93D-CF708AA39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880"/>
              <a:ext cx="307" cy="384"/>
              <a:chOff x="605" y="1776"/>
              <a:chExt cx="307" cy="384"/>
            </a:xfrm>
          </p:grpSpPr>
          <p:sp>
            <p:nvSpPr>
              <p:cNvPr id="113742" name="Rectangle 199">
                <a:extLst>
                  <a:ext uri="{FF2B5EF4-FFF2-40B4-BE49-F238E27FC236}">
                    <a16:creationId xmlns:a16="http://schemas.microsoft.com/office/drawing/2014/main" id="{3AE6340D-CD6B-3E48-A9C7-56C3190F9E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743" name="Rectangle 200">
                <a:extLst>
                  <a:ext uri="{FF2B5EF4-FFF2-40B4-BE49-F238E27FC236}">
                    <a16:creationId xmlns:a16="http://schemas.microsoft.com/office/drawing/2014/main" id="{1FD4BDA0-D29E-2B47-8CA1-B819F64462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5</a:t>
                </a:r>
              </a:p>
            </p:txBody>
          </p:sp>
        </p:grpSp>
        <p:grpSp>
          <p:nvGrpSpPr>
            <p:cNvPr id="113727" name="Group 201">
              <a:extLst>
                <a:ext uri="{FF2B5EF4-FFF2-40B4-BE49-F238E27FC236}">
                  <a16:creationId xmlns:a16="http://schemas.microsoft.com/office/drawing/2014/main" id="{0D38D26B-D312-1148-BBD9-312184A745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8" y="2880"/>
              <a:ext cx="307" cy="384"/>
              <a:chOff x="605" y="1776"/>
              <a:chExt cx="307" cy="384"/>
            </a:xfrm>
          </p:grpSpPr>
          <p:sp>
            <p:nvSpPr>
              <p:cNvPr id="113740" name="Rectangle 202">
                <a:extLst>
                  <a:ext uri="{FF2B5EF4-FFF2-40B4-BE49-F238E27FC236}">
                    <a16:creationId xmlns:a16="http://schemas.microsoft.com/office/drawing/2014/main" id="{3AD979C9-36E0-1148-853B-E86BEF40B6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741" name="Rectangle 203">
                <a:extLst>
                  <a:ext uri="{FF2B5EF4-FFF2-40B4-BE49-F238E27FC236}">
                    <a16:creationId xmlns:a16="http://schemas.microsoft.com/office/drawing/2014/main" id="{9D55AC1F-168E-004A-B256-B1B715574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4</a:t>
                </a:r>
              </a:p>
            </p:txBody>
          </p:sp>
        </p:grpSp>
        <p:grpSp>
          <p:nvGrpSpPr>
            <p:cNvPr id="113728" name="Group 204">
              <a:extLst>
                <a:ext uri="{FF2B5EF4-FFF2-40B4-BE49-F238E27FC236}">
                  <a16:creationId xmlns:a16="http://schemas.microsoft.com/office/drawing/2014/main" id="{673B496F-0E9F-BE41-9F80-18CCECF557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5" y="2880"/>
              <a:ext cx="307" cy="384"/>
              <a:chOff x="605" y="1776"/>
              <a:chExt cx="307" cy="384"/>
            </a:xfrm>
          </p:grpSpPr>
          <p:sp>
            <p:nvSpPr>
              <p:cNvPr id="113738" name="Rectangle 205">
                <a:extLst>
                  <a:ext uri="{FF2B5EF4-FFF2-40B4-BE49-F238E27FC236}">
                    <a16:creationId xmlns:a16="http://schemas.microsoft.com/office/drawing/2014/main" id="{49CE970F-E978-A44B-851E-FFE501DC7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739" name="Rectangle 206">
                <a:extLst>
                  <a:ext uri="{FF2B5EF4-FFF2-40B4-BE49-F238E27FC236}">
                    <a16:creationId xmlns:a16="http://schemas.microsoft.com/office/drawing/2014/main" id="{08153BAA-D88E-3640-BF7D-5CDED7623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3</a:t>
                </a:r>
              </a:p>
            </p:txBody>
          </p:sp>
        </p:grpSp>
        <p:grpSp>
          <p:nvGrpSpPr>
            <p:cNvPr id="113729" name="Group 207">
              <a:extLst>
                <a:ext uri="{FF2B5EF4-FFF2-40B4-BE49-F238E27FC236}">
                  <a16:creationId xmlns:a16="http://schemas.microsoft.com/office/drawing/2014/main" id="{8F088144-94AF-9E4D-9F0F-2F701EC917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2" y="2880"/>
              <a:ext cx="307" cy="384"/>
              <a:chOff x="605" y="1776"/>
              <a:chExt cx="307" cy="384"/>
            </a:xfrm>
          </p:grpSpPr>
          <p:sp>
            <p:nvSpPr>
              <p:cNvPr id="113736" name="Rectangle 208">
                <a:extLst>
                  <a:ext uri="{FF2B5EF4-FFF2-40B4-BE49-F238E27FC236}">
                    <a16:creationId xmlns:a16="http://schemas.microsoft.com/office/drawing/2014/main" id="{C952C21E-CED3-3746-A2FB-CCBC6F1BBA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737" name="Rectangle 209">
                <a:extLst>
                  <a:ext uri="{FF2B5EF4-FFF2-40B4-BE49-F238E27FC236}">
                    <a16:creationId xmlns:a16="http://schemas.microsoft.com/office/drawing/2014/main" id="{42BFEFD2-81BF-604D-AAC5-6CAD10066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2</a:t>
                </a:r>
              </a:p>
            </p:txBody>
          </p:sp>
        </p:grpSp>
        <p:grpSp>
          <p:nvGrpSpPr>
            <p:cNvPr id="113730" name="Group 210">
              <a:extLst>
                <a:ext uri="{FF2B5EF4-FFF2-40B4-BE49-F238E27FC236}">
                  <a16:creationId xmlns:a16="http://schemas.microsoft.com/office/drawing/2014/main" id="{3186E2AE-616F-F04A-AC3A-006EB94A79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9" y="2880"/>
              <a:ext cx="307" cy="384"/>
              <a:chOff x="605" y="1776"/>
              <a:chExt cx="307" cy="384"/>
            </a:xfrm>
          </p:grpSpPr>
          <p:sp>
            <p:nvSpPr>
              <p:cNvPr id="113734" name="Rectangle 211">
                <a:extLst>
                  <a:ext uri="{FF2B5EF4-FFF2-40B4-BE49-F238E27FC236}">
                    <a16:creationId xmlns:a16="http://schemas.microsoft.com/office/drawing/2014/main" id="{F3F53D9A-7378-8B43-8DC3-F17E976D0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735" name="Rectangle 212">
                <a:extLst>
                  <a:ext uri="{FF2B5EF4-FFF2-40B4-BE49-F238E27FC236}">
                    <a16:creationId xmlns:a16="http://schemas.microsoft.com/office/drawing/2014/main" id="{9704182D-9458-9842-A32D-D7B2225B7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1</a:t>
                </a:r>
              </a:p>
            </p:txBody>
          </p:sp>
        </p:grpSp>
        <p:grpSp>
          <p:nvGrpSpPr>
            <p:cNvPr id="113731" name="Group 213">
              <a:extLst>
                <a:ext uri="{FF2B5EF4-FFF2-40B4-BE49-F238E27FC236}">
                  <a16:creationId xmlns:a16="http://schemas.microsoft.com/office/drawing/2014/main" id="{A9965828-263A-B44E-A7D3-A9FE0B1876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6" y="2880"/>
              <a:ext cx="307" cy="384"/>
              <a:chOff x="605" y="1776"/>
              <a:chExt cx="307" cy="384"/>
            </a:xfrm>
          </p:grpSpPr>
          <p:sp>
            <p:nvSpPr>
              <p:cNvPr id="113732" name="Rectangle 214">
                <a:extLst>
                  <a:ext uri="{FF2B5EF4-FFF2-40B4-BE49-F238E27FC236}">
                    <a16:creationId xmlns:a16="http://schemas.microsoft.com/office/drawing/2014/main" id="{D0C82C29-76A7-B646-BA45-90A5551B5D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968"/>
                <a:ext cx="307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zh-CN" altLang="en-US" sz="1667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733" name="Rectangle 215">
                <a:extLst>
                  <a:ext uri="{FF2B5EF4-FFF2-40B4-BE49-F238E27FC236}">
                    <a16:creationId xmlns:a16="http://schemas.microsoft.com/office/drawing/2014/main" id="{E7AD114A-D586-C248-9A91-7A3A04684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" y="1776"/>
                <a:ext cx="3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167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0</a:t>
                </a:r>
              </a:p>
            </p:txBody>
          </p:sp>
        </p:grpSp>
      </p:grpSp>
      <p:grpSp>
        <p:nvGrpSpPr>
          <p:cNvPr id="113700" name="Group 216">
            <a:extLst>
              <a:ext uri="{FF2B5EF4-FFF2-40B4-BE49-F238E27FC236}">
                <a16:creationId xmlns:a16="http://schemas.microsoft.com/office/drawing/2014/main" id="{BB6B77EE-9951-2E47-966F-5822096E04D6}"/>
              </a:ext>
            </a:extLst>
          </p:cNvPr>
          <p:cNvGrpSpPr>
            <a:grpSpLocks/>
          </p:cNvGrpSpPr>
          <p:nvPr/>
        </p:nvGrpSpPr>
        <p:grpSpPr bwMode="auto">
          <a:xfrm>
            <a:off x="4696354" y="3910544"/>
            <a:ext cx="2436813" cy="283104"/>
            <a:chOff x="3061" y="2261"/>
            <a:chExt cx="1842" cy="214"/>
          </a:xfrm>
        </p:grpSpPr>
        <p:sp>
          <p:nvSpPr>
            <p:cNvPr id="113718" name="Line 217">
              <a:extLst>
                <a:ext uri="{FF2B5EF4-FFF2-40B4-BE49-F238E27FC236}">
                  <a16:creationId xmlns:a16="http://schemas.microsoft.com/office/drawing/2014/main" id="{9C721F70-CEFF-C541-9EF3-BEC3CB2F3C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352"/>
              <a:ext cx="18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13719" name="Text Box 218">
              <a:extLst>
                <a:ext uri="{FF2B5EF4-FFF2-40B4-BE49-F238E27FC236}">
                  <a16:creationId xmlns:a16="http://schemas.microsoft.com/office/drawing/2014/main" id="{835CB132-899C-0B4B-A923-EA976CB0FA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0" y="2261"/>
              <a:ext cx="422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en-US" altLang="zh-CN" sz="1500" b="1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PPO</a:t>
              </a:r>
            </a:p>
          </p:txBody>
        </p:sp>
      </p:grpSp>
      <p:grpSp>
        <p:nvGrpSpPr>
          <p:cNvPr id="113701" name="Group 219">
            <a:extLst>
              <a:ext uri="{FF2B5EF4-FFF2-40B4-BE49-F238E27FC236}">
                <a16:creationId xmlns:a16="http://schemas.microsoft.com/office/drawing/2014/main" id="{3B34C9BD-A927-4042-89BE-D12F85EE7DF7}"/>
              </a:ext>
            </a:extLst>
          </p:cNvPr>
          <p:cNvGrpSpPr>
            <a:grpSpLocks/>
          </p:cNvGrpSpPr>
          <p:nvPr/>
        </p:nvGrpSpPr>
        <p:grpSpPr bwMode="auto">
          <a:xfrm>
            <a:off x="2283355" y="3910544"/>
            <a:ext cx="2391834" cy="283104"/>
            <a:chOff x="3061" y="2261"/>
            <a:chExt cx="1842" cy="214"/>
          </a:xfrm>
        </p:grpSpPr>
        <p:sp>
          <p:nvSpPr>
            <p:cNvPr id="113716" name="Line 220">
              <a:extLst>
                <a:ext uri="{FF2B5EF4-FFF2-40B4-BE49-F238E27FC236}">
                  <a16:creationId xmlns:a16="http://schemas.microsoft.com/office/drawing/2014/main" id="{C4383E03-2AE2-2F4B-8C70-53F19F4B43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352"/>
              <a:ext cx="18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/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7" b="1">
                <a:solidFill>
                  <a:srgbClr val="000000"/>
                </a:solidFill>
                <a:latin typeface="Comic Sans MS" panose="030F09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13717" name="Text Box 221">
              <a:extLst>
                <a:ext uri="{FF2B5EF4-FFF2-40B4-BE49-F238E27FC236}">
                  <a16:creationId xmlns:a16="http://schemas.microsoft.com/office/drawing/2014/main" id="{DD821F85-7A96-9444-B6E6-831FD72C20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0" y="2261"/>
              <a:ext cx="414" cy="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en-US" altLang="zh-CN" sz="1500" b="1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PPN</a:t>
              </a:r>
            </a:p>
          </p:txBody>
        </p:sp>
      </p:grpSp>
      <p:sp>
        <p:nvSpPr>
          <p:cNvPr id="113702" name="Text Box 231">
            <a:extLst>
              <a:ext uri="{FF2B5EF4-FFF2-40B4-BE49-F238E27FC236}">
                <a16:creationId xmlns:a16="http://schemas.microsoft.com/office/drawing/2014/main" id="{0B563686-0B2D-8940-9201-E5A70517E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1061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3703" name="Text Box 232">
            <a:extLst>
              <a:ext uri="{FF2B5EF4-FFF2-40B4-BE49-F238E27FC236}">
                <a16:creationId xmlns:a16="http://schemas.microsoft.com/office/drawing/2014/main" id="{ABC82C6B-F835-AB4E-9E23-ADA4EE413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6561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3704" name="Text Box 233">
            <a:extLst>
              <a:ext uri="{FF2B5EF4-FFF2-40B4-BE49-F238E27FC236}">
                <a16:creationId xmlns:a16="http://schemas.microsoft.com/office/drawing/2014/main" id="{013884EE-21F1-2F41-9707-068F937F7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5561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3705" name="Text Box 234">
            <a:extLst>
              <a:ext uri="{FF2B5EF4-FFF2-40B4-BE49-F238E27FC236}">
                <a16:creationId xmlns:a16="http://schemas.microsoft.com/office/drawing/2014/main" id="{B0DF6F88-5E8B-1B4C-9194-7FDA2F4DE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675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5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3706" name="Text Box 235">
            <a:extLst>
              <a:ext uri="{FF2B5EF4-FFF2-40B4-BE49-F238E27FC236}">
                <a16:creationId xmlns:a16="http://schemas.microsoft.com/office/drawing/2014/main" id="{B3D46C03-2152-6344-A80F-75AA6AA6E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0061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3707" name="Text Box 236">
            <a:extLst>
              <a:ext uri="{FF2B5EF4-FFF2-40B4-BE49-F238E27FC236}">
                <a16:creationId xmlns:a16="http://schemas.microsoft.com/office/drawing/2014/main" id="{9C0CB5F0-7B58-FD4E-B424-3F40EEE57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9061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3708" name="Text Box 237">
            <a:extLst>
              <a:ext uri="{FF2B5EF4-FFF2-40B4-BE49-F238E27FC236}">
                <a16:creationId xmlns:a16="http://schemas.microsoft.com/office/drawing/2014/main" id="{46025797-6CF4-C841-83CF-99C413B1F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4561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3709" name="Text Box 238">
            <a:extLst>
              <a:ext uri="{FF2B5EF4-FFF2-40B4-BE49-F238E27FC236}">
                <a16:creationId xmlns:a16="http://schemas.microsoft.com/office/drawing/2014/main" id="{D94EEFDA-21A7-784A-B695-D06D9DAE0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561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FFC00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3710" name="Text Box 239">
            <a:extLst>
              <a:ext uri="{FF2B5EF4-FFF2-40B4-BE49-F238E27FC236}">
                <a16:creationId xmlns:a16="http://schemas.microsoft.com/office/drawing/2014/main" id="{51A3EB00-9516-F349-9DE5-1BB42482E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675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3711" name="Text Box 240">
            <a:extLst>
              <a:ext uri="{FF2B5EF4-FFF2-40B4-BE49-F238E27FC236}">
                <a16:creationId xmlns:a16="http://schemas.microsoft.com/office/drawing/2014/main" id="{25EFC17C-E035-294C-BC8E-C3D9443B5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8061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3712" name="Text Box 241">
            <a:extLst>
              <a:ext uri="{FF2B5EF4-FFF2-40B4-BE49-F238E27FC236}">
                <a16:creationId xmlns:a16="http://schemas.microsoft.com/office/drawing/2014/main" id="{61F3FF4D-B89F-CF4B-B4D5-2E3116024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7061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13713" name="Text Box 242">
            <a:extLst>
              <a:ext uri="{FF2B5EF4-FFF2-40B4-BE49-F238E27FC236}">
                <a16:creationId xmlns:a16="http://schemas.microsoft.com/office/drawing/2014/main" id="{17D0CECD-2826-914A-A0F4-01B58911B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561" y="3593042"/>
            <a:ext cx="279244" cy="29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333" b="1">
                <a:solidFill>
                  <a:srgbClr val="00B0F0"/>
                </a:solidFill>
                <a:latin typeface="Helvetica" pitchFamily="2" charset="0"/>
                <a:ea typeface="宋体" panose="02010600030101010101" pitchFamily="2" charset="-122"/>
              </a:rPr>
              <a:t>0</a:t>
            </a:r>
          </a:p>
        </p:txBody>
      </p:sp>
      <p:cxnSp>
        <p:nvCxnSpPr>
          <p:cNvPr id="113714" name="Straight Connector 2">
            <a:extLst>
              <a:ext uri="{FF2B5EF4-FFF2-40B4-BE49-F238E27FC236}">
                <a16:creationId xmlns:a16="http://schemas.microsoft.com/office/drawing/2014/main" id="{3802DE4F-2B4A-E440-93E6-82C018A1444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75188" y="1436688"/>
            <a:ext cx="0" cy="3071813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715" name="Rectangle 175">
            <a:extLst>
              <a:ext uri="{FF2B5EF4-FFF2-40B4-BE49-F238E27FC236}">
                <a16:creationId xmlns:a16="http://schemas.microsoft.com/office/drawing/2014/main" id="{396A42ED-16F0-C540-8C93-F7C163D4C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2780771"/>
            <a:ext cx="6540500" cy="41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VPN: </a:t>
            </a:r>
            <a:r>
              <a:rPr lang="en-US" altLang="zh-CN" sz="1667" b="1" u="sng" dirty="0">
                <a:solidFill>
                  <a:srgbClr val="FF0000"/>
                </a:solidFill>
                <a:ea typeface="宋体" panose="02010600030101010101" pitchFamily="2" charset="-122"/>
              </a:rPr>
              <a:t>0x0F</a:t>
            </a:r>
            <a:r>
              <a:rPr lang="en-US" altLang="zh-CN" sz="1667" b="1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VPO: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0x14</a:t>
            </a:r>
            <a:r>
              <a:rPr lang="en-US" altLang="zh-CN" sz="1667" dirty="0">
                <a:solidFill>
                  <a:srgbClr val="000000"/>
                </a:solidFill>
                <a:ea typeface="宋体" panose="02010600030101010101" pitchFamily="2" charset="-122"/>
              </a:rPr>
              <a:t>                	Page Fault? </a:t>
            </a:r>
            <a:r>
              <a:rPr lang="en-US" altLang="zh-CN" sz="1667" b="1" u="sng" dirty="0">
                <a:solidFill>
                  <a:srgbClr val="000000"/>
                </a:solidFill>
                <a:ea typeface="宋体" panose="02010600030101010101" pitchFamily="2" charset="-122"/>
              </a:rPr>
              <a:t> No </a:t>
            </a:r>
            <a:r>
              <a:rPr lang="en-US" altLang="zh-CN" sz="1667" b="1" dirty="0">
                <a:solidFill>
                  <a:srgbClr val="FFFFFF"/>
                </a:solidFill>
                <a:ea typeface="宋体" panose="02010600030101010101" pitchFamily="2" charset="-122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241159872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灯片编号占位符 5">
            <a:extLst>
              <a:ext uri="{FF2B5EF4-FFF2-40B4-BE49-F238E27FC236}">
                <a16:creationId xmlns:a16="http://schemas.microsoft.com/office/drawing/2014/main" id="{B18DF666-6869-204E-BE3A-FD23CB63F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A3D6A063-C62B-1547-B65A-BA6883C6426B}" type="slidenum">
              <a:rPr lang="zh-CN" altLang="en-US" sz="1167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29</a:t>
            </a:fld>
            <a:endParaRPr lang="en-US" altLang="zh-CN" sz="1167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51B1CEEE-E174-1F48-A069-3F3B5DDA68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小练习：请翻译虚拟地址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19704C6E-1C52-B04F-8DDF-CF814E8AE9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66748"/>
            <a:ext cx="6921500" cy="158750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假定一种地址格式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14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位虚拟地址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12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位物理地址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页大小 </a:t>
            </a:r>
            <a:r>
              <a:rPr lang="en-US" altLang="zh-CN" dirty="0">
                <a:ea typeface="宋体" panose="02010600030101010101" pitchFamily="2" charset="-122"/>
              </a:rPr>
              <a:t>= 64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字节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(6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33D43009-B81E-794E-81EE-1669D45BEF44}"/>
              </a:ext>
            </a:extLst>
          </p:cNvPr>
          <p:cNvGrpSpPr>
            <a:grpSpLocks/>
          </p:cNvGrpSpPr>
          <p:nvPr/>
        </p:nvGrpSpPr>
        <p:grpSpPr bwMode="auto">
          <a:xfrm>
            <a:off x="1562365" y="3085042"/>
            <a:ext cx="5700448" cy="2124033"/>
            <a:chOff x="605" y="1776"/>
            <a:chExt cx="4309" cy="2048"/>
          </a:xfrm>
        </p:grpSpPr>
        <p:grpSp>
          <p:nvGrpSpPr>
            <p:cNvPr id="101381" name="Group 5">
              <a:extLst>
                <a:ext uri="{FF2B5EF4-FFF2-40B4-BE49-F238E27FC236}">
                  <a16:creationId xmlns:a16="http://schemas.microsoft.com/office/drawing/2014/main" id="{D773EB7E-BD77-4442-802D-05AC46FC10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5" y="1776"/>
              <a:ext cx="4298" cy="384"/>
              <a:chOff x="605" y="1776"/>
              <a:chExt cx="4298" cy="384"/>
            </a:xfrm>
          </p:grpSpPr>
          <p:grpSp>
            <p:nvGrpSpPr>
              <p:cNvPr id="101435" name="Group 6">
                <a:extLst>
                  <a:ext uri="{FF2B5EF4-FFF2-40B4-BE49-F238E27FC236}">
                    <a16:creationId xmlns:a16="http://schemas.microsoft.com/office/drawing/2014/main" id="{A497712B-F608-D740-B7AA-8FBF3B8275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5" y="1776"/>
                <a:ext cx="307" cy="384"/>
                <a:chOff x="605" y="1776"/>
                <a:chExt cx="307" cy="384"/>
              </a:xfrm>
            </p:grpSpPr>
            <p:sp>
              <p:nvSpPr>
                <p:cNvPr id="101475" name="Rectangle 7">
                  <a:extLst>
                    <a:ext uri="{FF2B5EF4-FFF2-40B4-BE49-F238E27FC236}">
                      <a16:creationId xmlns:a16="http://schemas.microsoft.com/office/drawing/2014/main" id="{8CA1DA74-D9DD-5348-AAE7-69E8EB59D9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76" name="Rectangle 8">
                  <a:extLst>
                    <a:ext uri="{FF2B5EF4-FFF2-40B4-BE49-F238E27FC236}">
                      <a16:creationId xmlns:a16="http://schemas.microsoft.com/office/drawing/2014/main" id="{23432B15-7887-874F-8515-DC72EBB750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13</a:t>
                  </a:r>
                </a:p>
              </p:txBody>
            </p:sp>
          </p:grpSp>
          <p:grpSp>
            <p:nvGrpSpPr>
              <p:cNvPr id="101436" name="Group 9">
                <a:extLst>
                  <a:ext uri="{FF2B5EF4-FFF2-40B4-BE49-F238E27FC236}">
                    <a16:creationId xmlns:a16="http://schemas.microsoft.com/office/drawing/2014/main" id="{847E5B09-C395-6C43-8A68-FA12514C6C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2" y="1776"/>
                <a:ext cx="307" cy="384"/>
                <a:chOff x="605" y="1776"/>
                <a:chExt cx="307" cy="384"/>
              </a:xfrm>
            </p:grpSpPr>
            <p:sp>
              <p:nvSpPr>
                <p:cNvPr id="101473" name="Rectangle 10">
                  <a:extLst>
                    <a:ext uri="{FF2B5EF4-FFF2-40B4-BE49-F238E27FC236}">
                      <a16:creationId xmlns:a16="http://schemas.microsoft.com/office/drawing/2014/main" id="{2D7BCD0D-6A0A-9044-B2A7-5E5E7C3BE1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74" name="Rectangle 11">
                  <a:extLst>
                    <a:ext uri="{FF2B5EF4-FFF2-40B4-BE49-F238E27FC236}">
                      <a16:creationId xmlns:a16="http://schemas.microsoft.com/office/drawing/2014/main" id="{32397518-950B-324A-A843-ACE1432BE5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12</a:t>
                  </a:r>
                </a:p>
              </p:txBody>
            </p:sp>
          </p:grpSp>
          <p:grpSp>
            <p:nvGrpSpPr>
              <p:cNvPr id="101437" name="Group 12">
                <a:extLst>
                  <a:ext uri="{FF2B5EF4-FFF2-40B4-BE49-F238E27FC236}">
                    <a16:creationId xmlns:a16="http://schemas.microsoft.com/office/drawing/2014/main" id="{95279240-EEC7-5D4C-8871-13E96B0CF3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19" y="1776"/>
                <a:ext cx="307" cy="384"/>
                <a:chOff x="605" y="1776"/>
                <a:chExt cx="307" cy="384"/>
              </a:xfrm>
            </p:grpSpPr>
            <p:sp>
              <p:nvSpPr>
                <p:cNvPr id="101471" name="Rectangle 13">
                  <a:extLst>
                    <a:ext uri="{FF2B5EF4-FFF2-40B4-BE49-F238E27FC236}">
                      <a16:creationId xmlns:a16="http://schemas.microsoft.com/office/drawing/2014/main" id="{BA939F8F-CC5E-3A46-919F-682ED5FBEF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72" name="Rectangle 14">
                  <a:extLst>
                    <a:ext uri="{FF2B5EF4-FFF2-40B4-BE49-F238E27FC236}">
                      <a16:creationId xmlns:a16="http://schemas.microsoft.com/office/drawing/2014/main" id="{E086CA66-3225-1C4A-93F8-F2FAD9240E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11</a:t>
                  </a:r>
                </a:p>
              </p:txBody>
            </p:sp>
          </p:grpSp>
          <p:grpSp>
            <p:nvGrpSpPr>
              <p:cNvPr id="101438" name="Group 15">
                <a:extLst>
                  <a:ext uri="{FF2B5EF4-FFF2-40B4-BE49-F238E27FC236}">
                    <a16:creationId xmlns:a16="http://schemas.microsoft.com/office/drawing/2014/main" id="{97180941-8002-0444-9170-F6E0987922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26" y="1776"/>
                <a:ext cx="307" cy="384"/>
                <a:chOff x="605" y="1776"/>
                <a:chExt cx="307" cy="384"/>
              </a:xfrm>
            </p:grpSpPr>
            <p:sp>
              <p:nvSpPr>
                <p:cNvPr id="101469" name="Rectangle 16">
                  <a:extLst>
                    <a:ext uri="{FF2B5EF4-FFF2-40B4-BE49-F238E27FC236}">
                      <a16:creationId xmlns:a16="http://schemas.microsoft.com/office/drawing/2014/main" id="{3A16F068-BB36-464E-AAB9-A5274D5D10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70" name="Rectangle 17">
                  <a:extLst>
                    <a:ext uri="{FF2B5EF4-FFF2-40B4-BE49-F238E27FC236}">
                      <a16:creationId xmlns:a16="http://schemas.microsoft.com/office/drawing/2014/main" id="{763AEFFA-1B1B-834F-82DE-D399DBF022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10</a:t>
                  </a:r>
                </a:p>
              </p:txBody>
            </p:sp>
          </p:grpSp>
          <p:grpSp>
            <p:nvGrpSpPr>
              <p:cNvPr id="101439" name="Group 18">
                <a:extLst>
                  <a:ext uri="{FF2B5EF4-FFF2-40B4-BE49-F238E27FC236}">
                    <a16:creationId xmlns:a16="http://schemas.microsoft.com/office/drawing/2014/main" id="{9DD58F1F-08F0-EB4E-8089-9E384AC4D4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33" y="1776"/>
                <a:ext cx="307" cy="384"/>
                <a:chOff x="605" y="1776"/>
                <a:chExt cx="307" cy="384"/>
              </a:xfrm>
            </p:grpSpPr>
            <p:sp>
              <p:nvSpPr>
                <p:cNvPr id="101467" name="Rectangle 19">
                  <a:extLst>
                    <a:ext uri="{FF2B5EF4-FFF2-40B4-BE49-F238E27FC236}">
                      <a16:creationId xmlns:a16="http://schemas.microsoft.com/office/drawing/2014/main" id="{F4B5E25E-86EC-BF42-8978-18AC0CD2A1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68" name="Rectangle 20">
                  <a:extLst>
                    <a:ext uri="{FF2B5EF4-FFF2-40B4-BE49-F238E27FC236}">
                      <a16:creationId xmlns:a16="http://schemas.microsoft.com/office/drawing/2014/main" id="{7A048514-8709-CE49-A623-198A8B31DE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9</a:t>
                  </a:r>
                </a:p>
              </p:txBody>
            </p:sp>
          </p:grpSp>
          <p:grpSp>
            <p:nvGrpSpPr>
              <p:cNvPr id="101440" name="Group 21">
                <a:extLst>
                  <a:ext uri="{FF2B5EF4-FFF2-40B4-BE49-F238E27FC236}">
                    <a16:creationId xmlns:a16="http://schemas.microsoft.com/office/drawing/2014/main" id="{96D697FE-109C-6B4E-A446-7171191741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40" y="1776"/>
                <a:ext cx="307" cy="384"/>
                <a:chOff x="605" y="1776"/>
                <a:chExt cx="307" cy="384"/>
              </a:xfrm>
            </p:grpSpPr>
            <p:sp>
              <p:nvSpPr>
                <p:cNvPr id="101465" name="Rectangle 22">
                  <a:extLst>
                    <a:ext uri="{FF2B5EF4-FFF2-40B4-BE49-F238E27FC236}">
                      <a16:creationId xmlns:a16="http://schemas.microsoft.com/office/drawing/2014/main" id="{18C581E6-8030-DE49-8A4E-D7D4481FAD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66" name="Rectangle 23">
                  <a:extLst>
                    <a:ext uri="{FF2B5EF4-FFF2-40B4-BE49-F238E27FC236}">
                      <a16:creationId xmlns:a16="http://schemas.microsoft.com/office/drawing/2014/main" id="{7536D81C-23C5-C44D-9491-813CF5F3A2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8</a:t>
                  </a:r>
                </a:p>
              </p:txBody>
            </p:sp>
          </p:grpSp>
          <p:grpSp>
            <p:nvGrpSpPr>
              <p:cNvPr id="101441" name="Group 24">
                <a:extLst>
                  <a:ext uri="{FF2B5EF4-FFF2-40B4-BE49-F238E27FC236}">
                    <a16:creationId xmlns:a16="http://schemas.microsoft.com/office/drawing/2014/main" id="{1F761FF6-830F-2147-952C-7F2A8C9653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7" y="1776"/>
                <a:ext cx="307" cy="384"/>
                <a:chOff x="605" y="1776"/>
                <a:chExt cx="307" cy="384"/>
              </a:xfrm>
            </p:grpSpPr>
            <p:sp>
              <p:nvSpPr>
                <p:cNvPr id="101463" name="Rectangle 25">
                  <a:extLst>
                    <a:ext uri="{FF2B5EF4-FFF2-40B4-BE49-F238E27FC236}">
                      <a16:creationId xmlns:a16="http://schemas.microsoft.com/office/drawing/2014/main" id="{98C45394-AF97-C14E-8AD7-1C48D35665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64" name="Rectangle 26">
                  <a:extLst>
                    <a:ext uri="{FF2B5EF4-FFF2-40B4-BE49-F238E27FC236}">
                      <a16:creationId xmlns:a16="http://schemas.microsoft.com/office/drawing/2014/main" id="{63E174F6-5BAD-9F45-BA12-EE2D549DF2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7</a:t>
                  </a:r>
                </a:p>
              </p:txBody>
            </p:sp>
          </p:grpSp>
          <p:grpSp>
            <p:nvGrpSpPr>
              <p:cNvPr id="101442" name="Group 27">
                <a:extLst>
                  <a:ext uri="{FF2B5EF4-FFF2-40B4-BE49-F238E27FC236}">
                    <a16:creationId xmlns:a16="http://schemas.microsoft.com/office/drawing/2014/main" id="{A836EE63-C634-D544-8778-8717CEA592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54" y="1776"/>
                <a:ext cx="307" cy="384"/>
                <a:chOff x="605" y="1776"/>
                <a:chExt cx="307" cy="384"/>
              </a:xfrm>
            </p:grpSpPr>
            <p:sp>
              <p:nvSpPr>
                <p:cNvPr id="101461" name="Rectangle 28">
                  <a:extLst>
                    <a:ext uri="{FF2B5EF4-FFF2-40B4-BE49-F238E27FC236}">
                      <a16:creationId xmlns:a16="http://schemas.microsoft.com/office/drawing/2014/main" id="{6523D2FF-132B-834D-B81D-F19F9E39E4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62" name="Rectangle 29">
                  <a:extLst>
                    <a:ext uri="{FF2B5EF4-FFF2-40B4-BE49-F238E27FC236}">
                      <a16:creationId xmlns:a16="http://schemas.microsoft.com/office/drawing/2014/main" id="{34050A9A-7621-404F-B8DF-B870827701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6</a:t>
                  </a:r>
                </a:p>
              </p:txBody>
            </p:sp>
          </p:grpSp>
          <p:grpSp>
            <p:nvGrpSpPr>
              <p:cNvPr id="101443" name="Group 30">
                <a:extLst>
                  <a:ext uri="{FF2B5EF4-FFF2-40B4-BE49-F238E27FC236}">
                    <a16:creationId xmlns:a16="http://schemas.microsoft.com/office/drawing/2014/main" id="{CF7C85B1-941F-0C49-A20A-8CDF10E54E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61" y="1776"/>
                <a:ext cx="307" cy="384"/>
                <a:chOff x="605" y="1776"/>
                <a:chExt cx="307" cy="384"/>
              </a:xfrm>
            </p:grpSpPr>
            <p:sp>
              <p:nvSpPr>
                <p:cNvPr id="101459" name="Rectangle 31">
                  <a:extLst>
                    <a:ext uri="{FF2B5EF4-FFF2-40B4-BE49-F238E27FC236}">
                      <a16:creationId xmlns:a16="http://schemas.microsoft.com/office/drawing/2014/main" id="{43C1290A-0C2A-C64F-BD20-C82805F4CC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60" name="Rectangle 32">
                  <a:extLst>
                    <a:ext uri="{FF2B5EF4-FFF2-40B4-BE49-F238E27FC236}">
                      <a16:creationId xmlns:a16="http://schemas.microsoft.com/office/drawing/2014/main" id="{8E209DDC-2EDA-304B-8A99-7DDB99455A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5</a:t>
                  </a:r>
                </a:p>
              </p:txBody>
            </p:sp>
          </p:grpSp>
          <p:grpSp>
            <p:nvGrpSpPr>
              <p:cNvPr id="101444" name="Group 33">
                <a:extLst>
                  <a:ext uri="{FF2B5EF4-FFF2-40B4-BE49-F238E27FC236}">
                    <a16:creationId xmlns:a16="http://schemas.microsoft.com/office/drawing/2014/main" id="{6FF97425-1D4D-574E-8EAE-738C6E750D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8" y="1776"/>
                <a:ext cx="307" cy="384"/>
                <a:chOff x="605" y="1776"/>
                <a:chExt cx="307" cy="384"/>
              </a:xfrm>
            </p:grpSpPr>
            <p:sp>
              <p:nvSpPr>
                <p:cNvPr id="101457" name="Rectangle 34">
                  <a:extLst>
                    <a:ext uri="{FF2B5EF4-FFF2-40B4-BE49-F238E27FC236}">
                      <a16:creationId xmlns:a16="http://schemas.microsoft.com/office/drawing/2014/main" id="{23915993-990E-B840-BE05-646399D7A0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58" name="Rectangle 35">
                  <a:extLst>
                    <a:ext uri="{FF2B5EF4-FFF2-40B4-BE49-F238E27FC236}">
                      <a16:creationId xmlns:a16="http://schemas.microsoft.com/office/drawing/2014/main" id="{4FAC8531-515C-F942-9391-BEB989B6DB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4</a:t>
                  </a:r>
                </a:p>
              </p:txBody>
            </p:sp>
          </p:grpSp>
          <p:grpSp>
            <p:nvGrpSpPr>
              <p:cNvPr id="101445" name="Group 36">
                <a:extLst>
                  <a:ext uri="{FF2B5EF4-FFF2-40B4-BE49-F238E27FC236}">
                    <a16:creationId xmlns:a16="http://schemas.microsoft.com/office/drawing/2014/main" id="{C3DEA54A-2716-FF46-B318-ED36E1D76A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5" y="1776"/>
                <a:ext cx="307" cy="384"/>
                <a:chOff x="605" y="1776"/>
                <a:chExt cx="307" cy="384"/>
              </a:xfrm>
            </p:grpSpPr>
            <p:sp>
              <p:nvSpPr>
                <p:cNvPr id="101455" name="Rectangle 37">
                  <a:extLst>
                    <a:ext uri="{FF2B5EF4-FFF2-40B4-BE49-F238E27FC236}">
                      <a16:creationId xmlns:a16="http://schemas.microsoft.com/office/drawing/2014/main" id="{91798848-EFBA-194F-870A-94589627F9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56" name="Rectangle 38">
                  <a:extLst>
                    <a:ext uri="{FF2B5EF4-FFF2-40B4-BE49-F238E27FC236}">
                      <a16:creationId xmlns:a16="http://schemas.microsoft.com/office/drawing/2014/main" id="{4B971889-9992-134F-960D-C2E43B56FE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</p:grpSp>
          <p:grpSp>
            <p:nvGrpSpPr>
              <p:cNvPr id="101446" name="Group 39">
                <a:extLst>
                  <a:ext uri="{FF2B5EF4-FFF2-40B4-BE49-F238E27FC236}">
                    <a16:creationId xmlns:a16="http://schemas.microsoft.com/office/drawing/2014/main" id="{B4274312-345D-4342-9BE0-CD0304A7E7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2" y="1776"/>
                <a:ext cx="307" cy="384"/>
                <a:chOff x="605" y="1776"/>
                <a:chExt cx="307" cy="384"/>
              </a:xfrm>
            </p:grpSpPr>
            <p:sp>
              <p:nvSpPr>
                <p:cNvPr id="101453" name="Rectangle 40">
                  <a:extLst>
                    <a:ext uri="{FF2B5EF4-FFF2-40B4-BE49-F238E27FC236}">
                      <a16:creationId xmlns:a16="http://schemas.microsoft.com/office/drawing/2014/main" id="{0E84C569-8551-6A4C-A94F-6230F08551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54" name="Rectangle 41">
                  <a:extLst>
                    <a:ext uri="{FF2B5EF4-FFF2-40B4-BE49-F238E27FC236}">
                      <a16:creationId xmlns:a16="http://schemas.microsoft.com/office/drawing/2014/main" id="{E37860FC-C389-7F45-B96A-DAC09F0602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2</a:t>
                  </a:r>
                </a:p>
              </p:txBody>
            </p:sp>
          </p:grpSp>
          <p:grpSp>
            <p:nvGrpSpPr>
              <p:cNvPr id="101447" name="Group 42">
                <a:extLst>
                  <a:ext uri="{FF2B5EF4-FFF2-40B4-BE49-F238E27FC236}">
                    <a16:creationId xmlns:a16="http://schemas.microsoft.com/office/drawing/2014/main" id="{03F4B6A8-A2C6-F745-B908-A9A18A15BD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89" y="1776"/>
                <a:ext cx="307" cy="384"/>
                <a:chOff x="605" y="1776"/>
                <a:chExt cx="307" cy="384"/>
              </a:xfrm>
            </p:grpSpPr>
            <p:sp>
              <p:nvSpPr>
                <p:cNvPr id="101451" name="Rectangle 43">
                  <a:extLst>
                    <a:ext uri="{FF2B5EF4-FFF2-40B4-BE49-F238E27FC236}">
                      <a16:creationId xmlns:a16="http://schemas.microsoft.com/office/drawing/2014/main" id="{E9C46B4F-8998-6847-81EE-6DC9F41899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52" name="Rectangle 44">
                  <a:extLst>
                    <a:ext uri="{FF2B5EF4-FFF2-40B4-BE49-F238E27FC236}">
                      <a16:creationId xmlns:a16="http://schemas.microsoft.com/office/drawing/2014/main" id="{6C98012A-6A82-A949-979D-9191708471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</p:grpSp>
          <p:grpSp>
            <p:nvGrpSpPr>
              <p:cNvPr id="101448" name="Group 45">
                <a:extLst>
                  <a:ext uri="{FF2B5EF4-FFF2-40B4-BE49-F238E27FC236}">
                    <a16:creationId xmlns:a16="http://schemas.microsoft.com/office/drawing/2014/main" id="{F92E4488-2244-F649-AD18-13365CAB28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96" y="1776"/>
                <a:ext cx="307" cy="384"/>
                <a:chOff x="605" y="1776"/>
                <a:chExt cx="307" cy="384"/>
              </a:xfrm>
            </p:grpSpPr>
            <p:sp>
              <p:nvSpPr>
                <p:cNvPr id="101449" name="Rectangle 46">
                  <a:extLst>
                    <a:ext uri="{FF2B5EF4-FFF2-40B4-BE49-F238E27FC236}">
                      <a16:creationId xmlns:a16="http://schemas.microsoft.com/office/drawing/2014/main" id="{BB087E68-F820-D14C-A8F8-675B3A8062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50" name="Rectangle 47">
                  <a:extLst>
                    <a:ext uri="{FF2B5EF4-FFF2-40B4-BE49-F238E27FC236}">
                      <a16:creationId xmlns:a16="http://schemas.microsoft.com/office/drawing/2014/main" id="{96397831-0152-424C-999D-779C34D505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0</a:t>
                  </a:r>
                </a:p>
              </p:txBody>
            </p:sp>
          </p:grpSp>
        </p:grpSp>
        <p:grpSp>
          <p:nvGrpSpPr>
            <p:cNvPr id="101382" name="Group 48">
              <a:extLst>
                <a:ext uri="{FF2B5EF4-FFF2-40B4-BE49-F238E27FC236}">
                  <a16:creationId xmlns:a16="http://schemas.microsoft.com/office/drawing/2014/main" id="{03780A8E-8D6A-4843-8F38-59EAAE3A73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9" y="2880"/>
              <a:ext cx="3684" cy="384"/>
              <a:chOff x="1219" y="2880"/>
              <a:chExt cx="3684" cy="384"/>
            </a:xfrm>
          </p:grpSpPr>
          <p:grpSp>
            <p:nvGrpSpPr>
              <p:cNvPr id="101399" name="Group 49">
                <a:extLst>
                  <a:ext uri="{FF2B5EF4-FFF2-40B4-BE49-F238E27FC236}">
                    <a16:creationId xmlns:a16="http://schemas.microsoft.com/office/drawing/2014/main" id="{E55345DD-5A38-E74E-BAA8-299F80B32E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19" y="2880"/>
                <a:ext cx="307" cy="384"/>
                <a:chOff x="605" y="1776"/>
                <a:chExt cx="307" cy="384"/>
              </a:xfrm>
            </p:grpSpPr>
            <p:sp>
              <p:nvSpPr>
                <p:cNvPr id="101433" name="Rectangle 50">
                  <a:extLst>
                    <a:ext uri="{FF2B5EF4-FFF2-40B4-BE49-F238E27FC236}">
                      <a16:creationId xmlns:a16="http://schemas.microsoft.com/office/drawing/2014/main" id="{E2665666-5191-F844-BDCB-359D88D3A2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CC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34" name="Rectangle 51">
                  <a:extLst>
                    <a:ext uri="{FF2B5EF4-FFF2-40B4-BE49-F238E27FC236}">
                      <a16:creationId xmlns:a16="http://schemas.microsoft.com/office/drawing/2014/main" id="{86FA49A3-4BB4-6A47-9960-D4EE03DF34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11</a:t>
                  </a:r>
                </a:p>
              </p:txBody>
            </p:sp>
          </p:grpSp>
          <p:grpSp>
            <p:nvGrpSpPr>
              <p:cNvPr id="101400" name="Group 52">
                <a:extLst>
                  <a:ext uri="{FF2B5EF4-FFF2-40B4-BE49-F238E27FC236}">
                    <a16:creationId xmlns:a16="http://schemas.microsoft.com/office/drawing/2014/main" id="{11F85825-A411-994C-9491-C72D261035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26" y="2880"/>
                <a:ext cx="307" cy="384"/>
                <a:chOff x="605" y="1776"/>
                <a:chExt cx="307" cy="384"/>
              </a:xfrm>
            </p:grpSpPr>
            <p:sp>
              <p:nvSpPr>
                <p:cNvPr id="101431" name="Rectangle 53">
                  <a:extLst>
                    <a:ext uri="{FF2B5EF4-FFF2-40B4-BE49-F238E27FC236}">
                      <a16:creationId xmlns:a16="http://schemas.microsoft.com/office/drawing/2014/main" id="{4D93A47D-15A3-EA4C-B795-E2A68D3ECB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CC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32" name="Rectangle 54">
                  <a:extLst>
                    <a:ext uri="{FF2B5EF4-FFF2-40B4-BE49-F238E27FC236}">
                      <a16:creationId xmlns:a16="http://schemas.microsoft.com/office/drawing/2014/main" id="{691D5448-B36E-AA42-A0DD-E3C6ADB3FC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10</a:t>
                  </a:r>
                </a:p>
              </p:txBody>
            </p:sp>
          </p:grpSp>
          <p:grpSp>
            <p:nvGrpSpPr>
              <p:cNvPr id="101401" name="Group 55">
                <a:extLst>
                  <a:ext uri="{FF2B5EF4-FFF2-40B4-BE49-F238E27FC236}">
                    <a16:creationId xmlns:a16="http://schemas.microsoft.com/office/drawing/2014/main" id="{BD6BA89D-1965-BD48-9D65-C0E5929561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33" y="2880"/>
                <a:ext cx="307" cy="384"/>
                <a:chOff x="605" y="1776"/>
                <a:chExt cx="307" cy="384"/>
              </a:xfrm>
            </p:grpSpPr>
            <p:sp>
              <p:nvSpPr>
                <p:cNvPr id="101429" name="Rectangle 56">
                  <a:extLst>
                    <a:ext uri="{FF2B5EF4-FFF2-40B4-BE49-F238E27FC236}">
                      <a16:creationId xmlns:a16="http://schemas.microsoft.com/office/drawing/2014/main" id="{B7A5CDF0-4FCB-C44A-94A6-220DCFDF22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CC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30" name="Rectangle 57">
                  <a:extLst>
                    <a:ext uri="{FF2B5EF4-FFF2-40B4-BE49-F238E27FC236}">
                      <a16:creationId xmlns:a16="http://schemas.microsoft.com/office/drawing/2014/main" id="{2FD423CA-59B7-A84D-88EC-07DAD5C844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9</a:t>
                  </a:r>
                </a:p>
              </p:txBody>
            </p:sp>
          </p:grpSp>
          <p:grpSp>
            <p:nvGrpSpPr>
              <p:cNvPr id="101402" name="Group 58">
                <a:extLst>
                  <a:ext uri="{FF2B5EF4-FFF2-40B4-BE49-F238E27FC236}">
                    <a16:creationId xmlns:a16="http://schemas.microsoft.com/office/drawing/2014/main" id="{E98F049D-3B7F-2D4C-9B64-5BF76D52CA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40" y="2880"/>
                <a:ext cx="307" cy="384"/>
                <a:chOff x="605" y="1776"/>
                <a:chExt cx="307" cy="384"/>
              </a:xfrm>
            </p:grpSpPr>
            <p:sp>
              <p:nvSpPr>
                <p:cNvPr id="101427" name="Rectangle 59">
                  <a:extLst>
                    <a:ext uri="{FF2B5EF4-FFF2-40B4-BE49-F238E27FC236}">
                      <a16:creationId xmlns:a16="http://schemas.microsoft.com/office/drawing/2014/main" id="{D32B507F-7648-9E4E-9A17-F58E2ADAAE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CC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28" name="Rectangle 60">
                  <a:extLst>
                    <a:ext uri="{FF2B5EF4-FFF2-40B4-BE49-F238E27FC236}">
                      <a16:creationId xmlns:a16="http://schemas.microsoft.com/office/drawing/2014/main" id="{67891EB4-EB75-F546-9E27-37A40DA44C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8</a:t>
                  </a:r>
                </a:p>
              </p:txBody>
            </p:sp>
          </p:grpSp>
          <p:grpSp>
            <p:nvGrpSpPr>
              <p:cNvPr id="101403" name="Group 61">
                <a:extLst>
                  <a:ext uri="{FF2B5EF4-FFF2-40B4-BE49-F238E27FC236}">
                    <a16:creationId xmlns:a16="http://schemas.microsoft.com/office/drawing/2014/main" id="{66A90B52-25DB-5C4D-86F8-686CE24978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7" y="2880"/>
                <a:ext cx="307" cy="384"/>
                <a:chOff x="605" y="1776"/>
                <a:chExt cx="307" cy="384"/>
              </a:xfrm>
            </p:grpSpPr>
            <p:sp>
              <p:nvSpPr>
                <p:cNvPr id="101425" name="Rectangle 62">
                  <a:extLst>
                    <a:ext uri="{FF2B5EF4-FFF2-40B4-BE49-F238E27FC236}">
                      <a16:creationId xmlns:a16="http://schemas.microsoft.com/office/drawing/2014/main" id="{B301AB17-7F21-4742-8D4C-AF71CF3596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CC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26" name="Rectangle 63">
                  <a:extLst>
                    <a:ext uri="{FF2B5EF4-FFF2-40B4-BE49-F238E27FC236}">
                      <a16:creationId xmlns:a16="http://schemas.microsoft.com/office/drawing/2014/main" id="{5FDC1E25-6227-B243-B6D8-102B9F5262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7</a:t>
                  </a:r>
                </a:p>
              </p:txBody>
            </p:sp>
          </p:grpSp>
          <p:grpSp>
            <p:nvGrpSpPr>
              <p:cNvPr id="101404" name="Group 64">
                <a:extLst>
                  <a:ext uri="{FF2B5EF4-FFF2-40B4-BE49-F238E27FC236}">
                    <a16:creationId xmlns:a16="http://schemas.microsoft.com/office/drawing/2014/main" id="{93EDF22C-426E-2343-B3CA-D578419684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54" y="2880"/>
                <a:ext cx="307" cy="384"/>
                <a:chOff x="605" y="1776"/>
                <a:chExt cx="307" cy="384"/>
              </a:xfrm>
            </p:grpSpPr>
            <p:sp>
              <p:nvSpPr>
                <p:cNvPr id="101423" name="Rectangle 65">
                  <a:extLst>
                    <a:ext uri="{FF2B5EF4-FFF2-40B4-BE49-F238E27FC236}">
                      <a16:creationId xmlns:a16="http://schemas.microsoft.com/office/drawing/2014/main" id="{9E18424F-4707-6944-AD92-2382321057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CC99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24" name="Rectangle 66">
                  <a:extLst>
                    <a:ext uri="{FF2B5EF4-FFF2-40B4-BE49-F238E27FC236}">
                      <a16:creationId xmlns:a16="http://schemas.microsoft.com/office/drawing/2014/main" id="{A4481ED7-5519-E840-AE83-CAA7E33A06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6</a:t>
                  </a:r>
                </a:p>
              </p:txBody>
            </p:sp>
          </p:grpSp>
          <p:grpSp>
            <p:nvGrpSpPr>
              <p:cNvPr id="101405" name="Group 67">
                <a:extLst>
                  <a:ext uri="{FF2B5EF4-FFF2-40B4-BE49-F238E27FC236}">
                    <a16:creationId xmlns:a16="http://schemas.microsoft.com/office/drawing/2014/main" id="{CBD0DCD5-4A24-9F49-AD1F-856B78C766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61" y="2880"/>
                <a:ext cx="307" cy="384"/>
                <a:chOff x="605" y="1776"/>
                <a:chExt cx="307" cy="384"/>
              </a:xfrm>
            </p:grpSpPr>
            <p:sp>
              <p:nvSpPr>
                <p:cNvPr id="101421" name="Rectangle 68">
                  <a:extLst>
                    <a:ext uri="{FF2B5EF4-FFF2-40B4-BE49-F238E27FC236}">
                      <a16:creationId xmlns:a16="http://schemas.microsoft.com/office/drawing/2014/main" id="{4E1304A0-70CE-A644-9640-D06C9D1904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22" name="Rectangle 69">
                  <a:extLst>
                    <a:ext uri="{FF2B5EF4-FFF2-40B4-BE49-F238E27FC236}">
                      <a16:creationId xmlns:a16="http://schemas.microsoft.com/office/drawing/2014/main" id="{17C9D0EB-F9EC-E741-9BFD-F60BA5446D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5</a:t>
                  </a:r>
                </a:p>
              </p:txBody>
            </p:sp>
          </p:grpSp>
          <p:grpSp>
            <p:nvGrpSpPr>
              <p:cNvPr id="101406" name="Group 70">
                <a:extLst>
                  <a:ext uri="{FF2B5EF4-FFF2-40B4-BE49-F238E27FC236}">
                    <a16:creationId xmlns:a16="http://schemas.microsoft.com/office/drawing/2014/main" id="{92D95B27-A81E-CF44-9EAE-9DEE485A34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8" y="2880"/>
                <a:ext cx="307" cy="384"/>
                <a:chOff x="605" y="1776"/>
                <a:chExt cx="307" cy="384"/>
              </a:xfrm>
            </p:grpSpPr>
            <p:sp>
              <p:nvSpPr>
                <p:cNvPr id="101419" name="Rectangle 71">
                  <a:extLst>
                    <a:ext uri="{FF2B5EF4-FFF2-40B4-BE49-F238E27FC236}">
                      <a16:creationId xmlns:a16="http://schemas.microsoft.com/office/drawing/2014/main" id="{95F4FA39-B8F8-D94C-BD61-E211D0D942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20" name="Rectangle 72">
                  <a:extLst>
                    <a:ext uri="{FF2B5EF4-FFF2-40B4-BE49-F238E27FC236}">
                      <a16:creationId xmlns:a16="http://schemas.microsoft.com/office/drawing/2014/main" id="{484BFA95-34C0-294A-9E2B-D415AFA55C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4</a:t>
                  </a:r>
                </a:p>
              </p:txBody>
            </p:sp>
          </p:grpSp>
          <p:grpSp>
            <p:nvGrpSpPr>
              <p:cNvPr id="101407" name="Group 73">
                <a:extLst>
                  <a:ext uri="{FF2B5EF4-FFF2-40B4-BE49-F238E27FC236}">
                    <a16:creationId xmlns:a16="http://schemas.microsoft.com/office/drawing/2014/main" id="{045CC20D-0EAE-B142-B881-48B0E09AFD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5" y="2880"/>
                <a:ext cx="307" cy="384"/>
                <a:chOff x="605" y="1776"/>
                <a:chExt cx="307" cy="384"/>
              </a:xfrm>
            </p:grpSpPr>
            <p:sp>
              <p:nvSpPr>
                <p:cNvPr id="101417" name="Rectangle 74">
                  <a:extLst>
                    <a:ext uri="{FF2B5EF4-FFF2-40B4-BE49-F238E27FC236}">
                      <a16:creationId xmlns:a16="http://schemas.microsoft.com/office/drawing/2014/main" id="{D221C7B1-9A03-D747-8311-549652BE19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18" name="Rectangle 75">
                  <a:extLst>
                    <a:ext uri="{FF2B5EF4-FFF2-40B4-BE49-F238E27FC236}">
                      <a16:creationId xmlns:a16="http://schemas.microsoft.com/office/drawing/2014/main" id="{9370BF56-E0AA-B34D-9DA3-C3E02FBB64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</p:grpSp>
          <p:grpSp>
            <p:nvGrpSpPr>
              <p:cNvPr id="101408" name="Group 76">
                <a:extLst>
                  <a:ext uri="{FF2B5EF4-FFF2-40B4-BE49-F238E27FC236}">
                    <a16:creationId xmlns:a16="http://schemas.microsoft.com/office/drawing/2014/main" id="{1E100DE2-BB64-BE4E-B1E5-8DC488F483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2" y="2880"/>
                <a:ext cx="307" cy="384"/>
                <a:chOff x="605" y="1776"/>
                <a:chExt cx="307" cy="384"/>
              </a:xfrm>
            </p:grpSpPr>
            <p:sp>
              <p:nvSpPr>
                <p:cNvPr id="101415" name="Rectangle 77">
                  <a:extLst>
                    <a:ext uri="{FF2B5EF4-FFF2-40B4-BE49-F238E27FC236}">
                      <a16:creationId xmlns:a16="http://schemas.microsoft.com/office/drawing/2014/main" id="{18994E95-5002-9446-A180-39542BB3C0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16" name="Rectangle 78">
                  <a:extLst>
                    <a:ext uri="{FF2B5EF4-FFF2-40B4-BE49-F238E27FC236}">
                      <a16:creationId xmlns:a16="http://schemas.microsoft.com/office/drawing/2014/main" id="{E9B89D1C-BD28-7647-AA41-A6EC79C616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2</a:t>
                  </a:r>
                </a:p>
              </p:txBody>
            </p:sp>
          </p:grpSp>
          <p:grpSp>
            <p:nvGrpSpPr>
              <p:cNvPr id="101409" name="Group 79">
                <a:extLst>
                  <a:ext uri="{FF2B5EF4-FFF2-40B4-BE49-F238E27FC236}">
                    <a16:creationId xmlns:a16="http://schemas.microsoft.com/office/drawing/2014/main" id="{BF6BF21B-4949-1247-ADCD-AF510E4B04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89" y="2880"/>
                <a:ext cx="307" cy="384"/>
                <a:chOff x="605" y="1776"/>
                <a:chExt cx="307" cy="384"/>
              </a:xfrm>
            </p:grpSpPr>
            <p:sp>
              <p:nvSpPr>
                <p:cNvPr id="101413" name="Rectangle 80">
                  <a:extLst>
                    <a:ext uri="{FF2B5EF4-FFF2-40B4-BE49-F238E27FC236}">
                      <a16:creationId xmlns:a16="http://schemas.microsoft.com/office/drawing/2014/main" id="{62EC1CB5-99A5-3844-911F-70E6550D7E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14" name="Rectangle 81">
                  <a:extLst>
                    <a:ext uri="{FF2B5EF4-FFF2-40B4-BE49-F238E27FC236}">
                      <a16:creationId xmlns:a16="http://schemas.microsoft.com/office/drawing/2014/main" id="{96870E1D-8F9B-7448-B7D4-5FA914BD38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</p:grpSp>
          <p:grpSp>
            <p:nvGrpSpPr>
              <p:cNvPr id="101410" name="Group 82">
                <a:extLst>
                  <a:ext uri="{FF2B5EF4-FFF2-40B4-BE49-F238E27FC236}">
                    <a16:creationId xmlns:a16="http://schemas.microsoft.com/office/drawing/2014/main" id="{DC364048-8C84-1447-8A1D-D6BB6C909B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96" y="2880"/>
                <a:ext cx="307" cy="384"/>
                <a:chOff x="605" y="1776"/>
                <a:chExt cx="307" cy="384"/>
              </a:xfrm>
            </p:grpSpPr>
            <p:sp>
              <p:nvSpPr>
                <p:cNvPr id="101411" name="Rectangle 83">
                  <a:extLst>
                    <a:ext uri="{FF2B5EF4-FFF2-40B4-BE49-F238E27FC236}">
                      <a16:creationId xmlns:a16="http://schemas.microsoft.com/office/drawing/2014/main" id="{81D21C38-FA17-DD4D-BB6D-B0ECD34470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968"/>
                  <a:ext cx="307" cy="192"/>
                </a:xfrm>
                <a:prstGeom prst="rect">
                  <a:avLst/>
                </a:prstGeom>
                <a:solidFill>
                  <a:srgbClr val="66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defTabSz="7619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lang="zh-CN" altLang="en-US" sz="1667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12" name="Rectangle 84">
                  <a:extLst>
                    <a:ext uri="{FF2B5EF4-FFF2-40B4-BE49-F238E27FC236}">
                      <a16:creationId xmlns:a16="http://schemas.microsoft.com/office/drawing/2014/main" id="{49061438-D946-B44F-9415-25DA48B30B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5" y="1776"/>
                  <a:ext cx="307" cy="1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75406" tIns="37042" rIns="75406" bIns="37042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</a:defRPr>
                  </a:lvl9pPr>
                </a:lstStyle>
                <a:p>
                  <a:pPr algn="ctr" defTabSz="761970" eaLnBrk="0" fontAlgn="base" hangingPunct="0">
                    <a:lnSpc>
                      <a:spcPct val="90000"/>
                    </a:lnSpc>
                    <a:spcBef>
                      <a:spcPct val="30000"/>
                    </a:spcBef>
                    <a:spcAft>
                      <a:spcPct val="0"/>
                    </a:spcAft>
                    <a:buNone/>
                  </a:pPr>
                  <a:r>
                    <a:rPr lang="en-US" altLang="zh-CN" sz="1167" b="1">
                      <a:solidFill>
                        <a:srgbClr val="000000"/>
                      </a:solidFill>
                      <a:latin typeface="Helvetica" pitchFamily="2" charset="0"/>
                      <a:ea typeface="宋体" panose="02010600030101010101" pitchFamily="2" charset="-122"/>
                    </a:rPr>
                    <a:t>0</a:t>
                  </a:r>
                </a:p>
              </p:txBody>
            </p:sp>
          </p:grpSp>
        </p:grpSp>
        <p:grpSp>
          <p:nvGrpSpPr>
            <p:cNvPr id="101383" name="Group 85">
              <a:extLst>
                <a:ext uri="{FF2B5EF4-FFF2-40B4-BE49-F238E27FC236}">
                  <a16:creationId xmlns:a16="http://schemas.microsoft.com/office/drawing/2014/main" id="{0476E274-7264-8243-B9C3-841F9B848F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261"/>
              <a:ext cx="1842" cy="274"/>
              <a:chOff x="3061" y="2261"/>
              <a:chExt cx="1842" cy="274"/>
            </a:xfrm>
          </p:grpSpPr>
          <p:sp>
            <p:nvSpPr>
              <p:cNvPr id="101397" name="Line 86">
                <a:extLst>
                  <a:ext uri="{FF2B5EF4-FFF2-40B4-BE49-F238E27FC236}">
                    <a16:creationId xmlns:a16="http://schemas.microsoft.com/office/drawing/2014/main" id="{21039919-F73F-8948-8168-113E3748A2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2352"/>
                <a:ext cx="18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75406" tIns="37042" rIns="75406" bIns="37042"/>
              <a:lstStyle/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7" b="1">
                  <a:solidFill>
                    <a:srgbClr val="000000"/>
                  </a:solidFill>
                  <a:latin typeface="Comic Sans MS" panose="030F09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1398" name="Text Box 87">
                <a:extLst>
                  <a:ext uri="{FF2B5EF4-FFF2-40B4-BE49-F238E27FC236}">
                    <a16:creationId xmlns:a16="http://schemas.microsoft.com/office/drawing/2014/main" id="{50F1CFBC-F73C-0B4E-B86B-EA6707C11E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0" y="2261"/>
                <a:ext cx="422" cy="2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500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VPO</a:t>
                </a:r>
              </a:p>
            </p:txBody>
          </p:sp>
        </p:grpSp>
        <p:grpSp>
          <p:nvGrpSpPr>
            <p:cNvPr id="101384" name="Group 88">
              <a:extLst>
                <a:ext uri="{FF2B5EF4-FFF2-40B4-BE49-F238E27FC236}">
                  <a16:creationId xmlns:a16="http://schemas.microsoft.com/office/drawing/2014/main" id="{4F762279-8802-624D-94DF-4BE1EA8237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3312"/>
              <a:ext cx="1842" cy="274"/>
              <a:chOff x="3061" y="2261"/>
              <a:chExt cx="1842" cy="274"/>
            </a:xfrm>
          </p:grpSpPr>
          <p:sp>
            <p:nvSpPr>
              <p:cNvPr id="101395" name="Line 89">
                <a:extLst>
                  <a:ext uri="{FF2B5EF4-FFF2-40B4-BE49-F238E27FC236}">
                    <a16:creationId xmlns:a16="http://schemas.microsoft.com/office/drawing/2014/main" id="{11D6EF5C-C096-9742-8FD9-928645D43A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2352"/>
                <a:ext cx="18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75406" tIns="37042" rIns="75406" bIns="37042"/>
              <a:lstStyle/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7" b="1">
                  <a:solidFill>
                    <a:srgbClr val="000000"/>
                  </a:solidFill>
                  <a:latin typeface="Comic Sans MS" panose="030F09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1396" name="Text Box 90">
                <a:extLst>
                  <a:ext uri="{FF2B5EF4-FFF2-40B4-BE49-F238E27FC236}">
                    <a16:creationId xmlns:a16="http://schemas.microsoft.com/office/drawing/2014/main" id="{3220D560-B1E0-6840-9672-97CF607F04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0" y="2261"/>
                <a:ext cx="422" cy="2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500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PPO</a:t>
                </a:r>
              </a:p>
            </p:txBody>
          </p:sp>
        </p:grpSp>
        <p:grpSp>
          <p:nvGrpSpPr>
            <p:cNvPr id="101385" name="Group 91">
              <a:extLst>
                <a:ext uri="{FF2B5EF4-FFF2-40B4-BE49-F238E27FC236}">
                  <a16:creationId xmlns:a16="http://schemas.microsoft.com/office/drawing/2014/main" id="{B481AF6C-E19B-A24F-8427-0EF0A46F92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3312"/>
              <a:ext cx="1842" cy="274"/>
              <a:chOff x="3061" y="2261"/>
              <a:chExt cx="1842" cy="274"/>
            </a:xfrm>
          </p:grpSpPr>
          <p:sp>
            <p:nvSpPr>
              <p:cNvPr id="101393" name="Line 92">
                <a:extLst>
                  <a:ext uri="{FF2B5EF4-FFF2-40B4-BE49-F238E27FC236}">
                    <a16:creationId xmlns:a16="http://schemas.microsoft.com/office/drawing/2014/main" id="{479183EC-6055-A44C-96C8-D0480AAAC8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2352"/>
                <a:ext cx="18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75406" tIns="37042" rIns="75406" bIns="37042"/>
              <a:lstStyle/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7" b="1">
                  <a:solidFill>
                    <a:srgbClr val="000000"/>
                  </a:solidFill>
                  <a:latin typeface="Comic Sans MS" panose="030F09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1394" name="Text Box 93">
                <a:extLst>
                  <a:ext uri="{FF2B5EF4-FFF2-40B4-BE49-F238E27FC236}">
                    <a16:creationId xmlns:a16="http://schemas.microsoft.com/office/drawing/2014/main" id="{08ADD799-AC99-7A43-AEDF-62EDFB861C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0" y="2261"/>
                <a:ext cx="414" cy="2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500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PPN</a:t>
                </a:r>
              </a:p>
            </p:txBody>
          </p:sp>
        </p:grpSp>
        <p:grpSp>
          <p:nvGrpSpPr>
            <p:cNvPr id="101386" name="Group 94">
              <a:extLst>
                <a:ext uri="{FF2B5EF4-FFF2-40B4-BE49-F238E27FC236}">
                  <a16:creationId xmlns:a16="http://schemas.microsoft.com/office/drawing/2014/main" id="{19BD64AB-C83B-124D-948A-9A33B36CE8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5" y="2256"/>
              <a:ext cx="2467" cy="274"/>
              <a:chOff x="3061" y="2261"/>
              <a:chExt cx="1842" cy="274"/>
            </a:xfrm>
          </p:grpSpPr>
          <p:sp>
            <p:nvSpPr>
              <p:cNvPr id="101391" name="Line 95">
                <a:extLst>
                  <a:ext uri="{FF2B5EF4-FFF2-40B4-BE49-F238E27FC236}">
                    <a16:creationId xmlns:a16="http://schemas.microsoft.com/office/drawing/2014/main" id="{6BD04FB6-4A97-354D-AB95-8C9D5A62E2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2352"/>
                <a:ext cx="18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75406" tIns="37042" rIns="75406" bIns="37042"/>
              <a:lstStyle/>
              <a:p>
                <a:pPr defTabSz="7619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7" b="1">
                  <a:solidFill>
                    <a:srgbClr val="000000"/>
                  </a:solidFill>
                  <a:latin typeface="Comic Sans MS" panose="030F0902030302020204" pitchFamily="66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1392" name="Text Box 96">
                <a:extLst>
                  <a:ext uri="{FF2B5EF4-FFF2-40B4-BE49-F238E27FC236}">
                    <a16:creationId xmlns:a16="http://schemas.microsoft.com/office/drawing/2014/main" id="{41826F70-6224-C44A-B556-5087F71008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0" y="2261"/>
                <a:ext cx="309" cy="2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406" tIns="37042" rIns="75406" bIns="37042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defTabSz="76197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None/>
                </a:pPr>
                <a:r>
                  <a:rPr lang="en-US" altLang="zh-CN" sz="1500" b="1">
                    <a:solidFill>
                      <a:srgbClr val="000000"/>
                    </a:solidFill>
                    <a:latin typeface="Helvetica" pitchFamily="2" charset="0"/>
                    <a:ea typeface="宋体" panose="02010600030101010101" pitchFamily="2" charset="-122"/>
                  </a:rPr>
                  <a:t>VPN</a:t>
                </a:r>
              </a:p>
            </p:txBody>
          </p:sp>
        </p:grpSp>
        <p:sp>
          <p:nvSpPr>
            <p:cNvPr id="101387" name="Text Box 97">
              <a:extLst>
                <a:ext uri="{FF2B5EF4-FFF2-40B4-BE49-F238E27FC236}">
                  <a16:creationId xmlns:a16="http://schemas.microsoft.com/office/drawing/2014/main" id="{ACD3A796-602A-A147-8A3E-5D98FC7C92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2530"/>
              <a:ext cx="119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zh-CN" altLang="en-US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          </a:t>
              </a:r>
              <a:r>
                <a:rPr lang="en-US" altLang="zh-CN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(</a:t>
              </a:r>
              <a:r>
                <a:rPr lang="zh-CN" altLang="en-US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虚拟页号</a:t>
              </a:r>
              <a:r>
                <a:rPr lang="en-US" altLang="zh-CN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101388" name="Text Box 98">
              <a:extLst>
                <a:ext uri="{FF2B5EF4-FFF2-40B4-BE49-F238E27FC236}">
                  <a16:creationId xmlns:a16="http://schemas.microsoft.com/office/drawing/2014/main" id="{98765B7D-4AB9-7746-9CB6-A25DE2CA4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8" y="2523"/>
              <a:ext cx="136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zh-CN" altLang="en-US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       </a:t>
              </a:r>
              <a:r>
                <a:rPr lang="en-US" altLang="zh-CN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(</a:t>
              </a:r>
              <a:r>
                <a:rPr lang="zh-CN" altLang="en-US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虚拟页内偏移</a:t>
              </a:r>
              <a:r>
                <a:rPr lang="en-US" altLang="zh-CN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101389" name="Text Box 99">
              <a:extLst>
                <a:ext uri="{FF2B5EF4-FFF2-40B4-BE49-F238E27FC236}">
                  <a16:creationId xmlns:a16="http://schemas.microsoft.com/office/drawing/2014/main" id="{56EAE3FB-631C-D84A-9401-5EE4B23C42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3531"/>
              <a:ext cx="123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zh-CN" altLang="en-US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           </a:t>
              </a:r>
              <a:r>
                <a:rPr lang="en-US" altLang="zh-CN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(</a:t>
              </a:r>
              <a:r>
                <a:rPr lang="zh-CN" altLang="en-US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物理页号</a:t>
              </a:r>
              <a:r>
                <a:rPr lang="en-US" altLang="zh-CN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101390" name="Text Box 100">
              <a:extLst>
                <a:ext uri="{FF2B5EF4-FFF2-40B4-BE49-F238E27FC236}">
                  <a16:creationId xmlns:a16="http://schemas.microsoft.com/office/drawing/2014/main" id="{ACEC2875-9C33-964A-B8D9-CAB84B5FA3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9" y="3552"/>
              <a:ext cx="108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 defTabSz="76197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None/>
              </a:pPr>
              <a:r>
                <a:rPr lang="en-US" altLang="zh-CN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(</a:t>
              </a:r>
              <a:r>
                <a:rPr lang="zh-CN" altLang="en-US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物理页内偏移</a:t>
              </a:r>
              <a:r>
                <a:rPr lang="en-US" altLang="zh-CN" sz="1500" dirty="0">
                  <a:solidFill>
                    <a:srgbClr val="000000"/>
                  </a:solidFill>
                  <a:latin typeface="Helvetica" pitchFamily="2" charset="0"/>
                  <a:ea typeface="宋体" panose="02010600030101010101" pitchFamily="2" charset="-122"/>
                </a:rPr>
                <a:t>)</a:t>
              </a:r>
            </a:p>
          </p:txBody>
        </p:sp>
      </p:grpSp>
      <p:graphicFrame>
        <p:nvGraphicFramePr>
          <p:cNvPr id="3" name="Group 177">
            <a:extLst>
              <a:ext uri="{FF2B5EF4-FFF2-40B4-BE49-F238E27FC236}">
                <a16:creationId xmlns:a16="http://schemas.microsoft.com/office/drawing/2014/main" id="{5C5A3514-0357-E17B-478C-B4150B2BB09F}"/>
              </a:ext>
            </a:extLst>
          </p:cNvPr>
          <p:cNvGraphicFramePr>
            <a:graphicFrameLocks/>
          </p:cNvGraphicFramePr>
          <p:nvPr/>
        </p:nvGraphicFramePr>
        <p:xfrm>
          <a:off x="5623719" y="115343"/>
          <a:ext cx="3163095" cy="2815168"/>
        </p:xfrm>
        <a:graphic>
          <a:graphicData uri="http://schemas.openxmlformats.org/drawingml/2006/table">
            <a:tbl>
              <a:tblPr/>
              <a:tblGrid>
                <a:gridCol w="967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740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75406" marR="75406" marT="37048" marB="3704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PPN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Valid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740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marL="75406" marR="75406" marT="37048" marB="3704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28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328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marL="75406" marR="75406" marT="37048" marB="3704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–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60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02</a:t>
                      </a:r>
                    </a:p>
                  </a:txBody>
                  <a:tcPr marL="75406" marR="75406" marT="37048" marB="3704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33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60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03</a:t>
                      </a:r>
                    </a:p>
                  </a:txBody>
                  <a:tcPr marL="75406" marR="75406" marT="37048" marB="3704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02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60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04</a:t>
                      </a:r>
                    </a:p>
                  </a:txBody>
                  <a:tcPr marL="75406" marR="75406" marT="37048" marB="3704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–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60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05</a:t>
                      </a:r>
                    </a:p>
                  </a:txBody>
                  <a:tcPr marL="75406" marR="75406" marT="37048" marB="3704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60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06</a:t>
                      </a:r>
                    </a:p>
                  </a:txBody>
                  <a:tcPr marL="75406" marR="75406" marT="37048" marB="3704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–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60"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07</a:t>
                      </a:r>
                    </a:p>
                  </a:txBody>
                  <a:tcPr marL="75406" marR="75406" marT="37048" marB="37048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–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953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75406" marR="75406" marT="37048" marB="37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0452608F-C2EB-537B-EED5-9DC53C2AC762}"/>
              </a:ext>
            </a:extLst>
          </p:cNvPr>
          <p:cNvSpPr txBox="1"/>
          <p:nvPr/>
        </p:nvSpPr>
        <p:spPr>
          <a:xfrm>
            <a:off x="811386" y="5187295"/>
            <a:ext cx="1421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  <a:latin typeface="+mn-ea"/>
              </a:rPr>
              <a:t>PA</a:t>
            </a:r>
            <a:r>
              <a:rPr kumimoji="1" lang="zh-CN" altLang="en-US" b="1" dirty="0">
                <a:solidFill>
                  <a:srgbClr val="C00000"/>
                </a:solidFill>
                <a:latin typeface="+mn-ea"/>
              </a:rPr>
              <a:t>：</a:t>
            </a:r>
            <a:r>
              <a:rPr kumimoji="1" lang="en-US" altLang="zh-CN" b="1" dirty="0">
                <a:solidFill>
                  <a:srgbClr val="C00000"/>
                </a:solidFill>
                <a:latin typeface="+mn-ea"/>
              </a:rPr>
              <a:t>0xa00</a:t>
            </a:r>
            <a:endParaRPr kumimoji="1" lang="zh-CN" altLang="en-US" b="1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44594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8333B-342C-56F1-180B-C9A6C65C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38F1D3-8C25-588C-9195-03F2E491E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AB554B-75FB-7596-5890-DDBD71726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29308"/>
            <a:ext cx="7174146" cy="439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895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94FF7D8-F79A-CB40-BA17-1FB28C080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多级页表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9F3699F-6CA0-DF42-8998-D96DC7EDE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1C435E-23B1-E543-B69E-A392D59E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043ED-D996-3C4C-B2C6-D330FCC596D8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6933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E9AEE-E24C-1246-AFCD-CDEBAFE11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单级页表的问题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E67A95-305E-CF42-B395-6143D7453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如果使用上述单级页表结构，那么页表本身有多大呢？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假设</a:t>
            </a:r>
            <a:r>
              <a:rPr kumimoji="1" lang="en-US" altLang="zh-CN" dirty="0"/>
              <a:t>32</a:t>
            </a:r>
            <a:r>
              <a:rPr kumimoji="1" lang="zh-CN" altLang="en-US" dirty="0"/>
              <a:t>位的地址空间，页大小为</a:t>
            </a:r>
            <a:r>
              <a:rPr kumimoji="1" lang="en-US" altLang="zh-CN" dirty="0"/>
              <a:t>4K</a:t>
            </a:r>
            <a:r>
              <a:rPr kumimoji="1" lang="zh-CN" altLang="en-US" dirty="0"/>
              <a:t>，页表项为</a:t>
            </a:r>
            <a:r>
              <a:rPr kumimoji="1" lang="en-US" altLang="zh-CN" dirty="0"/>
              <a:t>4</a:t>
            </a:r>
            <a:r>
              <a:rPr kumimoji="1" lang="zh-CN" altLang="en-US" dirty="0"/>
              <a:t>字节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假设</a:t>
            </a:r>
            <a:r>
              <a:rPr kumimoji="1" lang="en-US" altLang="zh-CN" dirty="0"/>
              <a:t>64</a:t>
            </a:r>
            <a:r>
              <a:rPr kumimoji="1" lang="zh-CN" altLang="en-US" dirty="0"/>
              <a:t>位的地址空间，页大小为</a:t>
            </a:r>
            <a:r>
              <a:rPr kumimoji="1" lang="en-US" altLang="zh-CN" dirty="0"/>
              <a:t>4K</a:t>
            </a:r>
            <a:r>
              <a:rPr kumimoji="1" lang="zh-CN" altLang="en-US" dirty="0"/>
              <a:t>，页表项为</a:t>
            </a:r>
            <a:r>
              <a:rPr kumimoji="1" lang="en-US" altLang="zh-CN" dirty="0"/>
              <a:t>8</a:t>
            </a:r>
            <a:r>
              <a:rPr kumimoji="1" lang="zh-CN" altLang="en-US" dirty="0"/>
              <a:t>字节</a:t>
            </a:r>
            <a:endParaRPr kumimoji="1" lang="en-US" altLang="zh-CN" dirty="0"/>
          </a:p>
          <a:p>
            <a:r>
              <a:rPr kumimoji="1" lang="zh-CN" altLang="en-US" dirty="0"/>
              <a:t>对于</a:t>
            </a:r>
            <a:r>
              <a:rPr kumimoji="1" lang="en-US" altLang="zh-CN" dirty="0"/>
              <a:t>32</a:t>
            </a:r>
            <a:r>
              <a:rPr kumimoji="1" lang="zh-CN" altLang="en-US" dirty="0"/>
              <a:t>位地址空间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2^32 / 4K * 4 = </a:t>
            </a:r>
            <a:r>
              <a:rPr kumimoji="1" lang="en-US" altLang="zh-CN" dirty="0">
                <a:solidFill>
                  <a:srgbClr val="C00000"/>
                </a:solidFill>
              </a:rPr>
              <a:t>4MB</a:t>
            </a:r>
          </a:p>
          <a:p>
            <a:r>
              <a:rPr kumimoji="1" lang="zh-CN" altLang="en-US" dirty="0"/>
              <a:t>对于</a:t>
            </a:r>
            <a:r>
              <a:rPr kumimoji="1" lang="en-US" altLang="zh-CN" dirty="0"/>
              <a:t>64</a:t>
            </a:r>
            <a:r>
              <a:rPr kumimoji="1" lang="zh-CN" altLang="en-US" dirty="0"/>
              <a:t>位地址空间</a:t>
            </a:r>
            <a:endParaRPr kumimoji="1" lang="en-US" altLang="zh-CN" dirty="0"/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2^64 / 4K * 8 = </a:t>
            </a:r>
            <a:r>
              <a:rPr kumimoji="1" lang="en-US" altLang="zh-CN" dirty="0">
                <a:solidFill>
                  <a:srgbClr val="C00000"/>
                </a:solidFill>
              </a:rPr>
              <a:t>33,554,432 GB</a:t>
            </a:r>
            <a:r>
              <a:rPr kumimoji="1" lang="zh-CN" altLang="en-US" dirty="0">
                <a:solidFill>
                  <a:srgbClr val="C00000"/>
                </a:solidFill>
              </a:rPr>
              <a:t>（完全不现实！）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2A79DE-9886-5A49-B972-0C5129BE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9921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2C7DB-8B39-8B43-90FE-3B2C7A0D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多级页表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8FB3CB-10F6-1F46-9FB7-6CBF6F30F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400" dirty="0"/>
              <a:t>多级页表能有效压缩页表的大小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zh-CN" altLang="en-US" sz="2400" dirty="0"/>
              <a:t>原因：允许页表中出现空洞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若某个页表页中的某个页表项为空，</a:t>
            </a:r>
            <a:br>
              <a:rPr kumimoji="1" lang="en-US" altLang="zh-CN" sz="2000" dirty="0"/>
            </a:br>
            <a:r>
              <a:rPr kumimoji="1" lang="zh-CN" altLang="en-US" sz="2000" dirty="0"/>
              <a:t>那么其对应的下一级页表页便无需存在</a:t>
            </a:r>
            <a:br>
              <a:rPr kumimoji="1" lang="en-US" altLang="zh-CN" sz="2000" dirty="0"/>
            </a:br>
            <a:endParaRPr kumimoji="1" lang="en-US" altLang="zh-CN" sz="2000" dirty="0"/>
          </a:p>
          <a:p>
            <a:pPr lvl="1"/>
            <a:r>
              <a:rPr kumimoji="1" lang="zh-CN" altLang="en-US" sz="2000" dirty="0"/>
              <a:t>应用程序的虚拟地址空间大部分都未分配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D3E5AE-8D1F-D747-BDCA-EB46EB357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32</a:t>
            </a:fld>
            <a:endParaRPr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0278E46-1482-5C4A-B71F-DA70B9BC4F4E}"/>
              </a:ext>
            </a:extLst>
          </p:cNvPr>
          <p:cNvGrpSpPr/>
          <p:nvPr/>
        </p:nvGrpSpPr>
        <p:grpSpPr>
          <a:xfrm>
            <a:off x="6164560" y="949855"/>
            <a:ext cx="2527300" cy="4155281"/>
            <a:chOff x="5486400" y="2093118"/>
            <a:chExt cx="2527300" cy="4155281"/>
          </a:xfrm>
        </p:grpSpPr>
        <p:grpSp>
          <p:nvGrpSpPr>
            <p:cNvPr id="29" name="Group 14">
              <a:extLst>
                <a:ext uri="{FF2B5EF4-FFF2-40B4-BE49-F238E27FC236}">
                  <a16:creationId xmlns:a16="http://schemas.microsoft.com/office/drawing/2014/main" id="{495405CC-8377-2A45-B83B-2767C6BC90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86400" y="2093118"/>
              <a:ext cx="2527300" cy="4155281"/>
              <a:chOff x="3553" y="1192"/>
              <a:chExt cx="1592" cy="2792"/>
            </a:xfrm>
          </p:grpSpPr>
          <p:sp>
            <p:nvSpPr>
              <p:cNvPr id="34" name="Rectangle 5">
                <a:extLst>
                  <a:ext uri="{FF2B5EF4-FFF2-40B4-BE49-F238E27FC236}">
                    <a16:creationId xmlns:a16="http://schemas.microsoft.com/office/drawing/2014/main" id="{092EDA0D-AAC9-8B4F-9C6C-57863D5CB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3" y="2304"/>
                <a:ext cx="441" cy="72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/>
              </a:p>
            </p:txBody>
          </p:sp>
          <p:sp>
            <p:nvSpPr>
              <p:cNvPr id="35" name="Rectangle 6">
                <a:extLst>
                  <a:ext uri="{FF2B5EF4-FFF2-40B4-BE49-F238E27FC236}">
                    <a16:creationId xmlns:a16="http://schemas.microsoft.com/office/drawing/2014/main" id="{80CBCD9E-0B6E-8F47-A012-8307D8A4B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4" y="1440"/>
                <a:ext cx="441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/>
              </a:p>
            </p:txBody>
          </p:sp>
          <p:sp>
            <p:nvSpPr>
              <p:cNvPr id="36" name="Rectangle 7">
                <a:extLst>
                  <a:ext uri="{FF2B5EF4-FFF2-40B4-BE49-F238E27FC236}">
                    <a16:creationId xmlns:a16="http://schemas.microsoft.com/office/drawing/2014/main" id="{6489B3F7-EF16-B94D-90F9-3ED2CE4B0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4" y="2304"/>
                <a:ext cx="441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/>
              </a:p>
            </p:txBody>
          </p:sp>
          <p:sp>
            <p:nvSpPr>
              <p:cNvPr id="37" name="Rectangle 8">
                <a:extLst>
                  <a:ext uri="{FF2B5EF4-FFF2-40B4-BE49-F238E27FC236}">
                    <a16:creationId xmlns:a16="http://schemas.microsoft.com/office/drawing/2014/main" id="{22682949-FFFE-824F-BAFF-96E7B1AC1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4" y="3264"/>
                <a:ext cx="441" cy="72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0487" tIns="44450" rIns="90487" bIns="44450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/>
              </a:p>
            </p:txBody>
          </p:sp>
          <p:sp>
            <p:nvSpPr>
              <p:cNvPr id="38" name="Text Box 9">
                <a:extLst>
                  <a:ext uri="{FF2B5EF4-FFF2-40B4-BE49-F238E27FC236}">
                    <a16:creationId xmlns:a16="http://schemas.microsoft.com/office/drawing/2014/main" id="{EA1FD792-3EBB-C64E-9507-2207134570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5" y="3013"/>
                <a:ext cx="234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tx2"/>
                    </a:solidFill>
                    <a:latin typeface="Helvetica" pitchFamily="2" charset="0"/>
                  </a:rPr>
                  <a:t>...</a:t>
                </a:r>
              </a:p>
            </p:txBody>
          </p:sp>
          <p:sp>
            <p:nvSpPr>
              <p:cNvPr id="39" name="Text Box 10">
                <a:extLst>
                  <a:ext uri="{FF2B5EF4-FFF2-40B4-BE49-F238E27FC236}">
                    <a16:creationId xmlns:a16="http://schemas.microsoft.com/office/drawing/2014/main" id="{321556D8-FD51-0E47-B36F-CB7057079D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5" y="1192"/>
                <a:ext cx="487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FontTx/>
                  <a:buNone/>
                </a:pPr>
                <a:r>
                  <a:rPr lang="zh-CN" altLang="en-US" sz="1800" dirty="0">
                    <a:latin typeface="Helvetica" pitchFamily="2" charset="0"/>
                  </a:rPr>
                  <a:t>第</a:t>
                </a:r>
                <a:r>
                  <a:rPr lang="en-US" altLang="zh-CN" sz="1800" dirty="0">
                    <a:latin typeface="Helvetica" pitchFamily="2" charset="0"/>
                  </a:rPr>
                  <a:t>1</a:t>
                </a:r>
                <a:r>
                  <a:rPr lang="zh-CN" altLang="en-US" sz="1800" dirty="0">
                    <a:latin typeface="Helvetica" pitchFamily="2" charset="0"/>
                  </a:rPr>
                  <a:t>级</a:t>
                </a:r>
                <a:endParaRPr lang="en-US" altLang="zh-CN" sz="1800" dirty="0">
                  <a:latin typeface="Helvetica" pitchFamily="2" charset="0"/>
                </a:endParaRPr>
              </a:p>
            </p:txBody>
          </p:sp>
          <p:sp>
            <p:nvSpPr>
              <p:cNvPr id="40" name="Line 11">
                <a:extLst>
                  <a:ext uri="{FF2B5EF4-FFF2-40B4-BE49-F238E27FC236}">
                    <a16:creationId xmlns:a16="http://schemas.microsoft.com/office/drawing/2014/main" id="{96F9C81F-4F31-E849-ADE6-3A4A9A1BDD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94" y="1440"/>
                <a:ext cx="710" cy="93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7" tIns="44450" rIns="90487" bIns="44450" anchor="ctr"/>
              <a:lstStyle/>
              <a:p>
                <a:endParaRPr lang="zh-CN" altLang="en-US"/>
              </a:p>
            </p:txBody>
          </p:sp>
          <p:sp>
            <p:nvSpPr>
              <p:cNvPr id="41" name="Line 12">
                <a:extLst>
                  <a:ext uri="{FF2B5EF4-FFF2-40B4-BE49-F238E27FC236}">
                    <a16:creationId xmlns:a16="http://schemas.microsoft.com/office/drawing/2014/main" id="{767E4583-DDBC-6B46-A952-871ABFE154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94" y="2304"/>
                <a:ext cx="71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7" tIns="44450" rIns="90487" bIns="44450" anchor="ctr"/>
              <a:lstStyle/>
              <a:p>
                <a:endParaRPr lang="zh-CN" altLang="en-US"/>
              </a:p>
            </p:txBody>
          </p:sp>
          <p:sp>
            <p:nvSpPr>
              <p:cNvPr id="42" name="Line 13">
                <a:extLst>
                  <a:ext uri="{FF2B5EF4-FFF2-40B4-BE49-F238E27FC236}">
                    <a16:creationId xmlns:a16="http://schemas.microsoft.com/office/drawing/2014/main" id="{D3FDE4E5-3AF5-1247-A966-45A210BFAD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2936"/>
                <a:ext cx="720" cy="3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487" tIns="44450" rIns="90487" bIns="44450" anchor="ctr"/>
              <a:lstStyle/>
              <a:p>
                <a:endParaRPr lang="zh-CN" altLang="en-US"/>
              </a:p>
            </p:txBody>
          </p:sp>
        </p:grpSp>
        <p:sp>
          <p:nvSpPr>
            <p:cNvPr id="30" name="Rectangle 5">
              <a:extLst>
                <a:ext uri="{FF2B5EF4-FFF2-40B4-BE49-F238E27FC236}">
                  <a16:creationId xmlns:a16="http://schemas.microsoft.com/office/drawing/2014/main" id="{555CA750-19FA-4249-A3F1-F17C63CB2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10000"/>
              <a:ext cx="700088" cy="80963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sp>
          <p:nvSpPr>
            <p:cNvPr id="31" name="Rectangle 5">
              <a:extLst>
                <a:ext uri="{FF2B5EF4-FFF2-40B4-BE49-F238E27FC236}">
                  <a16:creationId xmlns:a16="http://schemas.microsoft.com/office/drawing/2014/main" id="{89FFCF19-2BB6-9B40-A1BC-6358E1D63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886200"/>
              <a:ext cx="700088" cy="80963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sp>
          <p:nvSpPr>
            <p:cNvPr id="32" name="Rectangle 5">
              <a:extLst>
                <a:ext uri="{FF2B5EF4-FFF2-40B4-BE49-F238E27FC236}">
                  <a16:creationId xmlns:a16="http://schemas.microsoft.com/office/drawing/2014/main" id="{1890CC74-5653-6D43-BAA8-1FBF26F0F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648200"/>
              <a:ext cx="700088" cy="80963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</p:grpSp>
      <p:sp>
        <p:nvSpPr>
          <p:cNvPr id="43" name="Text Box 10">
            <a:extLst>
              <a:ext uri="{FF2B5EF4-FFF2-40B4-BE49-F238E27FC236}">
                <a16:creationId xmlns:a16="http://schemas.microsoft.com/office/drawing/2014/main" id="{76C9C9F6-6656-8440-8ABB-F52262EEC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8280" y="2254714"/>
            <a:ext cx="772646" cy="339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zh-CN" altLang="en-US" sz="1800" dirty="0">
                <a:latin typeface="Helvetica" pitchFamily="2" charset="0"/>
              </a:rPr>
              <a:t>第</a:t>
            </a:r>
            <a:r>
              <a:rPr lang="en-US" altLang="zh-CN" sz="1800" dirty="0">
                <a:latin typeface="Helvetica" pitchFamily="2" charset="0"/>
              </a:rPr>
              <a:t>0</a:t>
            </a:r>
            <a:r>
              <a:rPr lang="zh-CN" altLang="en-US" sz="1800" dirty="0">
                <a:latin typeface="Helvetica" pitchFamily="2" charset="0"/>
              </a:rPr>
              <a:t>级</a:t>
            </a:r>
            <a:endParaRPr lang="en-US" altLang="zh-CN" sz="1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559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9BF44-6286-304A-861A-170D389CD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AARCH64</a:t>
            </a:r>
            <a:r>
              <a:rPr kumimoji="1" lang="zh-CN" altLang="en-US" dirty="0"/>
              <a:t>体系结构下</a:t>
            </a:r>
            <a:r>
              <a:rPr kumimoji="1" lang="en-US" altLang="zh-CN" dirty="0"/>
              <a:t>4</a:t>
            </a:r>
            <a:r>
              <a:rPr kumimoji="1" lang="zh-CN" altLang="en-US" dirty="0"/>
              <a:t>级页表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AE1C21-CA44-D647-9509-19F680F03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33</a:t>
            </a:fld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BE7CB81-B07A-A32D-9679-2780C98E9B29}"/>
              </a:ext>
            </a:extLst>
          </p:cNvPr>
          <p:cNvGrpSpPr/>
          <p:nvPr/>
        </p:nvGrpSpPr>
        <p:grpSpPr>
          <a:xfrm>
            <a:off x="2195736" y="1297060"/>
            <a:ext cx="6817102" cy="4316537"/>
            <a:chOff x="1163449" y="1273324"/>
            <a:chExt cx="6817102" cy="4316537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AD8AAFC-B247-704E-8974-4EB6B6AF4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3449" y="1273324"/>
              <a:ext cx="6817102" cy="4316537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2EC17D9-E8AA-6275-9F5C-99F3F1E3893E}"/>
                </a:ext>
              </a:extLst>
            </p:cNvPr>
            <p:cNvSpPr txBox="1"/>
            <p:nvPr/>
          </p:nvSpPr>
          <p:spPr>
            <a:xfrm>
              <a:off x="2627784" y="3431592"/>
              <a:ext cx="77296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b="1" dirty="0">
                  <a:latin typeface="+mn-ea"/>
                </a:rPr>
                <a:t>0</a:t>
              </a:r>
              <a:r>
                <a:rPr kumimoji="1" lang="zh-CN" altLang="en-US" sz="1000" b="1" dirty="0">
                  <a:latin typeface="+mn-ea"/>
                </a:rPr>
                <a:t>级页表页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A257E1B-F813-1FBA-97CA-7A65DCC0D433}"/>
                </a:ext>
              </a:extLst>
            </p:cNvPr>
            <p:cNvSpPr txBox="1"/>
            <p:nvPr/>
          </p:nvSpPr>
          <p:spPr>
            <a:xfrm>
              <a:off x="3775260" y="3437316"/>
              <a:ext cx="79674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b="1" dirty="0">
                  <a:latin typeface="+mn-ea"/>
                </a:rPr>
                <a:t>1</a:t>
              </a:r>
              <a:r>
                <a:rPr kumimoji="1" lang="zh-CN" altLang="en-US" sz="1000" b="1" dirty="0">
                  <a:latin typeface="+mn-ea"/>
                </a:rPr>
                <a:t>级页表页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A536F0C-B2C7-C549-1534-9BD3D117564D}"/>
                </a:ext>
              </a:extLst>
            </p:cNvPr>
            <p:cNvSpPr txBox="1"/>
            <p:nvPr/>
          </p:nvSpPr>
          <p:spPr>
            <a:xfrm>
              <a:off x="4869596" y="3431592"/>
              <a:ext cx="776175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b="1" dirty="0">
                  <a:latin typeface="+mn-ea"/>
                </a:rPr>
                <a:t>2</a:t>
              </a:r>
              <a:r>
                <a:rPr kumimoji="1" lang="zh-CN" altLang="en-US" sz="1000" b="1" dirty="0">
                  <a:latin typeface="+mn-ea"/>
                </a:rPr>
                <a:t>级页表页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C1C968C-1066-A16E-EF73-F5C77AA9C6D2}"/>
                </a:ext>
              </a:extLst>
            </p:cNvPr>
            <p:cNvSpPr txBox="1"/>
            <p:nvPr/>
          </p:nvSpPr>
          <p:spPr>
            <a:xfrm>
              <a:off x="6020278" y="3431592"/>
              <a:ext cx="776175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b="1" dirty="0">
                  <a:latin typeface="+mn-ea"/>
                </a:rPr>
                <a:t>3</a:t>
              </a:r>
              <a:r>
                <a:rPr kumimoji="1" lang="zh-CN" altLang="en-US" sz="1000" b="1" dirty="0">
                  <a:latin typeface="+mn-ea"/>
                </a:rPr>
                <a:t>级页表页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6DBC7A93-D9F7-625A-B01C-7F5C173201BF}"/>
              </a:ext>
            </a:extLst>
          </p:cNvPr>
          <p:cNvSpPr txBox="1"/>
          <p:nvPr/>
        </p:nvSpPr>
        <p:spPr>
          <a:xfrm>
            <a:off x="323528" y="1285150"/>
            <a:ext cx="3047629" cy="1346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dirty="0">
                <a:latin typeface="+mn-ea"/>
              </a:rPr>
              <a:t>硬件规定的页表格式</a:t>
            </a:r>
            <a:endParaRPr kumimoji="1" lang="en-US" altLang="zh-CN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latin typeface="+mn-ea"/>
              </a:rPr>
              <a:t>每个页表页占用一个</a:t>
            </a:r>
            <a:r>
              <a:rPr kumimoji="1" lang="en-US" altLang="zh-CN" sz="1400" dirty="0">
                <a:latin typeface="+mn-ea"/>
              </a:rPr>
              <a:t>4K</a:t>
            </a:r>
            <a:r>
              <a:rPr kumimoji="1" lang="zh-CN" altLang="en-US" sz="1400" dirty="0">
                <a:latin typeface="+mn-ea"/>
              </a:rPr>
              <a:t>物理页</a:t>
            </a:r>
            <a:endParaRPr kumimoji="1" lang="en-US" altLang="zh-CN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latin typeface="+mn-ea"/>
              </a:rPr>
              <a:t>每个页表项占用</a:t>
            </a:r>
            <a:r>
              <a:rPr kumimoji="1" lang="en-US" altLang="zh-CN" sz="1400" dirty="0">
                <a:latin typeface="+mn-ea"/>
              </a:rPr>
              <a:t>8</a:t>
            </a:r>
            <a:r>
              <a:rPr kumimoji="1" lang="zh-CN" altLang="en-US" sz="1400" dirty="0">
                <a:latin typeface="+mn-ea"/>
              </a:rPr>
              <a:t>个字节</a:t>
            </a:r>
            <a:endParaRPr kumimoji="1" lang="en-US" altLang="zh-CN" sz="14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latin typeface="+mn-ea"/>
              </a:rPr>
              <a:t>每个页表页有</a:t>
            </a:r>
            <a:r>
              <a:rPr kumimoji="1" lang="en-US" altLang="zh-CN" sz="1400" dirty="0">
                <a:latin typeface="+mn-ea"/>
              </a:rPr>
              <a:t>512</a:t>
            </a:r>
            <a:r>
              <a:rPr kumimoji="1" lang="zh-CN" altLang="en-US" sz="1400" dirty="0">
                <a:latin typeface="+mn-ea"/>
              </a:rPr>
              <a:t>个页表项</a:t>
            </a:r>
            <a:endParaRPr kumimoji="1" lang="en-US" altLang="zh-CN" sz="1400" dirty="0">
              <a:latin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A25910D-F4B0-F458-521D-F298D69A14D2}"/>
              </a:ext>
            </a:extLst>
          </p:cNvPr>
          <p:cNvSpPr txBox="1"/>
          <p:nvPr/>
        </p:nvSpPr>
        <p:spPr>
          <a:xfrm>
            <a:off x="683568" y="4009628"/>
            <a:ext cx="2066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/>
              <a:t>Q</a:t>
            </a:r>
            <a:r>
              <a:rPr kumimoji="1" lang="zh-CN" altLang="en-US" sz="1200" b="1" dirty="0"/>
              <a:t>：物理地址 </a:t>
            </a:r>
            <a:r>
              <a:rPr kumimoji="1" lang="en-US" altLang="zh-CN" sz="1200" b="1" dirty="0"/>
              <a:t>or</a:t>
            </a:r>
            <a:r>
              <a:rPr kumimoji="1" lang="zh-CN" altLang="en-US" sz="1200" b="1" dirty="0"/>
              <a:t> 虚拟地址？</a:t>
            </a:r>
          </a:p>
        </p:txBody>
      </p:sp>
      <p:cxnSp>
        <p:nvCxnSpPr>
          <p:cNvPr id="13" name="曲线连接符 12">
            <a:extLst>
              <a:ext uri="{FF2B5EF4-FFF2-40B4-BE49-F238E27FC236}">
                <a16:creationId xmlns:a16="http://schemas.microsoft.com/office/drawing/2014/main" id="{CC6CE6F3-575F-C40F-D6B2-3F808D9E9413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1776281" y="3590171"/>
            <a:ext cx="360040" cy="4788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>
            <a:extLst>
              <a:ext uri="{FF2B5EF4-FFF2-40B4-BE49-F238E27FC236}">
                <a16:creationId xmlns:a16="http://schemas.microsoft.com/office/drawing/2014/main" id="{941C3297-AE9C-5128-BB1B-D64DC933F75D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2670864" y="3332627"/>
            <a:ext cx="83040" cy="19910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70647CD-6DB1-81A9-4755-652555B81C25}"/>
              </a:ext>
            </a:extLst>
          </p:cNvPr>
          <p:cNvSpPr txBox="1"/>
          <p:nvPr/>
        </p:nvSpPr>
        <p:spPr>
          <a:xfrm>
            <a:off x="2310945" y="317487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b="1" dirty="0">
                <a:solidFill>
                  <a:srgbClr val="C00000"/>
                </a:solidFill>
              </a:rPr>
              <a:t>物理地址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5832EC3-6B31-4548-FF66-2B000C0F602C}"/>
              </a:ext>
            </a:extLst>
          </p:cNvPr>
          <p:cNvSpPr txBox="1"/>
          <p:nvPr/>
        </p:nvSpPr>
        <p:spPr>
          <a:xfrm>
            <a:off x="3720497" y="442671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>
                <a:solidFill>
                  <a:srgbClr val="C00000"/>
                </a:solidFill>
              </a:rPr>
              <a:t>物理地址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B2E760F-36EE-0064-2B8F-0486BF2DA291}"/>
              </a:ext>
            </a:extLst>
          </p:cNvPr>
          <p:cNvSpPr txBox="1"/>
          <p:nvPr/>
        </p:nvSpPr>
        <p:spPr>
          <a:xfrm>
            <a:off x="4835058" y="404722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>
                <a:solidFill>
                  <a:srgbClr val="C00000"/>
                </a:solidFill>
              </a:rPr>
              <a:t>物理地址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A8BAFF2-E690-B4A5-1E67-700E3A7B47B0}"/>
              </a:ext>
            </a:extLst>
          </p:cNvPr>
          <p:cNvSpPr txBox="1"/>
          <p:nvPr/>
        </p:nvSpPr>
        <p:spPr>
          <a:xfrm>
            <a:off x="5958526" y="442671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>
                <a:solidFill>
                  <a:srgbClr val="C00000"/>
                </a:solidFill>
              </a:rPr>
              <a:t>物理地址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E699BC0-A20E-E880-1CB7-EF2F63813063}"/>
              </a:ext>
            </a:extLst>
          </p:cNvPr>
          <p:cNvSpPr txBox="1"/>
          <p:nvPr/>
        </p:nvSpPr>
        <p:spPr>
          <a:xfrm>
            <a:off x="7091838" y="427517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00" b="1" dirty="0">
                <a:solidFill>
                  <a:srgbClr val="C00000"/>
                </a:solidFill>
              </a:rPr>
              <a:t>物理地址</a:t>
            </a:r>
          </a:p>
        </p:txBody>
      </p:sp>
    </p:spTree>
    <p:extLst>
      <p:ext uri="{BB962C8B-B14F-4D97-AF65-F5344CB8AC3E}">
        <p14:creationId xmlns:p14="http://schemas.microsoft.com/office/powerpoint/2010/main" val="422208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19" grpId="0"/>
      <p:bldP spid="20" grpId="0"/>
      <p:bldP spid="21" grpId="0"/>
      <p:bldP spid="2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6FDA8-225C-CA4E-BD59-4660D3B4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64</a:t>
            </a:r>
            <a:r>
              <a:rPr kumimoji="1" lang="zh-CN" altLang="en-US" dirty="0"/>
              <a:t>位虚拟地址解析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207D2E-2FF8-B44E-ADB7-BBBF903A3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4771"/>
            <a:ext cx="8651304" cy="4152633"/>
          </a:xfrm>
        </p:spPr>
        <p:txBody>
          <a:bodyPr>
            <a:normAutofit fontScale="92500"/>
          </a:bodyPr>
          <a:lstStyle/>
          <a:p>
            <a:r>
              <a:rPr kumimoji="1" lang="zh-CN" altLang="en-US" sz="2400" dirty="0"/>
              <a:t>「</a:t>
            </a:r>
            <a:r>
              <a:rPr kumimoji="1" lang="en-US" altLang="zh-CN" sz="2400" dirty="0"/>
              <a:t>63</a:t>
            </a:r>
            <a:r>
              <a:rPr kumimoji="1" lang="zh-CN" altLang="en-US" sz="2400" dirty="0"/>
              <a:t>：</a:t>
            </a:r>
            <a:r>
              <a:rPr kumimoji="1" lang="en-US" altLang="zh-CN" sz="2400" dirty="0"/>
              <a:t>48</a:t>
            </a:r>
            <a:r>
              <a:rPr kumimoji="1" lang="zh-CN" altLang="en-US" sz="2400" dirty="0"/>
              <a:t>」</a:t>
            </a:r>
            <a:r>
              <a:rPr kumimoji="1" lang="en-US" altLang="zh-CN" sz="2400" dirty="0"/>
              <a:t>16-bit</a:t>
            </a:r>
          </a:p>
          <a:p>
            <a:pPr lvl="1"/>
            <a:r>
              <a:rPr kumimoji="1" lang="zh-CN" altLang="en-US" sz="2000" dirty="0"/>
              <a:t>必须全是</a:t>
            </a:r>
            <a:r>
              <a:rPr kumimoji="1" lang="en-US" altLang="zh-CN" sz="2000" dirty="0"/>
              <a:t>0</a:t>
            </a:r>
            <a:r>
              <a:rPr kumimoji="1" lang="zh-CN" altLang="en-US" sz="2000" dirty="0"/>
              <a:t>或者全是</a:t>
            </a:r>
            <a:r>
              <a:rPr kumimoji="1" lang="en-US" altLang="zh-CN" sz="2000" dirty="0"/>
              <a:t>1</a:t>
            </a:r>
            <a:r>
              <a:rPr kumimoji="1" lang="zh-CN" altLang="en-US" sz="2000" dirty="0"/>
              <a:t>（软件用法：一般应用程序地址是</a:t>
            </a:r>
            <a:r>
              <a:rPr kumimoji="1" lang="en-US" altLang="zh-CN" sz="2000" dirty="0"/>
              <a:t>0</a:t>
            </a:r>
            <a:r>
              <a:rPr kumimoji="1" lang="zh-CN" altLang="en-US" sz="2000" dirty="0"/>
              <a:t>，内核地址是</a:t>
            </a:r>
            <a:r>
              <a:rPr kumimoji="1" lang="en-US" altLang="zh-CN" sz="2000" dirty="0"/>
              <a:t>1</a:t>
            </a:r>
            <a:r>
              <a:rPr kumimoji="1" lang="zh-CN" altLang="en-US" sz="2000" dirty="0"/>
              <a:t>）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也意味着虚拟地址空间大小最大是</a:t>
            </a:r>
            <a:r>
              <a:rPr kumimoji="1" lang="en-US" altLang="zh-CN" sz="2000" dirty="0"/>
              <a:t>2</a:t>
            </a:r>
            <a:r>
              <a:rPr kumimoji="1" lang="en-US" altLang="zh-CN" sz="2000" baseline="30000" dirty="0"/>
              <a:t>48</a:t>
            </a:r>
            <a:r>
              <a:rPr kumimoji="1" lang="zh-CN" altLang="en-US" sz="2000" baseline="30000" dirty="0"/>
              <a:t> </a:t>
            </a:r>
            <a:r>
              <a:rPr kumimoji="1" lang="en-US" altLang="zh-CN" sz="2000" dirty="0"/>
              <a:t>Byte</a:t>
            </a:r>
            <a:r>
              <a:rPr kumimoji="1" lang="zh-CN" altLang="en-US" sz="2000" dirty="0"/>
              <a:t>，即</a:t>
            </a:r>
            <a:r>
              <a:rPr kumimoji="1" lang="en-US" altLang="zh-CN" sz="2000" dirty="0"/>
              <a:t>256TB</a:t>
            </a:r>
          </a:p>
          <a:p>
            <a:r>
              <a:rPr kumimoji="1" lang="zh-CN" altLang="en-US" sz="2400" dirty="0"/>
              <a:t>「</a:t>
            </a:r>
            <a:r>
              <a:rPr kumimoji="1" lang="en-US" altLang="zh-CN" sz="2400" dirty="0"/>
              <a:t>47</a:t>
            </a:r>
            <a:r>
              <a:rPr kumimoji="1" lang="zh-CN" altLang="en-US" sz="2400" dirty="0"/>
              <a:t>：</a:t>
            </a:r>
            <a:r>
              <a:rPr kumimoji="1" lang="en-US" altLang="zh-CN" sz="2400" dirty="0"/>
              <a:t>39</a:t>
            </a:r>
            <a:r>
              <a:rPr kumimoji="1" lang="zh-CN" altLang="en-US" sz="2400" dirty="0"/>
              <a:t>」</a:t>
            </a:r>
            <a:r>
              <a:rPr kumimoji="1" lang="en-US" altLang="zh-CN" sz="2400" dirty="0"/>
              <a:t>9-bit</a:t>
            </a:r>
            <a:r>
              <a:rPr kumimoji="1" lang="zh-CN" altLang="en-US" sz="2400" dirty="0"/>
              <a:t>：</a:t>
            </a:r>
            <a:r>
              <a:rPr kumimoji="1" lang="en-US" altLang="zh-CN" sz="2400" b="0" dirty="0"/>
              <a:t>0</a:t>
            </a:r>
            <a:r>
              <a:rPr kumimoji="1" lang="zh-CN" altLang="en-US" sz="2400" b="0" dirty="0"/>
              <a:t>级页表索引</a:t>
            </a:r>
            <a:endParaRPr kumimoji="1" lang="en-US" altLang="zh-CN" sz="2400" b="0" dirty="0"/>
          </a:p>
          <a:p>
            <a:r>
              <a:rPr kumimoji="1" lang="zh-CN" altLang="en-US" sz="2400" dirty="0"/>
              <a:t>「</a:t>
            </a:r>
            <a:r>
              <a:rPr kumimoji="1" lang="en-US" altLang="zh-CN" sz="2400" dirty="0"/>
              <a:t>38</a:t>
            </a:r>
            <a:r>
              <a:rPr kumimoji="1" lang="zh-CN" altLang="en-US" sz="2400" dirty="0"/>
              <a:t>：</a:t>
            </a:r>
            <a:r>
              <a:rPr kumimoji="1" lang="en-US" altLang="zh-CN" sz="2400" dirty="0"/>
              <a:t>30</a:t>
            </a:r>
            <a:r>
              <a:rPr kumimoji="1" lang="zh-CN" altLang="en-US" sz="2400" dirty="0"/>
              <a:t>」</a:t>
            </a:r>
            <a:r>
              <a:rPr kumimoji="1" lang="en-US" altLang="zh-CN" sz="2400" dirty="0"/>
              <a:t>9-bit</a:t>
            </a:r>
            <a:r>
              <a:rPr kumimoji="1" lang="zh-CN" altLang="en-US" sz="2400" dirty="0"/>
              <a:t>：</a:t>
            </a:r>
            <a:r>
              <a:rPr kumimoji="1" lang="en-US" altLang="zh-CN" sz="2400" b="0" dirty="0"/>
              <a:t>1</a:t>
            </a:r>
            <a:r>
              <a:rPr kumimoji="1" lang="zh-CN" altLang="en-US" sz="2400" b="0" dirty="0"/>
              <a:t>级页表索引</a:t>
            </a:r>
            <a:endParaRPr kumimoji="1" lang="en-US" altLang="zh-CN" sz="2400" dirty="0"/>
          </a:p>
          <a:p>
            <a:r>
              <a:rPr kumimoji="1" lang="zh-CN" altLang="en-US" sz="2400" dirty="0"/>
              <a:t>「</a:t>
            </a:r>
            <a:r>
              <a:rPr kumimoji="1" lang="en-US" altLang="zh-CN" sz="2400" dirty="0"/>
              <a:t>29</a:t>
            </a:r>
            <a:r>
              <a:rPr kumimoji="1" lang="zh-CN" altLang="en-US" sz="2400" dirty="0"/>
              <a:t>：</a:t>
            </a:r>
            <a:r>
              <a:rPr kumimoji="1" lang="en-US" altLang="zh-CN" sz="2400" dirty="0"/>
              <a:t>21</a:t>
            </a:r>
            <a:r>
              <a:rPr kumimoji="1" lang="zh-CN" altLang="en-US" sz="2400" dirty="0"/>
              <a:t>」</a:t>
            </a:r>
            <a:r>
              <a:rPr kumimoji="1" lang="en-US" altLang="zh-CN" sz="2400" dirty="0"/>
              <a:t>9-bit</a:t>
            </a:r>
            <a:r>
              <a:rPr kumimoji="1" lang="zh-CN" altLang="en-US" sz="2400" dirty="0"/>
              <a:t>：</a:t>
            </a:r>
            <a:r>
              <a:rPr kumimoji="1" lang="en-US" altLang="zh-CN" sz="2400" b="0" dirty="0"/>
              <a:t>2</a:t>
            </a:r>
            <a:r>
              <a:rPr kumimoji="1" lang="zh-CN" altLang="en-US" sz="2400" b="0" dirty="0"/>
              <a:t>级页表索引</a:t>
            </a:r>
            <a:endParaRPr kumimoji="1" lang="en-US" altLang="zh-CN" sz="2400" dirty="0"/>
          </a:p>
          <a:p>
            <a:r>
              <a:rPr kumimoji="1" lang="zh-CN" altLang="en-US" sz="2400" dirty="0"/>
              <a:t>「</a:t>
            </a:r>
            <a:r>
              <a:rPr kumimoji="1" lang="en-US" altLang="zh-CN" sz="2400" dirty="0"/>
              <a:t>20</a:t>
            </a:r>
            <a:r>
              <a:rPr kumimoji="1" lang="zh-CN" altLang="en-US" sz="2400" dirty="0"/>
              <a:t>：</a:t>
            </a:r>
            <a:r>
              <a:rPr kumimoji="1" lang="en-US" altLang="zh-CN" sz="2400" dirty="0"/>
              <a:t>12</a:t>
            </a:r>
            <a:r>
              <a:rPr kumimoji="1" lang="zh-CN" altLang="en-US" sz="2400" dirty="0"/>
              <a:t>」</a:t>
            </a:r>
            <a:r>
              <a:rPr kumimoji="1" lang="en-US" altLang="zh-CN" sz="2400" dirty="0"/>
              <a:t>9-bit</a:t>
            </a:r>
            <a:r>
              <a:rPr kumimoji="1" lang="zh-CN" altLang="en-US" sz="2400" dirty="0"/>
              <a:t>：</a:t>
            </a:r>
            <a:r>
              <a:rPr kumimoji="1" lang="en-US" altLang="zh-CN" sz="2400" b="0" dirty="0"/>
              <a:t>3</a:t>
            </a:r>
            <a:r>
              <a:rPr kumimoji="1" lang="zh-CN" altLang="en-US" sz="2400" b="0" dirty="0"/>
              <a:t>级页表索引</a:t>
            </a:r>
            <a:endParaRPr kumimoji="1" lang="en-US" altLang="zh-CN" sz="2400" dirty="0"/>
          </a:p>
          <a:p>
            <a:r>
              <a:rPr kumimoji="1" lang="zh-CN" altLang="en-US" sz="2400" dirty="0"/>
              <a:t>「</a:t>
            </a:r>
            <a:r>
              <a:rPr kumimoji="1" lang="en-US" altLang="zh-CN" sz="2400" dirty="0"/>
              <a:t>11</a:t>
            </a:r>
            <a:r>
              <a:rPr kumimoji="1" lang="zh-CN" altLang="en-US" sz="2400" dirty="0"/>
              <a:t>：</a:t>
            </a:r>
            <a:r>
              <a:rPr kumimoji="1" lang="en-US" altLang="zh-CN" sz="2400" dirty="0"/>
              <a:t>0</a:t>
            </a:r>
            <a:r>
              <a:rPr kumimoji="1" lang="zh-CN" altLang="en-US" sz="2400" dirty="0"/>
              <a:t>」</a:t>
            </a:r>
            <a:r>
              <a:rPr kumimoji="1" lang="en-US" altLang="zh-CN" sz="2400" dirty="0"/>
              <a:t>12-bit</a:t>
            </a:r>
            <a:r>
              <a:rPr kumimoji="1" lang="zh-CN" altLang="en-US" sz="2400" dirty="0"/>
              <a:t>：</a:t>
            </a:r>
            <a:r>
              <a:rPr kumimoji="1" lang="zh-CN" altLang="en-US" sz="2400" b="0" dirty="0"/>
              <a:t>页内偏移</a:t>
            </a:r>
            <a:endParaRPr kumimoji="1" lang="en-US" altLang="zh-CN" b="0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9EBD22-ECF8-7943-950F-D9D5D1BF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576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CBB465-8A3B-183B-90FB-4A854396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82D6655-C63B-489A-44A3-1274AC2CFC4B}"/>
              </a:ext>
            </a:extLst>
          </p:cNvPr>
          <p:cNvSpPr/>
          <p:nvPr/>
        </p:nvSpPr>
        <p:spPr>
          <a:xfrm>
            <a:off x="2755560" y="481236"/>
            <a:ext cx="1280255" cy="301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虚拟页号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BDEEE80-B743-FDFB-4911-D8AE8EE7C2F4}"/>
              </a:ext>
            </a:extLst>
          </p:cNvPr>
          <p:cNvSpPr/>
          <p:nvPr/>
        </p:nvSpPr>
        <p:spPr>
          <a:xfrm>
            <a:off x="4035815" y="481236"/>
            <a:ext cx="1280255" cy="301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页内偏移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952D159-931D-6A34-3EAF-B9D14DD8A619}"/>
              </a:ext>
            </a:extLst>
          </p:cNvPr>
          <p:cNvSpPr txBox="1"/>
          <p:nvPr/>
        </p:nvSpPr>
        <p:spPr>
          <a:xfrm>
            <a:off x="1918659" y="481236"/>
            <a:ext cx="984686" cy="265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/>
              <a:t>虚拟地址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180C519-EC10-B214-792D-66DB24F6BCC8}"/>
              </a:ext>
            </a:extLst>
          </p:cNvPr>
          <p:cNvSpPr/>
          <p:nvPr/>
        </p:nvSpPr>
        <p:spPr>
          <a:xfrm>
            <a:off x="2146458" y="1762951"/>
            <a:ext cx="1280255" cy="301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虚拟页号</a:t>
            </a:r>
            <a:r>
              <a:rPr lang="en-US" altLang="zh-CN" sz="1000" dirty="0"/>
              <a:t>0</a:t>
            </a:r>
          </a:p>
          <a:p>
            <a:pPr algn="ctr"/>
            <a:r>
              <a:rPr lang="en-US" altLang="zh-CN" sz="1000" b="1" dirty="0">
                <a:solidFill>
                  <a:srgbClr val="00B0F0"/>
                </a:solidFill>
              </a:rPr>
              <a:t>001000101</a:t>
            </a:r>
            <a:endParaRPr lang="zh-CN" altLang="en-US" sz="10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F238EDE-F5CA-F686-1A98-329141668D8C}"/>
              </a:ext>
            </a:extLst>
          </p:cNvPr>
          <p:cNvSpPr/>
          <p:nvPr/>
        </p:nvSpPr>
        <p:spPr>
          <a:xfrm>
            <a:off x="3426713" y="1762951"/>
            <a:ext cx="1280255" cy="301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虚拟页号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FC907BE-BCAC-6F7F-7EEA-44B72758FDA1}"/>
              </a:ext>
            </a:extLst>
          </p:cNvPr>
          <p:cNvSpPr/>
          <p:nvPr/>
        </p:nvSpPr>
        <p:spPr>
          <a:xfrm>
            <a:off x="4706968" y="1762951"/>
            <a:ext cx="1280255" cy="301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虚拟页号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0F0906F-84C7-9219-ABA0-ABAC0BB33064}"/>
              </a:ext>
            </a:extLst>
          </p:cNvPr>
          <p:cNvSpPr/>
          <p:nvPr/>
        </p:nvSpPr>
        <p:spPr>
          <a:xfrm>
            <a:off x="5987224" y="1762950"/>
            <a:ext cx="1280255" cy="301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虚拟页号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cxnSp>
        <p:nvCxnSpPr>
          <p:cNvPr id="56" name="直接箭头连接符 35">
            <a:extLst>
              <a:ext uri="{FF2B5EF4-FFF2-40B4-BE49-F238E27FC236}">
                <a16:creationId xmlns:a16="http://schemas.microsoft.com/office/drawing/2014/main" id="{F9B7373A-8FC2-C85B-180A-06C9119514DB}"/>
              </a:ext>
            </a:extLst>
          </p:cNvPr>
          <p:cNvCxnSpPr>
            <a:stCxn id="49" idx="2"/>
            <a:endCxn id="52" idx="0"/>
          </p:cNvCxnSpPr>
          <p:nvPr/>
        </p:nvCxnSpPr>
        <p:spPr>
          <a:xfrm rot="5400000">
            <a:off x="2600934" y="968199"/>
            <a:ext cx="980404" cy="6091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35">
            <a:extLst>
              <a:ext uri="{FF2B5EF4-FFF2-40B4-BE49-F238E27FC236}">
                <a16:creationId xmlns:a16="http://schemas.microsoft.com/office/drawing/2014/main" id="{FF7D8E34-2764-C379-6848-0E8497C851CC}"/>
              </a:ext>
            </a:extLst>
          </p:cNvPr>
          <p:cNvCxnSpPr>
            <a:cxnSpLocks/>
            <a:stCxn id="49" idx="2"/>
            <a:endCxn id="53" idx="0"/>
          </p:cNvCxnSpPr>
          <p:nvPr/>
        </p:nvCxnSpPr>
        <p:spPr>
          <a:xfrm rot="16200000" flipH="1">
            <a:off x="3241063" y="937172"/>
            <a:ext cx="980404" cy="671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35">
            <a:extLst>
              <a:ext uri="{FF2B5EF4-FFF2-40B4-BE49-F238E27FC236}">
                <a16:creationId xmlns:a16="http://schemas.microsoft.com/office/drawing/2014/main" id="{D7519620-D371-107B-EE02-C7B8A0B54C2E}"/>
              </a:ext>
            </a:extLst>
          </p:cNvPr>
          <p:cNvCxnSpPr>
            <a:cxnSpLocks/>
            <a:stCxn id="49" idx="2"/>
            <a:endCxn id="54" idx="0"/>
          </p:cNvCxnSpPr>
          <p:nvPr/>
        </p:nvCxnSpPr>
        <p:spPr>
          <a:xfrm rot="16200000" flipH="1">
            <a:off x="3881191" y="297044"/>
            <a:ext cx="980404" cy="19514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35">
            <a:extLst>
              <a:ext uri="{FF2B5EF4-FFF2-40B4-BE49-F238E27FC236}">
                <a16:creationId xmlns:a16="http://schemas.microsoft.com/office/drawing/2014/main" id="{F26B2F45-F812-25E0-F4F6-B48F221E349E}"/>
              </a:ext>
            </a:extLst>
          </p:cNvPr>
          <p:cNvCxnSpPr>
            <a:cxnSpLocks/>
            <a:stCxn id="49" idx="2"/>
            <a:endCxn id="55" idx="0"/>
          </p:cNvCxnSpPr>
          <p:nvPr/>
        </p:nvCxnSpPr>
        <p:spPr>
          <a:xfrm rot="16200000" flipH="1">
            <a:off x="4521318" y="-343084"/>
            <a:ext cx="980403" cy="32316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36D33FCB-39F3-DB90-F639-471F699E138E}"/>
              </a:ext>
            </a:extLst>
          </p:cNvPr>
          <p:cNvSpPr/>
          <p:nvPr/>
        </p:nvSpPr>
        <p:spPr>
          <a:xfrm>
            <a:off x="2463482" y="2650907"/>
            <a:ext cx="751170" cy="1174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F08ACAC-3584-0121-C5A3-ACBB9DB8943F}"/>
              </a:ext>
            </a:extLst>
          </p:cNvPr>
          <p:cNvSpPr/>
          <p:nvPr/>
        </p:nvSpPr>
        <p:spPr>
          <a:xfrm>
            <a:off x="3731264" y="2650908"/>
            <a:ext cx="751170" cy="1174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6160F37-D1C2-3ADA-761E-B705EE657708}"/>
              </a:ext>
            </a:extLst>
          </p:cNvPr>
          <p:cNvSpPr/>
          <p:nvPr/>
        </p:nvSpPr>
        <p:spPr>
          <a:xfrm>
            <a:off x="5104063" y="2660611"/>
            <a:ext cx="751170" cy="1165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969FAC0E-B396-643E-4C53-D75FC41967E5}"/>
              </a:ext>
            </a:extLst>
          </p:cNvPr>
          <p:cNvSpPr/>
          <p:nvPr/>
        </p:nvSpPr>
        <p:spPr>
          <a:xfrm>
            <a:off x="6437516" y="2675154"/>
            <a:ext cx="751170" cy="1174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8B2F76E-9C6E-9E9B-76C3-3EF8007BCD65}"/>
              </a:ext>
            </a:extLst>
          </p:cNvPr>
          <p:cNvSpPr txBox="1"/>
          <p:nvPr/>
        </p:nvSpPr>
        <p:spPr>
          <a:xfrm>
            <a:off x="2349579" y="3904281"/>
            <a:ext cx="10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0</a:t>
            </a:r>
            <a:r>
              <a:rPr lang="zh-CN" altLang="en-US" sz="1400" b="1" dirty="0"/>
              <a:t>级页表页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3888776-0716-60CC-4EE5-3C9E2434E386}"/>
              </a:ext>
            </a:extLst>
          </p:cNvPr>
          <p:cNvSpPr txBox="1"/>
          <p:nvPr/>
        </p:nvSpPr>
        <p:spPr>
          <a:xfrm>
            <a:off x="3553960" y="2371530"/>
            <a:ext cx="11341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b="1" dirty="0"/>
              <a:t>起始地址</a:t>
            </a:r>
            <a:r>
              <a:rPr lang="en-US" altLang="zh-CN" sz="1000" b="1" dirty="0"/>
              <a:t>0x1000</a:t>
            </a:r>
            <a:endParaRPr lang="zh-CN" altLang="en-US" sz="1000" b="1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E923A9E-EBC5-1BAE-5E7E-CBBA65F1BFEC}"/>
              </a:ext>
            </a:extLst>
          </p:cNvPr>
          <p:cNvSpPr txBox="1"/>
          <p:nvPr/>
        </p:nvSpPr>
        <p:spPr>
          <a:xfrm>
            <a:off x="5102196" y="3904537"/>
            <a:ext cx="1010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2</a:t>
            </a:r>
            <a:r>
              <a:rPr lang="zh-CN" altLang="en-US" sz="1400" b="1" dirty="0"/>
              <a:t>级页表页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1B1F395-BC0B-A6EC-6219-88848DEA8B8B}"/>
              </a:ext>
            </a:extLst>
          </p:cNvPr>
          <p:cNvSpPr txBox="1"/>
          <p:nvPr/>
        </p:nvSpPr>
        <p:spPr>
          <a:xfrm>
            <a:off x="6434310" y="3904280"/>
            <a:ext cx="11222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3</a:t>
            </a:r>
            <a:r>
              <a:rPr lang="zh-CN" altLang="en-US" sz="1400" b="1" dirty="0"/>
              <a:t>级页表页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D2D1842-2698-E529-14C7-746B0914F468}"/>
              </a:ext>
            </a:extLst>
          </p:cNvPr>
          <p:cNvSpPr/>
          <p:nvPr/>
        </p:nvSpPr>
        <p:spPr>
          <a:xfrm>
            <a:off x="3731264" y="2878226"/>
            <a:ext cx="751170" cy="3013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0x5000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1EF1A74-7E23-536F-4AC5-192473207775}"/>
              </a:ext>
            </a:extLst>
          </p:cNvPr>
          <p:cNvSpPr/>
          <p:nvPr/>
        </p:nvSpPr>
        <p:spPr>
          <a:xfrm>
            <a:off x="5104010" y="3238268"/>
            <a:ext cx="746419" cy="3013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0x3000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E831472-5CDB-8665-2363-9CC03351DE1B}"/>
              </a:ext>
            </a:extLst>
          </p:cNvPr>
          <p:cNvSpPr/>
          <p:nvPr/>
        </p:nvSpPr>
        <p:spPr>
          <a:xfrm>
            <a:off x="6437516" y="3044665"/>
            <a:ext cx="751170" cy="3013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物理页号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9246CC9-E013-4FA4-CFB2-64DB897EC668}"/>
              </a:ext>
            </a:extLst>
          </p:cNvPr>
          <p:cNvSpPr/>
          <p:nvPr/>
        </p:nvSpPr>
        <p:spPr>
          <a:xfrm>
            <a:off x="288602" y="2114637"/>
            <a:ext cx="1141215" cy="801231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页表基地址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寄存器</a:t>
            </a:r>
            <a:r>
              <a:rPr lang="en-US" altLang="zh-CN" sz="1200" b="1" dirty="0">
                <a:solidFill>
                  <a:schemeClr val="tx1"/>
                </a:solidFill>
              </a:rPr>
              <a:t>TTBR0_EL1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90416D2B-4713-8331-6783-1BB763E774E9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1429818" y="2515252"/>
            <a:ext cx="1022982" cy="1703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0">
            <a:extLst>
              <a:ext uri="{FF2B5EF4-FFF2-40B4-BE49-F238E27FC236}">
                <a16:creationId xmlns:a16="http://schemas.microsoft.com/office/drawing/2014/main" id="{F65DE629-3554-436E-7361-E94CDD6385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62576" y="2537441"/>
            <a:ext cx="1174006" cy="227646"/>
          </a:xfrm>
          <a:prstGeom prst="bentConnector3">
            <a:avLst>
              <a:gd name="adj1" fmla="val 9984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0">
            <a:extLst>
              <a:ext uri="{FF2B5EF4-FFF2-40B4-BE49-F238E27FC236}">
                <a16:creationId xmlns:a16="http://schemas.microsoft.com/office/drawing/2014/main" id="{DBEB9CDD-0BC5-4848-FB0B-B408505642E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26865" y="2355714"/>
            <a:ext cx="801230" cy="243795"/>
          </a:xfrm>
          <a:prstGeom prst="bentConnector3">
            <a:avLst>
              <a:gd name="adj1" fmla="val 9959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0">
            <a:extLst>
              <a:ext uri="{FF2B5EF4-FFF2-40B4-BE49-F238E27FC236}">
                <a16:creationId xmlns:a16="http://schemas.microsoft.com/office/drawing/2014/main" id="{8055E7BB-D1FC-6F0C-39BF-5872FDF0DBC1}"/>
              </a:ext>
            </a:extLst>
          </p:cNvPr>
          <p:cNvCxnSpPr>
            <a:cxnSpLocks/>
            <a:endCxn id="62" idx="1"/>
          </p:cNvCxnSpPr>
          <p:nvPr/>
        </p:nvCxnSpPr>
        <p:spPr>
          <a:xfrm rot="16200000" flipH="1">
            <a:off x="4349580" y="2488639"/>
            <a:ext cx="1178862" cy="33010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0">
            <a:extLst>
              <a:ext uri="{FF2B5EF4-FFF2-40B4-BE49-F238E27FC236}">
                <a16:creationId xmlns:a16="http://schemas.microsoft.com/office/drawing/2014/main" id="{7E278BCC-276C-E0D6-A697-B93790C6E0A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79003" y="2386204"/>
            <a:ext cx="985259" cy="331662"/>
          </a:xfrm>
          <a:prstGeom prst="bentConnector3">
            <a:avLst>
              <a:gd name="adj1" fmla="val 9913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92">
            <a:extLst>
              <a:ext uri="{FF2B5EF4-FFF2-40B4-BE49-F238E27FC236}">
                <a16:creationId xmlns:a16="http://schemas.microsoft.com/office/drawing/2014/main" id="{12DD967D-9E39-ECBD-717D-DEB46F339D8C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4482434" y="2660611"/>
            <a:ext cx="621576" cy="368272"/>
          </a:xfrm>
          <a:prstGeom prst="bentConnector3">
            <a:avLst>
              <a:gd name="adj1" fmla="val 6552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2388D454-A9DB-3FA7-CBCD-973CE55491A4}"/>
              </a:ext>
            </a:extLst>
          </p:cNvPr>
          <p:cNvCxnSpPr>
            <a:cxnSpLocks/>
            <a:stCxn id="108" idx="3"/>
          </p:cNvCxnSpPr>
          <p:nvPr/>
        </p:nvCxnSpPr>
        <p:spPr>
          <a:xfrm flipV="1">
            <a:off x="3214548" y="2650907"/>
            <a:ext cx="516716" cy="454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E4E06F32-BEFB-A9B3-731A-776A302D93C0}"/>
              </a:ext>
            </a:extLst>
          </p:cNvPr>
          <p:cNvCxnSpPr>
            <a:cxnSpLocks/>
            <a:stCxn id="70" idx="3"/>
          </p:cNvCxnSpPr>
          <p:nvPr/>
        </p:nvCxnSpPr>
        <p:spPr>
          <a:xfrm flipV="1">
            <a:off x="5850430" y="2685381"/>
            <a:ext cx="587035" cy="703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E3FB07B5-9657-86C3-D63C-633B389959A5}"/>
              </a:ext>
            </a:extLst>
          </p:cNvPr>
          <p:cNvSpPr/>
          <p:nvPr/>
        </p:nvSpPr>
        <p:spPr>
          <a:xfrm>
            <a:off x="6043937" y="4538676"/>
            <a:ext cx="1280255" cy="301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物理页号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8620C261-8AD5-BD06-9A7E-4805694D9520}"/>
              </a:ext>
            </a:extLst>
          </p:cNvPr>
          <p:cNvSpPr/>
          <p:nvPr/>
        </p:nvSpPr>
        <p:spPr>
          <a:xfrm>
            <a:off x="7324193" y="4538676"/>
            <a:ext cx="1280255" cy="301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页内偏移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A3D0ED8A-A797-9CE4-D9BD-978E8130CDEC}"/>
              </a:ext>
            </a:extLst>
          </p:cNvPr>
          <p:cNvSpPr txBox="1"/>
          <p:nvPr/>
        </p:nvSpPr>
        <p:spPr>
          <a:xfrm>
            <a:off x="5207037" y="4538676"/>
            <a:ext cx="984686" cy="265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/>
              <a:t>物理地址</a:t>
            </a:r>
          </a:p>
        </p:txBody>
      </p:sp>
      <p:cxnSp>
        <p:nvCxnSpPr>
          <p:cNvPr id="84" name="直接箭头连接符 131">
            <a:extLst>
              <a:ext uri="{FF2B5EF4-FFF2-40B4-BE49-F238E27FC236}">
                <a16:creationId xmlns:a16="http://schemas.microsoft.com/office/drawing/2014/main" id="{2FE7B561-EB43-CE6A-327A-6A9EC9BD0A80}"/>
              </a:ext>
            </a:extLst>
          </p:cNvPr>
          <p:cNvCxnSpPr>
            <a:stCxn id="50" idx="3"/>
            <a:endCxn id="82" idx="0"/>
          </p:cNvCxnSpPr>
          <p:nvPr/>
        </p:nvCxnSpPr>
        <p:spPr>
          <a:xfrm>
            <a:off x="5316070" y="631891"/>
            <a:ext cx="2648250" cy="39067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507A05CE-2567-86D3-4777-5A2FF216C2B5}"/>
              </a:ext>
            </a:extLst>
          </p:cNvPr>
          <p:cNvCxnSpPr>
            <a:stCxn id="71" idx="3"/>
            <a:endCxn id="81" idx="0"/>
          </p:cNvCxnSpPr>
          <p:nvPr/>
        </p:nvCxnSpPr>
        <p:spPr>
          <a:xfrm flipH="1">
            <a:off x="6684065" y="3195321"/>
            <a:ext cx="504621" cy="1343356"/>
          </a:xfrm>
          <a:prstGeom prst="bentConnector4">
            <a:avLst>
              <a:gd name="adj1" fmla="val -37215"/>
              <a:gd name="adj2" fmla="val 5560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FAD9814E-CAED-3FEE-671A-3580CA9B2201}"/>
              </a:ext>
            </a:extLst>
          </p:cNvPr>
          <p:cNvSpPr txBox="1"/>
          <p:nvPr/>
        </p:nvSpPr>
        <p:spPr>
          <a:xfrm>
            <a:off x="106034" y="3640877"/>
            <a:ext cx="24322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00B0F0"/>
                </a:solidFill>
                <a:latin typeface="+mn-ea"/>
              </a:rPr>
              <a:t>页表基地址寄存器存储</a:t>
            </a:r>
            <a:endParaRPr lang="en-US" altLang="zh-CN" sz="1600" b="1" dirty="0">
              <a:solidFill>
                <a:srgbClr val="00B0F0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rgbClr val="00B0F0"/>
                </a:solidFill>
                <a:latin typeface="+mn-ea"/>
              </a:rPr>
              <a:t>0</a:t>
            </a:r>
            <a:r>
              <a:rPr lang="zh-CN" altLang="en-US" sz="1600" b="1" dirty="0">
                <a:solidFill>
                  <a:srgbClr val="00B0F0"/>
                </a:solidFill>
                <a:latin typeface="+mn-ea"/>
              </a:rPr>
              <a:t>级页表页起始地址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F02EF775-2DC6-CEF5-841C-1DD5B9FB3462}"/>
              </a:ext>
            </a:extLst>
          </p:cNvPr>
          <p:cNvSpPr txBox="1"/>
          <p:nvPr/>
        </p:nvSpPr>
        <p:spPr>
          <a:xfrm>
            <a:off x="106034" y="4216941"/>
            <a:ext cx="44364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00B0F0"/>
                </a:solidFill>
                <a:latin typeface="+mn-ea"/>
              </a:rPr>
              <a:t>将虚拟地址的虚拟页号</a:t>
            </a:r>
            <a:r>
              <a:rPr lang="en-US" altLang="zh-CN" sz="1600" b="1" dirty="0">
                <a:solidFill>
                  <a:srgbClr val="00B0F0"/>
                </a:solidFill>
                <a:latin typeface="+mn-ea"/>
              </a:rPr>
              <a:t>0( </a:t>
            </a:r>
            <a:r>
              <a:rPr lang="zh-CN" altLang="en-US" sz="1600" b="1" dirty="0">
                <a:solidFill>
                  <a:srgbClr val="00B0F0"/>
                </a:solidFill>
                <a:latin typeface="+mn-ea"/>
              </a:rPr>
              <a:t>第 </a:t>
            </a:r>
            <a:r>
              <a:rPr lang="en-US" altLang="zh-CN" sz="1600" b="1" dirty="0">
                <a:solidFill>
                  <a:srgbClr val="00B0F0"/>
                </a:solidFill>
                <a:latin typeface="+mn-ea"/>
              </a:rPr>
              <a:t>47 – 39 </a:t>
            </a:r>
            <a:r>
              <a:rPr lang="zh-CN" altLang="en-US" sz="1600" b="1" dirty="0">
                <a:solidFill>
                  <a:srgbClr val="00B0F0"/>
                </a:solidFill>
                <a:latin typeface="+mn-ea"/>
              </a:rPr>
              <a:t>位 </a:t>
            </a:r>
            <a:r>
              <a:rPr lang="en-US" altLang="zh-CN" sz="1600" b="1" dirty="0">
                <a:solidFill>
                  <a:srgbClr val="00B0F0"/>
                </a:solidFill>
                <a:latin typeface="+mn-ea"/>
              </a:rPr>
              <a:t>) </a:t>
            </a:r>
            <a:r>
              <a:rPr lang="zh-CN" altLang="en-US" sz="1600" b="1" dirty="0">
                <a:solidFill>
                  <a:srgbClr val="00B0F0"/>
                </a:solidFill>
                <a:latin typeface="+mn-ea"/>
              </a:rPr>
              <a:t>作为页表项索引，读取第 </a:t>
            </a:r>
            <a:r>
              <a:rPr lang="en-US" altLang="zh-CN" sz="1600" b="1" dirty="0">
                <a:solidFill>
                  <a:srgbClr val="00B0F0"/>
                </a:solidFill>
                <a:latin typeface="+mn-ea"/>
              </a:rPr>
              <a:t>0 </a:t>
            </a:r>
            <a:r>
              <a:rPr lang="zh-CN" altLang="en-US" sz="1600" b="1" dirty="0">
                <a:solidFill>
                  <a:srgbClr val="00B0F0"/>
                </a:solidFill>
                <a:latin typeface="+mn-ea"/>
              </a:rPr>
              <a:t>级页表页中的页表项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8BF51571-B406-E16D-7D72-E2F9D01826F9}"/>
              </a:ext>
            </a:extLst>
          </p:cNvPr>
          <p:cNvSpPr txBox="1"/>
          <p:nvPr/>
        </p:nvSpPr>
        <p:spPr>
          <a:xfrm>
            <a:off x="106034" y="4751194"/>
            <a:ext cx="50982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00B0F0"/>
                </a:solidFill>
              </a:rPr>
              <a:t>页表项中存储着下一级页表页的物理地址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B6C1C9F1-5A70-7BF7-9D79-F772DDC923A2}"/>
              </a:ext>
            </a:extLst>
          </p:cNvPr>
          <p:cNvSpPr txBox="1"/>
          <p:nvPr/>
        </p:nvSpPr>
        <p:spPr>
          <a:xfrm>
            <a:off x="106034" y="5089748"/>
            <a:ext cx="50982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00B0F0"/>
                </a:solidFill>
                <a:latin typeface="+mn-ea"/>
              </a:rPr>
              <a:t>将虚拟地址的虚拟页号</a:t>
            </a:r>
            <a:r>
              <a:rPr lang="en-US" altLang="zh-CN" sz="1600" b="1" dirty="0">
                <a:solidFill>
                  <a:srgbClr val="00B0F0"/>
                </a:solidFill>
                <a:latin typeface="+mn-ea"/>
              </a:rPr>
              <a:t>1( </a:t>
            </a:r>
            <a:r>
              <a:rPr lang="zh-CN" altLang="en-US" sz="1600" b="1" dirty="0">
                <a:solidFill>
                  <a:srgbClr val="00B0F0"/>
                </a:solidFill>
                <a:latin typeface="+mn-ea"/>
              </a:rPr>
              <a:t>第 </a:t>
            </a:r>
            <a:r>
              <a:rPr lang="en-US" altLang="zh-CN" sz="1600" b="1" dirty="0">
                <a:solidFill>
                  <a:srgbClr val="00B0F0"/>
                </a:solidFill>
                <a:latin typeface="+mn-ea"/>
              </a:rPr>
              <a:t>38 – 30 </a:t>
            </a:r>
            <a:r>
              <a:rPr lang="zh-CN" altLang="en-US" sz="1600" b="1" dirty="0">
                <a:solidFill>
                  <a:srgbClr val="00B0F0"/>
                </a:solidFill>
                <a:latin typeface="+mn-ea"/>
              </a:rPr>
              <a:t>位 </a:t>
            </a:r>
            <a:r>
              <a:rPr lang="en-US" altLang="zh-CN" sz="1600" b="1" dirty="0">
                <a:solidFill>
                  <a:srgbClr val="00B0F0"/>
                </a:solidFill>
                <a:latin typeface="+mn-ea"/>
              </a:rPr>
              <a:t>) </a:t>
            </a:r>
            <a:r>
              <a:rPr lang="zh-CN" altLang="en-US" sz="1600" b="1" dirty="0">
                <a:solidFill>
                  <a:srgbClr val="00B0F0"/>
                </a:solidFill>
                <a:latin typeface="+mn-ea"/>
              </a:rPr>
              <a:t>作为页表项索引，读取第 </a:t>
            </a:r>
            <a:r>
              <a:rPr lang="en-US" altLang="zh-CN" sz="1600" b="1" dirty="0">
                <a:solidFill>
                  <a:srgbClr val="00B0F0"/>
                </a:solidFill>
                <a:latin typeface="+mn-ea"/>
              </a:rPr>
              <a:t>1 </a:t>
            </a:r>
            <a:r>
              <a:rPr lang="zh-CN" altLang="en-US" sz="1600" b="1" dirty="0">
                <a:solidFill>
                  <a:srgbClr val="00B0F0"/>
                </a:solidFill>
                <a:latin typeface="+mn-ea"/>
              </a:rPr>
              <a:t>级页表页中的相应页表项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AF3A11BC-143D-0E32-CBED-DBC1CD8DA067}"/>
              </a:ext>
            </a:extLst>
          </p:cNvPr>
          <p:cNvSpPr txBox="1"/>
          <p:nvPr/>
        </p:nvSpPr>
        <p:spPr>
          <a:xfrm>
            <a:off x="2020624" y="1495565"/>
            <a:ext cx="5503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chemeClr val="accent1"/>
                </a:solidFill>
              </a:rPr>
              <a:t>47                        39 38                    30 29                     21 20                      12            </a:t>
            </a:r>
            <a:endParaRPr lang="zh-CN" altLang="en-US" sz="120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716478F3-4E42-78AD-9DA0-68F1B344BDAF}"/>
              </a:ext>
            </a:extLst>
          </p:cNvPr>
          <p:cNvSpPr txBox="1"/>
          <p:nvPr/>
        </p:nvSpPr>
        <p:spPr>
          <a:xfrm>
            <a:off x="2701696" y="234650"/>
            <a:ext cx="46634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chemeClr val="accent1"/>
                </a:solidFill>
              </a:rPr>
              <a:t>47                     12 11                       0</a:t>
            </a:r>
            <a:endParaRPr lang="zh-CN" altLang="en-US" sz="1200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5EDE253-06BA-CD28-33D2-91FC286FB527}"/>
              </a:ext>
            </a:extLst>
          </p:cNvPr>
          <p:cNvSpPr txBox="1"/>
          <p:nvPr/>
        </p:nvSpPr>
        <p:spPr>
          <a:xfrm>
            <a:off x="3731264" y="3929933"/>
            <a:ext cx="100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1</a:t>
            </a:r>
            <a:r>
              <a:rPr lang="zh-CN" altLang="en-US" sz="1400" b="1" dirty="0"/>
              <a:t>级页表页</a:t>
            </a:r>
            <a:endParaRPr lang="en-US" altLang="zh-CN" sz="1400" b="1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69B0CCE0-3727-9B8E-7832-3D9410190C7E}"/>
              </a:ext>
            </a:extLst>
          </p:cNvPr>
          <p:cNvSpPr txBox="1"/>
          <p:nvPr/>
        </p:nvSpPr>
        <p:spPr>
          <a:xfrm>
            <a:off x="4575376" y="2376601"/>
            <a:ext cx="19484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000" b="1" dirty="0"/>
              <a:t>起始地址</a:t>
            </a:r>
            <a:r>
              <a:rPr lang="en-US" altLang="zh-CN" sz="1000" b="1" dirty="0"/>
              <a:t>0x5000</a:t>
            </a:r>
            <a:endParaRPr lang="zh-CN" altLang="en-US" sz="1000" b="1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97196FB4-0C5A-59D9-9C0E-B616E023AF7F}"/>
              </a:ext>
            </a:extLst>
          </p:cNvPr>
          <p:cNvSpPr txBox="1"/>
          <p:nvPr/>
        </p:nvSpPr>
        <p:spPr>
          <a:xfrm>
            <a:off x="5881060" y="2383569"/>
            <a:ext cx="19484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000" b="1" dirty="0"/>
              <a:t>起始地址</a:t>
            </a:r>
            <a:r>
              <a:rPr lang="en-US" altLang="zh-CN" sz="1000" b="1" dirty="0"/>
              <a:t>0x3000</a:t>
            </a:r>
            <a:endParaRPr lang="zh-CN" altLang="en-US" sz="1000" b="1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9AA245DC-BD41-832B-34FE-FB6B72358A3E}"/>
              </a:ext>
            </a:extLst>
          </p:cNvPr>
          <p:cNvSpPr txBox="1"/>
          <p:nvPr/>
        </p:nvSpPr>
        <p:spPr>
          <a:xfrm>
            <a:off x="2213597" y="2187457"/>
            <a:ext cx="7148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第</a:t>
            </a:r>
            <a:r>
              <a:rPr lang="en-US" altLang="zh-CN" sz="1100" b="1" dirty="0">
                <a:solidFill>
                  <a:srgbClr val="00B0F1"/>
                </a:solidFill>
              </a:rPr>
              <a:t>69</a:t>
            </a:r>
            <a:r>
              <a:rPr lang="zh-CN" altLang="en-US" sz="1100" b="1" dirty="0"/>
              <a:t>项</a:t>
            </a:r>
            <a:endParaRPr lang="zh-CN" altLang="en-US" sz="1100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7E0615EA-B6C9-9F63-E5FA-655A595D29F0}"/>
              </a:ext>
            </a:extLst>
          </p:cNvPr>
          <p:cNvSpPr/>
          <p:nvPr/>
        </p:nvSpPr>
        <p:spPr>
          <a:xfrm>
            <a:off x="2463378" y="2954440"/>
            <a:ext cx="751170" cy="3013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0x1000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4D839C4-3E15-6082-1A40-35C41997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kumimoji="1" lang="zh-CN" altLang="en-US" dirty="0"/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63581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6" grpId="1"/>
      <p:bldP spid="87" grpId="0"/>
      <p:bldP spid="87" grpId="1"/>
      <p:bldP spid="88" grpId="0" build="allAtOnce"/>
      <p:bldP spid="89" grpId="0" build="allAtOnce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CBB465-8A3B-183B-90FB-4A854396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82D6655-C63B-489A-44A3-1274AC2CFC4B}"/>
              </a:ext>
            </a:extLst>
          </p:cNvPr>
          <p:cNvSpPr/>
          <p:nvPr/>
        </p:nvSpPr>
        <p:spPr>
          <a:xfrm>
            <a:off x="2755560" y="481236"/>
            <a:ext cx="1280255" cy="301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虚拟页号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BDEEE80-B743-FDFB-4911-D8AE8EE7C2F4}"/>
              </a:ext>
            </a:extLst>
          </p:cNvPr>
          <p:cNvSpPr/>
          <p:nvPr/>
        </p:nvSpPr>
        <p:spPr>
          <a:xfrm>
            <a:off x="4035815" y="481236"/>
            <a:ext cx="1280255" cy="301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页内偏移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952D159-931D-6A34-3EAF-B9D14DD8A619}"/>
              </a:ext>
            </a:extLst>
          </p:cNvPr>
          <p:cNvSpPr txBox="1"/>
          <p:nvPr/>
        </p:nvSpPr>
        <p:spPr>
          <a:xfrm>
            <a:off x="1918659" y="481236"/>
            <a:ext cx="984686" cy="265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/>
              <a:t>虚拟地址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180C519-EC10-B214-792D-66DB24F6BCC8}"/>
              </a:ext>
            </a:extLst>
          </p:cNvPr>
          <p:cNvSpPr/>
          <p:nvPr/>
        </p:nvSpPr>
        <p:spPr>
          <a:xfrm>
            <a:off x="2146458" y="1762951"/>
            <a:ext cx="1280255" cy="301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虚拟页号</a:t>
            </a:r>
            <a:r>
              <a:rPr lang="en-US" altLang="zh-CN" sz="1000" dirty="0"/>
              <a:t>0</a:t>
            </a:r>
          </a:p>
          <a:p>
            <a:pPr algn="ctr"/>
            <a:r>
              <a:rPr lang="en-US" altLang="zh-CN" sz="1000" b="1" dirty="0">
                <a:solidFill>
                  <a:srgbClr val="00B0F0"/>
                </a:solidFill>
              </a:rPr>
              <a:t>001000101</a:t>
            </a:r>
            <a:endParaRPr lang="zh-CN" altLang="en-US" sz="10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F238EDE-F5CA-F686-1A98-329141668D8C}"/>
              </a:ext>
            </a:extLst>
          </p:cNvPr>
          <p:cNvSpPr/>
          <p:nvPr/>
        </p:nvSpPr>
        <p:spPr>
          <a:xfrm>
            <a:off x="3426713" y="1762951"/>
            <a:ext cx="1280255" cy="301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虚拟页号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FC907BE-BCAC-6F7F-7EEA-44B72758FDA1}"/>
              </a:ext>
            </a:extLst>
          </p:cNvPr>
          <p:cNvSpPr/>
          <p:nvPr/>
        </p:nvSpPr>
        <p:spPr>
          <a:xfrm>
            <a:off x="4706968" y="1762951"/>
            <a:ext cx="1280255" cy="301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虚拟页号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0F0906F-84C7-9219-ABA0-ABAC0BB33064}"/>
              </a:ext>
            </a:extLst>
          </p:cNvPr>
          <p:cNvSpPr/>
          <p:nvPr/>
        </p:nvSpPr>
        <p:spPr>
          <a:xfrm>
            <a:off x="5987224" y="1762950"/>
            <a:ext cx="1280255" cy="301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虚拟页号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cxnSp>
        <p:nvCxnSpPr>
          <p:cNvPr id="56" name="直接箭头连接符 35">
            <a:extLst>
              <a:ext uri="{FF2B5EF4-FFF2-40B4-BE49-F238E27FC236}">
                <a16:creationId xmlns:a16="http://schemas.microsoft.com/office/drawing/2014/main" id="{F9B7373A-8FC2-C85B-180A-06C9119514DB}"/>
              </a:ext>
            </a:extLst>
          </p:cNvPr>
          <p:cNvCxnSpPr>
            <a:stCxn id="49" idx="2"/>
            <a:endCxn id="52" idx="0"/>
          </p:cNvCxnSpPr>
          <p:nvPr/>
        </p:nvCxnSpPr>
        <p:spPr>
          <a:xfrm rot="5400000">
            <a:off x="2600934" y="968199"/>
            <a:ext cx="980404" cy="6091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35">
            <a:extLst>
              <a:ext uri="{FF2B5EF4-FFF2-40B4-BE49-F238E27FC236}">
                <a16:creationId xmlns:a16="http://schemas.microsoft.com/office/drawing/2014/main" id="{FF7D8E34-2764-C379-6848-0E8497C851CC}"/>
              </a:ext>
            </a:extLst>
          </p:cNvPr>
          <p:cNvCxnSpPr>
            <a:cxnSpLocks/>
            <a:stCxn id="49" idx="2"/>
            <a:endCxn id="53" idx="0"/>
          </p:cNvCxnSpPr>
          <p:nvPr/>
        </p:nvCxnSpPr>
        <p:spPr>
          <a:xfrm rot="16200000" flipH="1">
            <a:off x="3241063" y="937172"/>
            <a:ext cx="980404" cy="6711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35">
            <a:extLst>
              <a:ext uri="{FF2B5EF4-FFF2-40B4-BE49-F238E27FC236}">
                <a16:creationId xmlns:a16="http://schemas.microsoft.com/office/drawing/2014/main" id="{D7519620-D371-107B-EE02-C7B8A0B54C2E}"/>
              </a:ext>
            </a:extLst>
          </p:cNvPr>
          <p:cNvCxnSpPr>
            <a:cxnSpLocks/>
            <a:stCxn id="49" idx="2"/>
            <a:endCxn id="54" idx="0"/>
          </p:cNvCxnSpPr>
          <p:nvPr/>
        </p:nvCxnSpPr>
        <p:spPr>
          <a:xfrm rot="16200000" flipH="1">
            <a:off x="3881191" y="297044"/>
            <a:ext cx="980404" cy="19514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35">
            <a:extLst>
              <a:ext uri="{FF2B5EF4-FFF2-40B4-BE49-F238E27FC236}">
                <a16:creationId xmlns:a16="http://schemas.microsoft.com/office/drawing/2014/main" id="{F26B2F45-F812-25E0-F4F6-B48F221E349E}"/>
              </a:ext>
            </a:extLst>
          </p:cNvPr>
          <p:cNvCxnSpPr>
            <a:cxnSpLocks/>
            <a:stCxn id="49" idx="2"/>
            <a:endCxn id="55" idx="0"/>
          </p:cNvCxnSpPr>
          <p:nvPr/>
        </p:nvCxnSpPr>
        <p:spPr>
          <a:xfrm rot="16200000" flipH="1">
            <a:off x="4521318" y="-343084"/>
            <a:ext cx="980403" cy="32316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36D33FCB-39F3-DB90-F639-471F699E138E}"/>
              </a:ext>
            </a:extLst>
          </p:cNvPr>
          <p:cNvSpPr/>
          <p:nvPr/>
        </p:nvSpPr>
        <p:spPr>
          <a:xfrm>
            <a:off x="2463482" y="2650907"/>
            <a:ext cx="751170" cy="1174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F08ACAC-3584-0121-C5A3-ACBB9DB8943F}"/>
              </a:ext>
            </a:extLst>
          </p:cNvPr>
          <p:cNvSpPr/>
          <p:nvPr/>
        </p:nvSpPr>
        <p:spPr>
          <a:xfrm>
            <a:off x="3731264" y="2650908"/>
            <a:ext cx="751170" cy="1174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6160F37-D1C2-3ADA-761E-B705EE657708}"/>
              </a:ext>
            </a:extLst>
          </p:cNvPr>
          <p:cNvSpPr/>
          <p:nvPr/>
        </p:nvSpPr>
        <p:spPr>
          <a:xfrm>
            <a:off x="5104063" y="2660611"/>
            <a:ext cx="751170" cy="11650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969FAC0E-B396-643E-4C53-D75FC41967E5}"/>
              </a:ext>
            </a:extLst>
          </p:cNvPr>
          <p:cNvSpPr/>
          <p:nvPr/>
        </p:nvSpPr>
        <p:spPr>
          <a:xfrm>
            <a:off x="6437516" y="2675154"/>
            <a:ext cx="751170" cy="11747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8B2F76E-9C6E-9E9B-76C3-3EF8007BCD65}"/>
              </a:ext>
            </a:extLst>
          </p:cNvPr>
          <p:cNvSpPr txBox="1"/>
          <p:nvPr/>
        </p:nvSpPr>
        <p:spPr>
          <a:xfrm>
            <a:off x="2349579" y="3904281"/>
            <a:ext cx="10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0</a:t>
            </a:r>
            <a:r>
              <a:rPr lang="zh-CN" altLang="en-US" sz="1400" b="1" dirty="0"/>
              <a:t>级页表页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3888776-0716-60CC-4EE5-3C9E2434E386}"/>
              </a:ext>
            </a:extLst>
          </p:cNvPr>
          <p:cNvSpPr txBox="1"/>
          <p:nvPr/>
        </p:nvSpPr>
        <p:spPr>
          <a:xfrm>
            <a:off x="3553960" y="2371530"/>
            <a:ext cx="11341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b="1" dirty="0"/>
              <a:t>起始地址</a:t>
            </a:r>
            <a:r>
              <a:rPr lang="en-US" altLang="zh-CN" sz="1000" b="1" dirty="0"/>
              <a:t>0x1000</a:t>
            </a:r>
            <a:endParaRPr lang="zh-CN" altLang="en-US" sz="1000" b="1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E923A9E-EBC5-1BAE-5E7E-CBBA65F1BFEC}"/>
              </a:ext>
            </a:extLst>
          </p:cNvPr>
          <p:cNvSpPr txBox="1"/>
          <p:nvPr/>
        </p:nvSpPr>
        <p:spPr>
          <a:xfrm>
            <a:off x="5102196" y="3904537"/>
            <a:ext cx="1010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2</a:t>
            </a:r>
            <a:r>
              <a:rPr lang="zh-CN" altLang="en-US" sz="1400" b="1" dirty="0"/>
              <a:t>级页表页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1B1F395-BC0B-A6EC-6219-88848DEA8B8B}"/>
              </a:ext>
            </a:extLst>
          </p:cNvPr>
          <p:cNvSpPr txBox="1"/>
          <p:nvPr/>
        </p:nvSpPr>
        <p:spPr>
          <a:xfrm>
            <a:off x="6434310" y="3904280"/>
            <a:ext cx="11222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3</a:t>
            </a:r>
            <a:r>
              <a:rPr lang="zh-CN" altLang="en-US" sz="1400" b="1" dirty="0"/>
              <a:t>级页表页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D2D1842-2698-E529-14C7-746B0914F468}"/>
              </a:ext>
            </a:extLst>
          </p:cNvPr>
          <p:cNvSpPr/>
          <p:nvPr/>
        </p:nvSpPr>
        <p:spPr>
          <a:xfrm>
            <a:off x="3731264" y="2878226"/>
            <a:ext cx="751170" cy="3013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0x5000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1EF1A74-7E23-536F-4AC5-192473207775}"/>
              </a:ext>
            </a:extLst>
          </p:cNvPr>
          <p:cNvSpPr/>
          <p:nvPr/>
        </p:nvSpPr>
        <p:spPr>
          <a:xfrm>
            <a:off x="5104010" y="3238268"/>
            <a:ext cx="746419" cy="3013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0x3000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E831472-5CDB-8665-2363-9CC03351DE1B}"/>
              </a:ext>
            </a:extLst>
          </p:cNvPr>
          <p:cNvSpPr/>
          <p:nvPr/>
        </p:nvSpPr>
        <p:spPr>
          <a:xfrm>
            <a:off x="6437516" y="3044665"/>
            <a:ext cx="751170" cy="3013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物理页号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9246CC9-E013-4FA4-CFB2-64DB897EC668}"/>
              </a:ext>
            </a:extLst>
          </p:cNvPr>
          <p:cNvSpPr/>
          <p:nvPr/>
        </p:nvSpPr>
        <p:spPr>
          <a:xfrm>
            <a:off x="288602" y="2114637"/>
            <a:ext cx="1141215" cy="801231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页表基地址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寄存器</a:t>
            </a:r>
            <a:r>
              <a:rPr lang="en-US" altLang="zh-CN" sz="1200" b="1" dirty="0">
                <a:solidFill>
                  <a:schemeClr val="tx1"/>
                </a:solidFill>
              </a:rPr>
              <a:t>TTBR0_EL1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90416D2B-4713-8331-6783-1BB763E774E9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1429818" y="2515252"/>
            <a:ext cx="1022982" cy="1703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0">
            <a:extLst>
              <a:ext uri="{FF2B5EF4-FFF2-40B4-BE49-F238E27FC236}">
                <a16:creationId xmlns:a16="http://schemas.microsoft.com/office/drawing/2014/main" id="{F65DE629-3554-436E-7361-E94CDD6385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62576" y="2537441"/>
            <a:ext cx="1174006" cy="227646"/>
          </a:xfrm>
          <a:prstGeom prst="bentConnector3">
            <a:avLst>
              <a:gd name="adj1" fmla="val 9984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0">
            <a:extLst>
              <a:ext uri="{FF2B5EF4-FFF2-40B4-BE49-F238E27FC236}">
                <a16:creationId xmlns:a16="http://schemas.microsoft.com/office/drawing/2014/main" id="{DBEB9CDD-0BC5-4848-FB0B-B408505642E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26865" y="2355714"/>
            <a:ext cx="801230" cy="243795"/>
          </a:xfrm>
          <a:prstGeom prst="bentConnector3">
            <a:avLst>
              <a:gd name="adj1" fmla="val 9959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0">
            <a:extLst>
              <a:ext uri="{FF2B5EF4-FFF2-40B4-BE49-F238E27FC236}">
                <a16:creationId xmlns:a16="http://schemas.microsoft.com/office/drawing/2014/main" id="{8055E7BB-D1FC-6F0C-39BF-5872FDF0DBC1}"/>
              </a:ext>
            </a:extLst>
          </p:cNvPr>
          <p:cNvCxnSpPr>
            <a:cxnSpLocks/>
            <a:endCxn id="62" idx="1"/>
          </p:cNvCxnSpPr>
          <p:nvPr/>
        </p:nvCxnSpPr>
        <p:spPr>
          <a:xfrm rot="16200000" flipH="1">
            <a:off x="4349580" y="2488639"/>
            <a:ext cx="1178862" cy="33010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0">
            <a:extLst>
              <a:ext uri="{FF2B5EF4-FFF2-40B4-BE49-F238E27FC236}">
                <a16:creationId xmlns:a16="http://schemas.microsoft.com/office/drawing/2014/main" id="{7E278BCC-276C-E0D6-A697-B93790C6E0A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79003" y="2386204"/>
            <a:ext cx="985259" cy="331662"/>
          </a:xfrm>
          <a:prstGeom prst="bentConnector3">
            <a:avLst>
              <a:gd name="adj1" fmla="val 9913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92">
            <a:extLst>
              <a:ext uri="{FF2B5EF4-FFF2-40B4-BE49-F238E27FC236}">
                <a16:creationId xmlns:a16="http://schemas.microsoft.com/office/drawing/2014/main" id="{12DD967D-9E39-ECBD-717D-DEB46F339D8C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4482434" y="2660611"/>
            <a:ext cx="621576" cy="368272"/>
          </a:xfrm>
          <a:prstGeom prst="bentConnector3">
            <a:avLst>
              <a:gd name="adj1" fmla="val 6552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2388D454-A9DB-3FA7-CBCD-973CE55491A4}"/>
              </a:ext>
            </a:extLst>
          </p:cNvPr>
          <p:cNvCxnSpPr>
            <a:cxnSpLocks/>
            <a:stCxn id="108" idx="3"/>
          </p:cNvCxnSpPr>
          <p:nvPr/>
        </p:nvCxnSpPr>
        <p:spPr>
          <a:xfrm flipV="1">
            <a:off x="3214572" y="2650907"/>
            <a:ext cx="516692" cy="729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E4E06F32-BEFB-A9B3-731A-776A302D93C0}"/>
              </a:ext>
            </a:extLst>
          </p:cNvPr>
          <p:cNvCxnSpPr>
            <a:cxnSpLocks/>
            <a:stCxn id="70" idx="3"/>
          </p:cNvCxnSpPr>
          <p:nvPr/>
        </p:nvCxnSpPr>
        <p:spPr>
          <a:xfrm flipV="1">
            <a:off x="5850430" y="2685381"/>
            <a:ext cx="587035" cy="703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E3FB07B5-9657-86C3-D63C-633B389959A5}"/>
              </a:ext>
            </a:extLst>
          </p:cNvPr>
          <p:cNvSpPr/>
          <p:nvPr/>
        </p:nvSpPr>
        <p:spPr>
          <a:xfrm>
            <a:off x="6043937" y="4538676"/>
            <a:ext cx="1280255" cy="301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物理页号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8620C261-8AD5-BD06-9A7E-4805694D9520}"/>
              </a:ext>
            </a:extLst>
          </p:cNvPr>
          <p:cNvSpPr/>
          <p:nvPr/>
        </p:nvSpPr>
        <p:spPr>
          <a:xfrm>
            <a:off x="7324193" y="4538676"/>
            <a:ext cx="1280255" cy="301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页内偏移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A3D0ED8A-A797-9CE4-D9BD-978E8130CDEC}"/>
              </a:ext>
            </a:extLst>
          </p:cNvPr>
          <p:cNvSpPr txBox="1"/>
          <p:nvPr/>
        </p:nvSpPr>
        <p:spPr>
          <a:xfrm>
            <a:off x="5207037" y="4538676"/>
            <a:ext cx="984686" cy="265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/>
              <a:t>物理地址</a:t>
            </a:r>
          </a:p>
        </p:txBody>
      </p:sp>
      <p:cxnSp>
        <p:nvCxnSpPr>
          <p:cNvPr id="84" name="直接箭头连接符 131">
            <a:extLst>
              <a:ext uri="{FF2B5EF4-FFF2-40B4-BE49-F238E27FC236}">
                <a16:creationId xmlns:a16="http://schemas.microsoft.com/office/drawing/2014/main" id="{2FE7B561-EB43-CE6A-327A-6A9EC9BD0A80}"/>
              </a:ext>
            </a:extLst>
          </p:cNvPr>
          <p:cNvCxnSpPr>
            <a:stCxn id="50" idx="3"/>
            <a:endCxn id="82" idx="0"/>
          </p:cNvCxnSpPr>
          <p:nvPr/>
        </p:nvCxnSpPr>
        <p:spPr>
          <a:xfrm>
            <a:off x="5316070" y="631891"/>
            <a:ext cx="2648250" cy="39067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507A05CE-2567-86D3-4777-5A2FF216C2B5}"/>
              </a:ext>
            </a:extLst>
          </p:cNvPr>
          <p:cNvCxnSpPr>
            <a:stCxn id="71" idx="3"/>
            <a:endCxn id="81" idx="0"/>
          </p:cNvCxnSpPr>
          <p:nvPr/>
        </p:nvCxnSpPr>
        <p:spPr>
          <a:xfrm flipH="1">
            <a:off x="6684065" y="3195321"/>
            <a:ext cx="504621" cy="1343356"/>
          </a:xfrm>
          <a:prstGeom prst="bentConnector4">
            <a:avLst>
              <a:gd name="adj1" fmla="val -37215"/>
              <a:gd name="adj2" fmla="val 5560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AF3A11BC-143D-0E32-CBED-DBC1CD8DA067}"/>
              </a:ext>
            </a:extLst>
          </p:cNvPr>
          <p:cNvSpPr txBox="1"/>
          <p:nvPr/>
        </p:nvSpPr>
        <p:spPr>
          <a:xfrm>
            <a:off x="2020624" y="1495565"/>
            <a:ext cx="5503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chemeClr val="accent1"/>
                </a:solidFill>
              </a:rPr>
              <a:t>47                        39 38                    30 29                     21 20                      12            </a:t>
            </a:r>
            <a:endParaRPr lang="zh-CN" altLang="en-US" sz="120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716478F3-4E42-78AD-9DA0-68F1B344BDAF}"/>
              </a:ext>
            </a:extLst>
          </p:cNvPr>
          <p:cNvSpPr txBox="1"/>
          <p:nvPr/>
        </p:nvSpPr>
        <p:spPr>
          <a:xfrm>
            <a:off x="2701696" y="234650"/>
            <a:ext cx="46634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chemeClr val="accent1"/>
                </a:solidFill>
              </a:rPr>
              <a:t>47                     12 11                       0</a:t>
            </a:r>
            <a:endParaRPr lang="zh-CN" altLang="en-US" sz="1200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5EDE253-06BA-CD28-33D2-91FC286FB527}"/>
              </a:ext>
            </a:extLst>
          </p:cNvPr>
          <p:cNvSpPr txBox="1"/>
          <p:nvPr/>
        </p:nvSpPr>
        <p:spPr>
          <a:xfrm>
            <a:off x="3731264" y="3929933"/>
            <a:ext cx="10020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1</a:t>
            </a:r>
            <a:r>
              <a:rPr lang="zh-CN" altLang="en-US" sz="1400" b="1" dirty="0"/>
              <a:t>级页表页</a:t>
            </a:r>
            <a:endParaRPr lang="en-US" altLang="zh-CN" sz="1400" b="1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69B0CCE0-3727-9B8E-7832-3D9410190C7E}"/>
              </a:ext>
            </a:extLst>
          </p:cNvPr>
          <p:cNvSpPr txBox="1"/>
          <p:nvPr/>
        </p:nvSpPr>
        <p:spPr>
          <a:xfrm>
            <a:off x="4575376" y="2376601"/>
            <a:ext cx="19484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000" b="1" dirty="0"/>
              <a:t>起始地址</a:t>
            </a:r>
            <a:r>
              <a:rPr lang="en-US" altLang="zh-CN" sz="1000" b="1" dirty="0"/>
              <a:t>0x5000</a:t>
            </a:r>
            <a:endParaRPr lang="zh-CN" altLang="en-US" sz="1000" b="1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97196FB4-0C5A-59D9-9C0E-B616E023AF7F}"/>
              </a:ext>
            </a:extLst>
          </p:cNvPr>
          <p:cNvSpPr txBox="1"/>
          <p:nvPr/>
        </p:nvSpPr>
        <p:spPr>
          <a:xfrm>
            <a:off x="5881060" y="2383569"/>
            <a:ext cx="19484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000" b="1" dirty="0"/>
              <a:t>起始地址</a:t>
            </a:r>
            <a:r>
              <a:rPr lang="en-US" altLang="zh-CN" sz="1000" b="1" dirty="0"/>
              <a:t>0x3000</a:t>
            </a:r>
            <a:endParaRPr lang="zh-CN" altLang="en-US" sz="1000" b="1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9AA245DC-BD41-832B-34FE-FB6B72358A3E}"/>
              </a:ext>
            </a:extLst>
          </p:cNvPr>
          <p:cNvSpPr txBox="1"/>
          <p:nvPr/>
        </p:nvSpPr>
        <p:spPr>
          <a:xfrm>
            <a:off x="2213597" y="2187457"/>
            <a:ext cx="7148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第</a:t>
            </a:r>
            <a:r>
              <a:rPr lang="en-US" altLang="zh-CN" sz="1100" b="1" dirty="0">
                <a:solidFill>
                  <a:srgbClr val="00B0F1"/>
                </a:solidFill>
              </a:rPr>
              <a:t>69</a:t>
            </a:r>
            <a:r>
              <a:rPr lang="zh-CN" altLang="en-US" sz="1100" b="1" dirty="0"/>
              <a:t>项</a:t>
            </a:r>
            <a:endParaRPr lang="zh-CN" altLang="en-US" sz="1100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7E0615EA-B6C9-9F63-E5FA-655A595D29F0}"/>
              </a:ext>
            </a:extLst>
          </p:cNvPr>
          <p:cNvSpPr/>
          <p:nvPr/>
        </p:nvSpPr>
        <p:spPr>
          <a:xfrm>
            <a:off x="2463402" y="3229527"/>
            <a:ext cx="751170" cy="3013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0x1000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4D839C4-3E15-6082-1A40-35C41997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kumimoji="1" lang="zh-CN" altLang="en-US" dirty="0"/>
              <a:t>示例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BCEB89-D57F-54C2-7618-6207A5928D9C}"/>
              </a:ext>
            </a:extLst>
          </p:cNvPr>
          <p:cNvSpPr txBox="1"/>
          <p:nvPr/>
        </p:nvSpPr>
        <p:spPr>
          <a:xfrm>
            <a:off x="284448" y="4582384"/>
            <a:ext cx="5673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翻译一个虚拟地址需要的页表大小</a:t>
            </a:r>
            <a:r>
              <a:rPr kumimoji="1" lang="en-US" altLang="zh-CN" dirty="0">
                <a:solidFill>
                  <a:srgbClr val="C00000"/>
                </a:solidFill>
              </a:rPr>
              <a:t>=16K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(4</a:t>
            </a:r>
            <a:r>
              <a:rPr kumimoji="1" lang="zh-CN" altLang="en-US" dirty="0">
                <a:solidFill>
                  <a:srgbClr val="C00000"/>
                </a:solidFill>
              </a:rPr>
              <a:t>*</a:t>
            </a:r>
            <a:r>
              <a:rPr kumimoji="1" lang="en-US" altLang="zh-CN" dirty="0">
                <a:solidFill>
                  <a:srgbClr val="C00000"/>
                </a:solidFill>
              </a:rPr>
              <a:t>4K)</a:t>
            </a:r>
          </a:p>
          <a:p>
            <a:endParaRPr kumimoji="1" lang="en-US" altLang="zh-CN" dirty="0">
              <a:solidFill>
                <a:srgbClr val="C00000"/>
              </a:solidFill>
            </a:endParaRPr>
          </a:p>
          <a:p>
            <a:r>
              <a:rPr kumimoji="1" lang="zh-CN" altLang="en-US" b="1" dirty="0"/>
              <a:t>问：若页表共占用</a:t>
            </a:r>
            <a:r>
              <a:rPr kumimoji="1" lang="en-US" altLang="zh-CN" b="1" dirty="0"/>
              <a:t>16K</a:t>
            </a:r>
            <a:r>
              <a:rPr kumimoji="1" lang="zh-CN" altLang="en-US" b="1" dirty="0"/>
              <a:t>，能够翻译的虚拟地址范围是？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4EF360-7BB4-8695-22E2-E3C650E6F1A3}"/>
              </a:ext>
            </a:extLst>
          </p:cNvPr>
          <p:cNvSpPr txBox="1"/>
          <p:nvPr/>
        </p:nvSpPr>
        <p:spPr>
          <a:xfrm>
            <a:off x="5833130" y="513010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  <a:latin typeface="+mn-ea"/>
              </a:rPr>
              <a:t>2M</a:t>
            </a:r>
            <a:endParaRPr kumimoji="1" lang="zh-CN" altLang="en-US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515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844C0-F704-8BB4-143B-285ACEC4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5698976" cy="900442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多级页表节省内存示例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D4D83B-4F1E-9991-64F1-6093B96C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67DD165-4D1F-6B1D-2519-A054A2276B4B}"/>
              </a:ext>
            </a:extLst>
          </p:cNvPr>
          <p:cNvSpPr txBox="1"/>
          <p:nvPr/>
        </p:nvSpPr>
        <p:spPr>
          <a:xfrm>
            <a:off x="317300" y="971407"/>
            <a:ext cx="70755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/>
              <a:t>假设进程只用到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2^36 – 1</a:t>
            </a:r>
            <a:r>
              <a:rPr kumimoji="1" lang="zh-CN" altLang="en-US" dirty="0"/>
              <a:t>三个虚拟页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单级页表</a:t>
            </a:r>
            <a:r>
              <a:rPr kumimoji="1" lang="en-US" altLang="zh-CN" dirty="0"/>
              <a:t>, </a:t>
            </a:r>
            <a:r>
              <a:rPr kumimoji="1" lang="zh-CN" altLang="en-US" dirty="0"/>
              <a:t>共需</a:t>
            </a:r>
            <a:r>
              <a:rPr kumimoji="1" lang="en-US" altLang="zh-CN" dirty="0"/>
              <a:t>2^36 </a:t>
            </a:r>
            <a:r>
              <a:rPr kumimoji="1" lang="zh-CN" altLang="en-US" dirty="0"/>
              <a:t>个页表项</a:t>
            </a:r>
            <a:r>
              <a:rPr kumimoji="1" lang="en-US" altLang="zh-CN" dirty="0"/>
              <a:t> </a:t>
            </a:r>
            <a:r>
              <a:rPr kumimoji="1" lang="zh-CN" altLang="en-US" dirty="0"/>
              <a:t>，共占用</a:t>
            </a:r>
            <a:r>
              <a:rPr kumimoji="1" lang="en-US" altLang="zh-CN" dirty="0"/>
              <a:t>2^39B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4</a:t>
            </a:r>
            <a:r>
              <a:rPr kumimoji="1" lang="zh-CN" altLang="en-US" dirty="0"/>
              <a:t>级页表，仅需要一个</a:t>
            </a:r>
            <a:r>
              <a:rPr kumimoji="1" lang="en-US" altLang="zh-CN" dirty="0"/>
              <a:t>0</a:t>
            </a:r>
            <a:r>
              <a:rPr kumimoji="1" lang="zh-CN" altLang="en-US" dirty="0"/>
              <a:t>级页表，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个一级页表，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个二级页表，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个三级页表，共七个页表，每个页表页占用</a:t>
            </a:r>
            <a:r>
              <a:rPr kumimoji="1" lang="en-US" altLang="zh-CN" dirty="0"/>
              <a:t> (4KB)</a:t>
            </a:r>
            <a:r>
              <a:rPr kumimoji="1" lang="zh-CN" altLang="en-US" dirty="0"/>
              <a:t>，共占用</a:t>
            </a:r>
            <a:r>
              <a:rPr kumimoji="1" lang="en-US" altLang="zh-CN" dirty="0"/>
              <a:t>28KB</a:t>
            </a:r>
            <a:endParaRPr lang="zh-CN" altLang="en-US" dirty="0"/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47387539-FC12-062C-ED70-F634C347BFC9}"/>
              </a:ext>
            </a:extLst>
          </p:cNvPr>
          <p:cNvGrpSpPr/>
          <p:nvPr/>
        </p:nvGrpSpPr>
        <p:grpSpPr>
          <a:xfrm>
            <a:off x="7392851" y="627512"/>
            <a:ext cx="1745713" cy="2846396"/>
            <a:chOff x="6588224" y="450890"/>
            <a:chExt cx="1745713" cy="2846396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49FEEDDB-348E-3B3A-F3E3-A8E92517DC8F}"/>
                </a:ext>
              </a:extLst>
            </p:cNvPr>
            <p:cNvGrpSpPr/>
            <p:nvPr/>
          </p:nvGrpSpPr>
          <p:grpSpPr>
            <a:xfrm>
              <a:off x="7092280" y="913284"/>
              <a:ext cx="752019" cy="2384002"/>
              <a:chOff x="610711" y="2209428"/>
              <a:chExt cx="752019" cy="2384002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F6C38CA-A5FF-7DD2-701B-A4406369945C}"/>
                  </a:ext>
                </a:extLst>
              </p:cNvPr>
              <p:cNvSpPr/>
              <p:nvPr/>
            </p:nvSpPr>
            <p:spPr>
              <a:xfrm>
                <a:off x="611560" y="2209428"/>
                <a:ext cx="751170" cy="238400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00F825D2-8D7A-EC5F-190B-93FA6BEFF562}"/>
                  </a:ext>
                </a:extLst>
              </p:cNvPr>
              <p:cNvSpPr/>
              <p:nvPr/>
            </p:nvSpPr>
            <p:spPr>
              <a:xfrm>
                <a:off x="611560" y="2209428"/>
                <a:ext cx="751170" cy="30131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>
                    <a:solidFill>
                      <a:schemeClr val="tx1"/>
                    </a:solidFill>
                  </a:rPr>
                  <a:t>0</a:t>
                </a:r>
                <a:endParaRPr lang="zh-CN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05B49464-D4B4-3257-91B3-9E6AD38A235D}"/>
                  </a:ext>
                </a:extLst>
              </p:cNvPr>
              <p:cNvSpPr/>
              <p:nvPr/>
            </p:nvSpPr>
            <p:spPr>
              <a:xfrm>
                <a:off x="611560" y="2812050"/>
                <a:ext cx="751170" cy="30131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>
                    <a:solidFill>
                      <a:schemeClr val="tx1"/>
                    </a:solidFill>
                  </a:rPr>
                  <a:t>...</a:t>
                </a:r>
                <a:endParaRPr lang="zh-CN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8BF7EFAE-4E6E-D05D-D4C3-BD8D669F4853}"/>
                  </a:ext>
                </a:extLst>
              </p:cNvPr>
              <p:cNvSpPr/>
              <p:nvPr/>
            </p:nvSpPr>
            <p:spPr>
              <a:xfrm>
                <a:off x="611560" y="3082193"/>
                <a:ext cx="751170" cy="30131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>
                    <a:solidFill>
                      <a:schemeClr val="tx1"/>
                    </a:solidFill>
                  </a:rPr>
                  <a:t>...</a:t>
                </a:r>
                <a:endParaRPr lang="zh-CN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6EAC4BD0-A024-4B1D-8D48-5D14FFBE3FCE}"/>
                  </a:ext>
                </a:extLst>
              </p:cNvPr>
              <p:cNvSpPr/>
              <p:nvPr/>
            </p:nvSpPr>
            <p:spPr>
              <a:xfrm>
                <a:off x="610711" y="3689497"/>
                <a:ext cx="751170" cy="30131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>
                    <a:solidFill>
                      <a:schemeClr val="tx1"/>
                    </a:solidFill>
                  </a:rPr>
                  <a:t>...</a:t>
                </a:r>
                <a:endParaRPr lang="zh-CN" altLang="en-US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FF6D1083-0D35-C889-44C8-A7EFCAC282FB}"/>
                  </a:ext>
                </a:extLst>
              </p:cNvPr>
              <p:cNvSpPr/>
              <p:nvPr/>
            </p:nvSpPr>
            <p:spPr>
              <a:xfrm>
                <a:off x="610711" y="3990808"/>
                <a:ext cx="751170" cy="30131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b="1" dirty="0">
                    <a:solidFill>
                      <a:schemeClr val="tx1"/>
                    </a:solidFill>
                  </a:rPr>
                  <a:t>...</a:t>
                </a:r>
                <a:endParaRPr lang="zh-CN" altLang="en-US" sz="9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09507BD-3AE8-23F0-CFB0-844D1E56E506}"/>
                </a:ext>
              </a:extLst>
            </p:cNvPr>
            <p:cNvSpPr txBox="1"/>
            <p:nvPr/>
          </p:nvSpPr>
          <p:spPr>
            <a:xfrm>
              <a:off x="6588224" y="450890"/>
              <a:ext cx="17457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zh-CN" altLang="en-US" dirty="0"/>
                <a:t>进程</a:t>
              </a:r>
              <a:r>
                <a:rPr kumimoji="1" lang="en-US" altLang="zh-CN" dirty="0"/>
                <a:t>1</a:t>
              </a:r>
              <a:r>
                <a:rPr kumimoji="1" lang="zh-CN" altLang="en-US" dirty="0"/>
                <a:t>的页表</a:t>
              </a:r>
              <a:endParaRPr lang="zh-CN" altLang="en-US" dirty="0"/>
            </a:p>
          </p:txBody>
        </p:sp>
      </p:grpSp>
      <p:sp>
        <p:nvSpPr>
          <p:cNvPr id="78" name="矩形 77">
            <a:extLst>
              <a:ext uri="{FF2B5EF4-FFF2-40B4-BE49-F238E27FC236}">
                <a16:creationId xmlns:a16="http://schemas.microsoft.com/office/drawing/2014/main" id="{17D8AEC5-EF4E-ADE0-AB7B-8D8CA4CFF503}"/>
              </a:ext>
            </a:extLst>
          </p:cNvPr>
          <p:cNvSpPr/>
          <p:nvPr/>
        </p:nvSpPr>
        <p:spPr>
          <a:xfrm>
            <a:off x="778000" y="3100195"/>
            <a:ext cx="622765" cy="1055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ADD4EC4-FBC4-F91F-CA15-7C444A52600C}"/>
              </a:ext>
            </a:extLst>
          </p:cNvPr>
          <p:cNvSpPr/>
          <p:nvPr/>
        </p:nvSpPr>
        <p:spPr>
          <a:xfrm>
            <a:off x="1865437" y="2433093"/>
            <a:ext cx="622765" cy="1055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1B41A6F7-6797-6F24-23C0-788130F7EA3D}"/>
              </a:ext>
            </a:extLst>
          </p:cNvPr>
          <p:cNvSpPr/>
          <p:nvPr/>
        </p:nvSpPr>
        <p:spPr>
          <a:xfrm>
            <a:off x="3002170" y="2422011"/>
            <a:ext cx="622765" cy="1046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61857C3B-6D1A-3321-AF0E-F579DD524BF3}"/>
              </a:ext>
            </a:extLst>
          </p:cNvPr>
          <p:cNvSpPr/>
          <p:nvPr/>
        </p:nvSpPr>
        <p:spPr>
          <a:xfrm>
            <a:off x="4215822" y="2195475"/>
            <a:ext cx="622765" cy="1055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3F5DC378-0C5B-0799-92E0-34F1DFB2A414}"/>
              </a:ext>
            </a:extLst>
          </p:cNvPr>
          <p:cNvSpPr txBox="1"/>
          <p:nvPr/>
        </p:nvSpPr>
        <p:spPr>
          <a:xfrm>
            <a:off x="554117" y="4238414"/>
            <a:ext cx="10684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0</a:t>
            </a:r>
            <a:r>
              <a:rPr lang="zh-CN" altLang="en-US" sz="1400" b="1" dirty="0"/>
              <a:t>级页表页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318A58B2-477B-CD46-F835-207150CE0018}"/>
              </a:ext>
            </a:extLst>
          </p:cNvPr>
          <p:cNvSpPr txBox="1"/>
          <p:nvPr/>
        </p:nvSpPr>
        <p:spPr>
          <a:xfrm>
            <a:off x="2807278" y="5138858"/>
            <a:ext cx="10125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2</a:t>
            </a:r>
            <a:r>
              <a:rPr lang="zh-CN" altLang="en-US" sz="1400" b="1" dirty="0"/>
              <a:t>级页表页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85CD7C9A-9955-08D5-5C17-3C48EFCB80B5}"/>
              </a:ext>
            </a:extLst>
          </p:cNvPr>
          <p:cNvSpPr txBox="1"/>
          <p:nvPr/>
        </p:nvSpPr>
        <p:spPr>
          <a:xfrm>
            <a:off x="4065727" y="5138858"/>
            <a:ext cx="10125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3</a:t>
            </a:r>
            <a:r>
              <a:rPr lang="zh-CN" altLang="en-US" sz="1400" b="1" dirty="0"/>
              <a:t>级页表页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6C03DF55-1AF2-C0D0-161E-00D1E4F0EAF0}"/>
              </a:ext>
            </a:extLst>
          </p:cNvPr>
          <p:cNvSpPr/>
          <p:nvPr/>
        </p:nvSpPr>
        <p:spPr>
          <a:xfrm>
            <a:off x="1865437" y="2428389"/>
            <a:ext cx="622765" cy="2706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0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CF9549ED-BA6C-D733-0239-3A2121DF44FA}"/>
              </a:ext>
            </a:extLst>
          </p:cNvPr>
          <p:cNvSpPr/>
          <p:nvPr/>
        </p:nvSpPr>
        <p:spPr>
          <a:xfrm>
            <a:off x="3000289" y="2428389"/>
            <a:ext cx="618826" cy="2706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0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2D5BEFDF-33BF-CE28-D852-1BE144F1DB43}"/>
              </a:ext>
            </a:extLst>
          </p:cNvPr>
          <p:cNvSpPr/>
          <p:nvPr/>
        </p:nvSpPr>
        <p:spPr>
          <a:xfrm>
            <a:off x="4215822" y="2206655"/>
            <a:ext cx="622765" cy="2706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0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92" name="直接箭头连接符 92">
            <a:extLst>
              <a:ext uri="{FF2B5EF4-FFF2-40B4-BE49-F238E27FC236}">
                <a16:creationId xmlns:a16="http://schemas.microsoft.com/office/drawing/2014/main" id="{C8D3565F-77FD-16F3-7D11-5B7BD531A216}"/>
              </a:ext>
            </a:extLst>
          </p:cNvPr>
          <p:cNvCxnSpPr>
            <a:cxnSpLocks/>
            <a:stCxn id="86" idx="3"/>
          </p:cNvCxnSpPr>
          <p:nvPr/>
        </p:nvCxnSpPr>
        <p:spPr>
          <a:xfrm flipV="1">
            <a:off x="2488202" y="2422011"/>
            <a:ext cx="506267" cy="1416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CDBF609-989A-C7C2-365E-7F38C923E346}"/>
              </a:ext>
            </a:extLst>
          </p:cNvPr>
          <p:cNvCxnSpPr>
            <a:cxnSpLocks/>
            <a:stCxn id="98" idx="3"/>
          </p:cNvCxnSpPr>
          <p:nvPr/>
        </p:nvCxnSpPr>
        <p:spPr>
          <a:xfrm flipV="1">
            <a:off x="1400732" y="2428389"/>
            <a:ext cx="459186" cy="799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8B7255C2-2F45-71C7-D5F0-4725EEF358CB}"/>
              </a:ext>
            </a:extLst>
          </p:cNvPr>
          <p:cNvCxnSpPr>
            <a:cxnSpLocks/>
            <a:stCxn id="87" idx="3"/>
          </p:cNvCxnSpPr>
          <p:nvPr/>
        </p:nvCxnSpPr>
        <p:spPr>
          <a:xfrm flipV="1">
            <a:off x="3619115" y="2195475"/>
            <a:ext cx="596707" cy="368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5347F7BD-A5DE-1436-F8E2-7F73FF1FDCA5}"/>
              </a:ext>
            </a:extLst>
          </p:cNvPr>
          <p:cNvSpPr txBox="1"/>
          <p:nvPr/>
        </p:nvSpPr>
        <p:spPr>
          <a:xfrm>
            <a:off x="1637158" y="5141320"/>
            <a:ext cx="10125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1</a:t>
            </a:r>
            <a:r>
              <a:rPr lang="zh-CN" altLang="en-US" sz="1400" b="1" dirty="0"/>
              <a:t>级页表页</a:t>
            </a:r>
            <a:endParaRPr lang="en-US" altLang="zh-CN" sz="1400" b="1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3EAAAFFB-3D3C-C50B-BC52-D2FFC651E000}"/>
              </a:ext>
            </a:extLst>
          </p:cNvPr>
          <p:cNvSpPr/>
          <p:nvPr/>
        </p:nvSpPr>
        <p:spPr>
          <a:xfrm>
            <a:off x="777967" y="3092662"/>
            <a:ext cx="622765" cy="2706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0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C5D2B801-1F44-200E-2D85-E4EDF7E3CDC0}"/>
              </a:ext>
            </a:extLst>
          </p:cNvPr>
          <p:cNvSpPr/>
          <p:nvPr/>
        </p:nvSpPr>
        <p:spPr>
          <a:xfrm>
            <a:off x="777967" y="3914751"/>
            <a:ext cx="622765" cy="2706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511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FB2474D4-8F45-0B71-C826-E8F02A4EDCEA}"/>
              </a:ext>
            </a:extLst>
          </p:cNvPr>
          <p:cNvSpPr/>
          <p:nvPr/>
        </p:nvSpPr>
        <p:spPr>
          <a:xfrm>
            <a:off x="1859918" y="3987182"/>
            <a:ext cx="622765" cy="1055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B0208D5C-229E-C03B-38F6-C6BD5D83F344}"/>
              </a:ext>
            </a:extLst>
          </p:cNvPr>
          <p:cNvSpPr/>
          <p:nvPr/>
        </p:nvSpPr>
        <p:spPr>
          <a:xfrm>
            <a:off x="1859918" y="4787876"/>
            <a:ext cx="622765" cy="2706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511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7D659CEB-5F2C-1D77-BDD5-6A5239D9BFDD}"/>
              </a:ext>
            </a:extLst>
          </p:cNvPr>
          <p:cNvSpPr/>
          <p:nvPr/>
        </p:nvSpPr>
        <p:spPr>
          <a:xfrm>
            <a:off x="3002170" y="4002130"/>
            <a:ext cx="622765" cy="1046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80646704-55DA-4A31-B734-D21CA7D62DB3}"/>
              </a:ext>
            </a:extLst>
          </p:cNvPr>
          <p:cNvSpPr/>
          <p:nvPr/>
        </p:nvSpPr>
        <p:spPr>
          <a:xfrm>
            <a:off x="3000289" y="4772239"/>
            <a:ext cx="618826" cy="2706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511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54CFA6CD-ADBF-C1E9-866A-26DE7EEEBE1E}"/>
              </a:ext>
            </a:extLst>
          </p:cNvPr>
          <p:cNvSpPr/>
          <p:nvPr/>
        </p:nvSpPr>
        <p:spPr>
          <a:xfrm>
            <a:off x="4215822" y="4002130"/>
            <a:ext cx="622765" cy="1055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BC8F2D4F-1BA2-29C0-8E3D-E4C92396D509}"/>
              </a:ext>
            </a:extLst>
          </p:cNvPr>
          <p:cNvSpPr/>
          <p:nvPr/>
        </p:nvSpPr>
        <p:spPr>
          <a:xfrm>
            <a:off x="4215822" y="4800271"/>
            <a:ext cx="622765" cy="2706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511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B1E95B3C-1318-76A7-0EAE-D6E5D7C7973C}"/>
              </a:ext>
            </a:extLst>
          </p:cNvPr>
          <p:cNvCxnSpPr>
            <a:cxnSpLocks/>
            <a:stCxn id="105" idx="3"/>
          </p:cNvCxnSpPr>
          <p:nvPr/>
        </p:nvCxnSpPr>
        <p:spPr>
          <a:xfrm flipV="1">
            <a:off x="1400732" y="3987182"/>
            <a:ext cx="459186" cy="62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EE187E7B-FBF4-D986-4294-748676E81B6E}"/>
              </a:ext>
            </a:extLst>
          </p:cNvPr>
          <p:cNvCxnSpPr>
            <a:cxnSpLocks/>
          </p:cNvCxnSpPr>
          <p:nvPr/>
        </p:nvCxnSpPr>
        <p:spPr>
          <a:xfrm flipV="1">
            <a:off x="2488202" y="4007225"/>
            <a:ext cx="506267" cy="1041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4977D155-1CDF-19DD-E985-6A44A4CFD5B9}"/>
              </a:ext>
            </a:extLst>
          </p:cNvPr>
          <p:cNvCxnSpPr>
            <a:cxnSpLocks/>
          </p:cNvCxnSpPr>
          <p:nvPr/>
        </p:nvCxnSpPr>
        <p:spPr>
          <a:xfrm flipV="1">
            <a:off x="3624935" y="3996458"/>
            <a:ext cx="590887" cy="1040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矩形 121">
            <a:extLst>
              <a:ext uri="{FF2B5EF4-FFF2-40B4-BE49-F238E27FC236}">
                <a16:creationId xmlns:a16="http://schemas.microsoft.com/office/drawing/2014/main" id="{484BCDCB-2286-F191-6ECB-7E3FF63CB7F8}"/>
              </a:ext>
            </a:extLst>
          </p:cNvPr>
          <p:cNvSpPr/>
          <p:nvPr/>
        </p:nvSpPr>
        <p:spPr>
          <a:xfrm>
            <a:off x="7896058" y="2262396"/>
            <a:ext cx="751170" cy="30131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...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4E9C7BFC-9F58-7799-8AA2-75D80690B597}"/>
              </a:ext>
            </a:extLst>
          </p:cNvPr>
          <p:cNvSpPr/>
          <p:nvPr/>
        </p:nvSpPr>
        <p:spPr>
          <a:xfrm>
            <a:off x="7896907" y="1388083"/>
            <a:ext cx="751170" cy="3013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1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A2ED759B-6F70-BF95-3EA1-70219E7B9CC1}"/>
              </a:ext>
            </a:extLst>
          </p:cNvPr>
          <p:cNvSpPr/>
          <p:nvPr/>
        </p:nvSpPr>
        <p:spPr>
          <a:xfrm>
            <a:off x="7896058" y="3180769"/>
            <a:ext cx="751170" cy="3013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</a:rPr>
              <a:t>2^36-1</a:t>
            </a:r>
            <a:endParaRPr lang="zh-CN" altLang="en-US" sz="900" b="1" dirty="0">
              <a:solidFill>
                <a:schemeClr val="tx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8092CD53-CABC-35B9-D42F-DCDAB61F5877}"/>
              </a:ext>
            </a:extLst>
          </p:cNvPr>
          <p:cNvSpPr/>
          <p:nvPr/>
        </p:nvSpPr>
        <p:spPr>
          <a:xfrm>
            <a:off x="4216671" y="2467532"/>
            <a:ext cx="622765" cy="2706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1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B35CE6B8-09A3-2297-2030-69242FFE5BE8}"/>
              </a:ext>
            </a:extLst>
          </p:cNvPr>
          <p:cNvSpPr txBox="1"/>
          <p:nvPr/>
        </p:nvSpPr>
        <p:spPr>
          <a:xfrm>
            <a:off x="4870947" y="2174321"/>
            <a:ext cx="6032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100" dirty="0">
                <a:solidFill>
                  <a:schemeClr val="accent1"/>
                </a:solidFill>
              </a:rPr>
              <a:t>第</a:t>
            </a:r>
            <a:r>
              <a:rPr kumimoji="1" lang="en-US" altLang="zh-CN" sz="1100" dirty="0">
                <a:solidFill>
                  <a:schemeClr val="accent1"/>
                </a:solidFill>
              </a:rPr>
              <a:t>0</a:t>
            </a:r>
            <a:r>
              <a:rPr kumimoji="1" lang="zh-CN" altLang="en-US" sz="1100" dirty="0">
                <a:solidFill>
                  <a:schemeClr val="accent1"/>
                </a:solidFill>
              </a:rPr>
              <a:t>页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9E448788-8FC3-C56B-8603-1B3B9F1FCF09}"/>
              </a:ext>
            </a:extLst>
          </p:cNvPr>
          <p:cNvSpPr txBox="1"/>
          <p:nvPr/>
        </p:nvSpPr>
        <p:spPr>
          <a:xfrm>
            <a:off x="4871436" y="2481549"/>
            <a:ext cx="6032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100" dirty="0">
                <a:solidFill>
                  <a:schemeClr val="accent1"/>
                </a:solidFill>
              </a:rPr>
              <a:t>第</a:t>
            </a:r>
            <a:r>
              <a:rPr kumimoji="1" lang="en-US" altLang="zh-CN" sz="1100" dirty="0">
                <a:solidFill>
                  <a:schemeClr val="accent1"/>
                </a:solidFill>
              </a:rPr>
              <a:t>1</a:t>
            </a:r>
            <a:r>
              <a:rPr kumimoji="1" lang="zh-CN" altLang="en-US" sz="1100" dirty="0">
                <a:solidFill>
                  <a:schemeClr val="accent1"/>
                </a:solidFill>
              </a:rPr>
              <a:t>页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0DA69A6C-6886-4F1D-1F6B-A567F8C41FF7}"/>
              </a:ext>
            </a:extLst>
          </p:cNvPr>
          <p:cNvSpPr txBox="1"/>
          <p:nvPr/>
        </p:nvSpPr>
        <p:spPr>
          <a:xfrm>
            <a:off x="4871435" y="4784983"/>
            <a:ext cx="93038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100" dirty="0">
                <a:solidFill>
                  <a:schemeClr val="accent1"/>
                </a:solidFill>
              </a:rPr>
              <a:t>第</a:t>
            </a:r>
            <a:r>
              <a:rPr kumimoji="1" lang="en-US" altLang="zh-CN" sz="1100" dirty="0">
                <a:solidFill>
                  <a:schemeClr val="accent1"/>
                </a:solidFill>
              </a:rPr>
              <a:t>2^36 -1</a:t>
            </a:r>
            <a:r>
              <a:rPr kumimoji="1" lang="zh-CN" altLang="en-US" sz="1100" dirty="0">
                <a:solidFill>
                  <a:schemeClr val="accent1"/>
                </a:solidFill>
              </a:rPr>
              <a:t>页</a:t>
            </a:r>
            <a:endParaRPr lang="zh-CN" alt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0311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844C0-F704-8BB4-143B-285ACEC4C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F104F-E108-213F-4F06-05775FA2F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25460"/>
            <a:ext cx="8229600" cy="3771636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/>
              <a:t>多级页表是否一定比单级页表占用内存少？</a:t>
            </a:r>
            <a:r>
              <a:rPr kumimoji="1" lang="zh-CN" altLang="en-US" dirty="0">
                <a:highlight>
                  <a:srgbClr val="FFFF00"/>
                </a:highlight>
              </a:rPr>
              <a:t>错误</a:t>
            </a:r>
            <a:endParaRPr kumimoji="1" lang="en-US" altLang="zh-CN" dirty="0">
              <a:highlight>
                <a:srgbClr val="FFFF00"/>
              </a:highlight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/>
              <a:t>虚拟地址</a:t>
            </a:r>
            <a:r>
              <a:rPr kumimoji="1" lang="en-US" altLang="zh-CN" dirty="0"/>
              <a:t>0xFFF8080604FFF</a:t>
            </a:r>
            <a:r>
              <a:rPr kumimoji="1" lang="zh-CN" altLang="en-US" dirty="0"/>
              <a:t>对应的各级页表索引？</a:t>
            </a:r>
            <a:endParaRPr kumimoji="1" lang="en-US" altLang="zh-CN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/>
              <a:t>若在页表中填写虚拟地址 </a:t>
            </a:r>
            <a:r>
              <a:rPr kumimoji="1" lang="en-US" altLang="zh-CN" dirty="0"/>
              <a:t>0-16M </a:t>
            </a:r>
            <a:r>
              <a:rPr kumimoji="1" lang="zh-CN" altLang="en-US" dirty="0"/>
              <a:t>的映射，则页表至少需要占用多少空间？</a:t>
            </a:r>
            <a:endParaRPr kumimoji="1" lang="en-US" altLang="zh-CN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D4D83B-4F1E-9991-64F1-6093B96C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38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05E1151-9214-44EB-CCCF-2D5645D88174}"/>
              </a:ext>
            </a:extLst>
          </p:cNvPr>
          <p:cNvGrpSpPr/>
          <p:nvPr/>
        </p:nvGrpSpPr>
        <p:grpSpPr>
          <a:xfrm>
            <a:off x="4543731" y="3361556"/>
            <a:ext cx="3744416" cy="2281436"/>
            <a:chOff x="1547664" y="1489348"/>
            <a:chExt cx="3796160" cy="252616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2FA930B-68E0-E72D-FA52-64D72E9E20C2}"/>
                </a:ext>
              </a:extLst>
            </p:cNvPr>
            <p:cNvSpPr/>
            <p:nvPr/>
          </p:nvSpPr>
          <p:spPr>
            <a:xfrm>
              <a:off x="1547664" y="2425452"/>
              <a:ext cx="576064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1F802DA-7335-79DE-9A1A-AAE3349406C0}"/>
                </a:ext>
              </a:extLst>
            </p:cNvPr>
            <p:cNvSpPr/>
            <p:nvPr/>
          </p:nvSpPr>
          <p:spPr>
            <a:xfrm>
              <a:off x="2638128" y="2424915"/>
              <a:ext cx="576064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AA49498-4F1E-835D-16C4-1D895F401F80}"/>
                </a:ext>
              </a:extLst>
            </p:cNvPr>
            <p:cNvSpPr/>
            <p:nvPr/>
          </p:nvSpPr>
          <p:spPr>
            <a:xfrm>
              <a:off x="3702944" y="2424915"/>
              <a:ext cx="576064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2DACF34-846D-F307-EF29-F1FFF5E678E4}"/>
                </a:ext>
              </a:extLst>
            </p:cNvPr>
            <p:cNvSpPr/>
            <p:nvPr/>
          </p:nvSpPr>
          <p:spPr>
            <a:xfrm>
              <a:off x="4767760" y="1489348"/>
              <a:ext cx="576064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40CB441-8168-CA95-9DD1-D1826A57CDB8}"/>
                </a:ext>
              </a:extLst>
            </p:cNvPr>
            <p:cNvSpPr/>
            <p:nvPr/>
          </p:nvSpPr>
          <p:spPr>
            <a:xfrm>
              <a:off x="4767760" y="2209965"/>
              <a:ext cx="576064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98AC947-AE14-040F-E2D1-098BE5B3B477}"/>
                </a:ext>
              </a:extLst>
            </p:cNvPr>
            <p:cNvSpPr/>
            <p:nvPr/>
          </p:nvSpPr>
          <p:spPr>
            <a:xfrm>
              <a:off x="4767760" y="3439450"/>
              <a:ext cx="576064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00EA745-CA2A-F0D1-24E4-7578BED9CC45}"/>
                </a:ext>
              </a:extLst>
            </p:cNvPr>
            <p:cNvSpPr txBox="1"/>
            <p:nvPr/>
          </p:nvSpPr>
          <p:spPr>
            <a:xfrm>
              <a:off x="4848043" y="288178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157F6E6E-236B-12C0-0BBE-39E55368C9BB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2123728" y="2712947"/>
              <a:ext cx="514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线箭头连接符 13">
              <a:extLst>
                <a:ext uri="{FF2B5EF4-FFF2-40B4-BE49-F238E27FC236}">
                  <a16:creationId xmlns:a16="http://schemas.microsoft.com/office/drawing/2014/main" id="{43BBC299-619B-59E7-C1C3-763C6959D687}"/>
                </a:ext>
              </a:extLst>
            </p:cNvPr>
            <p:cNvCxnSpPr>
              <a:cxnSpLocks/>
            </p:cNvCxnSpPr>
            <p:nvPr/>
          </p:nvCxnSpPr>
          <p:spPr>
            <a:xfrm>
              <a:off x="3188544" y="2712947"/>
              <a:ext cx="514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D047DA7F-A23B-BD53-7D9F-A6BEA49E6F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9008" y="1506580"/>
              <a:ext cx="482631" cy="9946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ECEB15A1-53EB-8A82-1C27-126001BA2C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4026" y="2220329"/>
              <a:ext cx="477613" cy="3232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98BD7CE-4559-73DE-DA7B-A153FD6AC48A}"/>
                </a:ext>
              </a:extLst>
            </p:cNvPr>
            <p:cNvSpPr/>
            <p:nvPr/>
          </p:nvSpPr>
          <p:spPr>
            <a:xfrm>
              <a:off x="3714887" y="2433281"/>
              <a:ext cx="558000" cy="67969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636992D-ED9B-A403-26E8-28C45406D7E5}"/>
                </a:ext>
              </a:extLst>
            </p:cNvPr>
            <p:cNvSpPr/>
            <p:nvPr/>
          </p:nvSpPr>
          <p:spPr>
            <a:xfrm>
              <a:off x="3714887" y="2501348"/>
              <a:ext cx="558000" cy="67969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32DABCF-754D-20AA-04F7-8D01F2438E97}"/>
                </a:ext>
              </a:extLst>
            </p:cNvPr>
            <p:cNvSpPr/>
            <p:nvPr/>
          </p:nvSpPr>
          <p:spPr>
            <a:xfrm>
              <a:off x="3713082" y="2739525"/>
              <a:ext cx="558000" cy="67969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3B61A57-8CDD-05F7-1575-9F3807185D9B}"/>
                </a:ext>
              </a:extLst>
            </p:cNvPr>
            <p:cNvSpPr txBox="1"/>
            <p:nvPr/>
          </p:nvSpPr>
          <p:spPr>
            <a:xfrm>
              <a:off x="3783227" y="239905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A0A046B3-5B3F-226B-0327-74C17A4AB219}"/>
                </a:ext>
              </a:extLst>
            </p:cNvPr>
            <p:cNvCxnSpPr>
              <a:cxnSpLocks/>
            </p:cNvCxnSpPr>
            <p:nvPr/>
          </p:nvCxnSpPr>
          <p:spPr>
            <a:xfrm>
              <a:off x="4277905" y="2779485"/>
              <a:ext cx="488752" cy="6599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259C257D-F79F-77E0-1422-B98AD83D7727}"/>
              </a:ext>
            </a:extLst>
          </p:cNvPr>
          <p:cNvSpPr txBox="1"/>
          <p:nvPr/>
        </p:nvSpPr>
        <p:spPr>
          <a:xfrm>
            <a:off x="4137541" y="2531065"/>
            <a:ext cx="454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第三级索引：（</a:t>
            </a:r>
            <a:r>
              <a:rPr kumimoji="1" lang="en-US" altLang="zh-CN" dirty="0"/>
              <a:t>VA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(0x1ff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&lt;&lt;</a:t>
            </a:r>
            <a:r>
              <a:rPr kumimoji="1" lang="zh-CN" altLang="en-US" dirty="0"/>
              <a:t> </a:t>
            </a:r>
            <a:r>
              <a:rPr kumimoji="1" lang="en-US" altLang="zh-CN" dirty="0"/>
              <a:t>12</a:t>
            </a:r>
            <a:r>
              <a:rPr kumimoji="1" lang="zh-CN" altLang="en-US" dirty="0"/>
              <a:t>）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12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79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A9C99-BFB9-9942-A5F3-30A3BCC1B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页表基地址寄存器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279ABB-9BBB-C14C-8B72-5FC2F5890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AARCH64</a:t>
            </a:r>
          </a:p>
          <a:p>
            <a:pPr lvl="1"/>
            <a:r>
              <a:rPr kumimoji="1" lang="zh-CN" altLang="en-US" dirty="0"/>
              <a:t>两个页表基地址寄存器：</a:t>
            </a:r>
            <a:r>
              <a:rPr kumimoji="1" lang="en-US" altLang="zh-CN" dirty="0"/>
              <a:t>TTBR0_EL1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TTBR1_EL1</a:t>
            </a:r>
          </a:p>
          <a:p>
            <a:pPr lvl="2"/>
            <a:r>
              <a:rPr kumimoji="1" lang="en-US" altLang="zh-CN" dirty="0"/>
              <a:t>MMU</a:t>
            </a:r>
            <a:r>
              <a:rPr kumimoji="1" lang="zh-CN" altLang="en-US" dirty="0"/>
              <a:t>根据虚拟地址第</a:t>
            </a:r>
            <a:r>
              <a:rPr kumimoji="1" lang="en-US" altLang="zh-CN" dirty="0"/>
              <a:t>63</a:t>
            </a:r>
            <a:r>
              <a:rPr kumimoji="1" lang="zh-CN" altLang="en-US" dirty="0"/>
              <a:t>位选择使用哪一个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以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为例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应用程序（地址首位为</a:t>
            </a:r>
            <a:r>
              <a:rPr kumimoji="1" lang="en-US" altLang="zh-CN" dirty="0"/>
              <a:t>0</a:t>
            </a:r>
            <a:r>
              <a:rPr kumimoji="1" lang="zh-CN" altLang="en-US" dirty="0"/>
              <a:t>）：使用</a:t>
            </a:r>
            <a:r>
              <a:rPr kumimoji="1" lang="en-US" altLang="zh-CN" dirty="0"/>
              <a:t>TTBR0_EL1</a:t>
            </a:r>
          </a:p>
          <a:p>
            <a:pPr lvl="2"/>
            <a:r>
              <a:rPr kumimoji="1" lang="zh-CN" altLang="en-US" dirty="0"/>
              <a:t>操作系统（地址首位为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）：使用</a:t>
            </a:r>
            <a:r>
              <a:rPr kumimoji="1" lang="en-US" altLang="zh-CN" dirty="0"/>
              <a:t>TTBR1_EL1</a:t>
            </a:r>
          </a:p>
          <a:p>
            <a:r>
              <a:rPr kumimoji="1" lang="en-US" altLang="zh-CN" dirty="0"/>
              <a:t>X86_64</a:t>
            </a:r>
          </a:p>
          <a:p>
            <a:pPr lvl="1"/>
            <a:r>
              <a:rPr kumimoji="1" lang="zh-CN" altLang="en-US" dirty="0"/>
              <a:t>一个寄存器：</a:t>
            </a:r>
            <a:r>
              <a:rPr kumimoji="1" lang="en-US" altLang="zh-CN" dirty="0"/>
              <a:t>CR3</a:t>
            </a:r>
            <a:r>
              <a:rPr kumimoji="1" lang="zh-CN" altLang="en-US" dirty="0"/>
              <a:t>（</a:t>
            </a:r>
            <a:r>
              <a:rPr kumimoji="1" lang="en-US" altLang="zh-CN" dirty="0"/>
              <a:t>Control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）</a:t>
            </a:r>
            <a:br>
              <a:rPr kumimoji="1" lang="en-US" altLang="zh-CN" dirty="0"/>
            </a:b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06554B-664C-7E40-B835-1D6B0855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589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E39C2-86D1-9B45-B569-48F1570E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回顾：读写文件示例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D6275D-0E58-1C46-BA79-C46B2D55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8CBB92-5BC5-94CC-A76A-4DF43592D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328852"/>
            <a:ext cx="7772400" cy="396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533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6FDA8-225C-CA4E-BD59-4660D3B4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页表使能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207D2E-2FF8-B44E-ADB7-BBBF903A3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</p:spPr>
        <p:txBody>
          <a:bodyPr>
            <a:normAutofit fontScale="92500"/>
          </a:bodyPr>
          <a:lstStyle/>
          <a:p>
            <a:r>
              <a:rPr kumimoji="1" lang="zh-CN" altLang="en-US" dirty="0"/>
              <a:t>机器上电会先进入物理寻址模式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系统软件需配置控制寄存器使能页表从而进入虚拟寻址模式</a:t>
            </a:r>
            <a:endParaRPr kumimoji="1" lang="en-US" altLang="zh-CN" dirty="0"/>
          </a:p>
          <a:p>
            <a:r>
              <a:rPr kumimoji="1" lang="en-US" altLang="zh-CN" dirty="0"/>
              <a:t>AARCH64</a:t>
            </a:r>
          </a:p>
          <a:p>
            <a:pPr lvl="1"/>
            <a:r>
              <a:rPr lang="en-US" altLang="zh-CN" dirty="0"/>
              <a:t>SCTLR_EL1, System Control Register, EL1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</a:t>
            </a:r>
            <a:r>
              <a:rPr kumimoji="1" lang="en-US" altLang="zh-CN" dirty="0"/>
              <a:t>0</a:t>
            </a:r>
            <a:r>
              <a:rPr kumimoji="1" lang="zh-CN" altLang="en-US" dirty="0"/>
              <a:t>位（</a:t>
            </a:r>
            <a:r>
              <a:rPr kumimoji="1" lang="en-US" altLang="zh-CN" dirty="0"/>
              <a:t>M</a:t>
            </a:r>
            <a:r>
              <a:rPr kumimoji="1" lang="zh-CN" altLang="en-US" dirty="0"/>
              <a:t>位）置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，即在</a:t>
            </a:r>
            <a:r>
              <a:rPr kumimoji="1" lang="en-US" altLang="zh-CN" dirty="0"/>
              <a:t>EL0</a:t>
            </a:r>
            <a:r>
              <a:rPr kumimoji="1" lang="zh-CN" altLang="en-US" dirty="0"/>
              <a:t>和</a:t>
            </a:r>
            <a:r>
              <a:rPr kumimoji="1" lang="en-US" altLang="zh-CN" dirty="0"/>
              <a:t>EL1</a:t>
            </a:r>
            <a:r>
              <a:rPr kumimoji="1" lang="zh-CN" altLang="en-US" dirty="0"/>
              <a:t>权限级使能页表</a:t>
            </a:r>
            <a:endParaRPr kumimoji="1" lang="en-US" altLang="zh-CN" dirty="0"/>
          </a:p>
          <a:p>
            <a:r>
              <a:rPr kumimoji="1" lang="en-US" altLang="zh-CN" dirty="0"/>
              <a:t>X86_64</a:t>
            </a:r>
          </a:p>
          <a:p>
            <a:pPr lvl="1"/>
            <a:r>
              <a:rPr lang="en-US" altLang="zh-CN" dirty="0"/>
              <a:t>CR4</a:t>
            </a:r>
            <a:r>
              <a:rPr lang="zh-CN" altLang="en-US" dirty="0"/>
              <a:t>，第</a:t>
            </a:r>
            <a:r>
              <a:rPr lang="en-US" altLang="zh-CN" dirty="0"/>
              <a:t>31</a:t>
            </a:r>
            <a:r>
              <a:rPr lang="zh-CN" altLang="en-US" dirty="0"/>
              <a:t>位（</a:t>
            </a:r>
            <a:r>
              <a:rPr lang="en-US" altLang="zh-CN" dirty="0"/>
              <a:t>PG</a:t>
            </a:r>
            <a:r>
              <a:rPr lang="zh-CN" altLang="en-US" dirty="0"/>
              <a:t>位）置</a:t>
            </a:r>
            <a:r>
              <a:rPr lang="en-US" altLang="zh-CN" dirty="0"/>
              <a:t>1</a:t>
            </a:r>
            <a:r>
              <a:rPr lang="zh-CN" altLang="en-US" dirty="0"/>
              <a:t>，即使能页表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9EBD22-ECF8-7943-950F-D9D5D1BF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E8C072-9783-6ACB-18E9-EB7C5A433DD9}"/>
              </a:ext>
            </a:extLst>
          </p:cNvPr>
          <p:cNvSpPr txBox="1"/>
          <p:nvPr/>
        </p:nvSpPr>
        <p:spPr>
          <a:xfrm>
            <a:off x="1594262" y="5127389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C00000"/>
                </a:solidFill>
              </a:rPr>
              <a:t>问：操作系统在运行过程中使用虚拟地址还是物理地址？</a:t>
            </a:r>
          </a:p>
        </p:txBody>
      </p:sp>
    </p:spTree>
    <p:extLst>
      <p:ext uri="{BB962C8B-B14F-4D97-AF65-F5344CB8AC3E}">
        <p14:creationId xmlns:p14="http://schemas.microsoft.com/office/powerpoint/2010/main" val="347681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D95D3-25A1-B546-8392-B29696C8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AArch64</a:t>
            </a:r>
            <a:r>
              <a:rPr kumimoji="1" lang="zh-CN" altLang="en-US" dirty="0"/>
              <a:t>中的两个页表基地址寄存器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E7621-B0B0-CD4A-BD93-2936AB4F7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TTBR0_EL1</a:t>
            </a:r>
            <a:r>
              <a:rPr kumimoji="1" lang="zh-CN" altLang="en-US" dirty="0"/>
              <a:t>和</a:t>
            </a:r>
            <a:r>
              <a:rPr kumimoji="1" lang="en-US" altLang="zh-CN" dirty="0"/>
              <a:t>TTBR1_EL1</a:t>
            </a:r>
            <a:r>
              <a:rPr kumimoji="1" lang="zh-CN" altLang="en-US" dirty="0"/>
              <a:t>分别翻译部分虚拟地址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EFC0B1-F94A-0B49-A87D-ADD84207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CEF9FA-B620-CF4A-BFA2-0F9694684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137420"/>
            <a:ext cx="8242300" cy="2794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242128C-E32A-9FD9-F6A5-DD04C3D503E7}"/>
              </a:ext>
            </a:extLst>
          </p:cNvPr>
          <p:cNvSpPr txBox="1"/>
          <p:nvPr/>
        </p:nvSpPr>
        <p:spPr>
          <a:xfrm>
            <a:off x="1940510" y="5112296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C00000"/>
                </a:solidFill>
              </a:rPr>
              <a:t>问：操作系统页表和应用进程页表的数量是多少？</a:t>
            </a:r>
          </a:p>
        </p:txBody>
      </p:sp>
    </p:spTree>
    <p:extLst>
      <p:ext uri="{BB962C8B-B14F-4D97-AF65-F5344CB8AC3E}">
        <p14:creationId xmlns:p14="http://schemas.microsoft.com/office/powerpoint/2010/main" val="154152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A603D-35CD-8187-A688-86995AC94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页表项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E438F1-6520-00E6-8C73-59A062C8B1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A3EEE9-006B-7557-E18F-8833BD123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6324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F805A-156F-8A46-92DD-A2E8EACA4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页表页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605004-7A3B-E242-B5F1-5ECDD9676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每级页表有若干离散的页表页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每个页表页占用一个物理页</a:t>
            </a:r>
            <a:endParaRPr kumimoji="1" lang="en-US" altLang="zh-CN" dirty="0"/>
          </a:p>
          <a:p>
            <a:r>
              <a:rPr kumimoji="1" lang="zh-CN" altLang="en-US" dirty="0"/>
              <a:t>第 </a:t>
            </a:r>
            <a:r>
              <a:rPr kumimoji="1" lang="en-US" altLang="zh-CN" dirty="0"/>
              <a:t>0 </a:t>
            </a:r>
            <a:r>
              <a:rPr kumimoji="1" lang="zh-CN" altLang="en-US" dirty="0"/>
              <a:t>级（顶层）页表有且仅有一个页表页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页表基地址寄存器存储的就是该页的物理地址</a:t>
            </a:r>
            <a:endParaRPr kumimoji="1" lang="en-US" altLang="zh-CN" dirty="0"/>
          </a:p>
          <a:p>
            <a:r>
              <a:rPr kumimoji="1" lang="zh-CN" altLang="en-US" dirty="0"/>
              <a:t>每个页表页中有 </a:t>
            </a:r>
            <a:r>
              <a:rPr kumimoji="1" lang="en-US" altLang="zh-CN" dirty="0"/>
              <a:t>512 </a:t>
            </a:r>
            <a:r>
              <a:rPr kumimoji="1" lang="zh-CN" altLang="en-US" dirty="0"/>
              <a:t>个页表项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每项为 </a:t>
            </a:r>
            <a:r>
              <a:rPr kumimoji="1" lang="en-US" altLang="zh-CN" dirty="0"/>
              <a:t>8 </a:t>
            </a:r>
            <a:r>
              <a:rPr kumimoji="1" lang="zh-CN" altLang="en-US" dirty="0"/>
              <a:t>个字节（</a:t>
            </a:r>
            <a:r>
              <a:rPr kumimoji="1" lang="en-US" altLang="zh-CN" dirty="0"/>
              <a:t>64</a:t>
            </a:r>
            <a:r>
              <a:rPr kumimoji="1" lang="zh-CN" altLang="en-US" dirty="0"/>
              <a:t>位），用于存储物理地址和权限</a:t>
            </a: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68271E-85A1-AA4F-A2F7-3848DD6C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2751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EE97B-DB38-0810-BE59-C7D74BFAF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页表项中的属性位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B20F87A-2525-E51D-922D-B9BCB13BF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232"/>
          <a:stretch/>
        </p:blipFill>
        <p:spPr>
          <a:xfrm>
            <a:off x="707984" y="1561356"/>
            <a:ext cx="7728031" cy="123596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82368E-16A4-C425-ECD2-475AABE3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EA949D-84B2-26C8-7B97-C5DC5347CCA9}"/>
              </a:ext>
            </a:extLst>
          </p:cNvPr>
          <p:cNvSpPr txBox="1"/>
          <p:nvPr/>
        </p:nvSpPr>
        <p:spPr>
          <a:xfrm>
            <a:off x="707984" y="2986816"/>
            <a:ext cx="8820472" cy="2533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V</a:t>
            </a:r>
            <a:r>
              <a:rPr lang="zh-CN" altLang="en-US" dirty="0"/>
              <a:t>（</a:t>
            </a:r>
            <a:r>
              <a:rPr lang="en-US" altLang="zh-CN" dirty="0"/>
              <a:t>Valid</a:t>
            </a:r>
            <a:r>
              <a:rPr lang="zh-CN" altLang="en-US" dirty="0"/>
              <a:t>）：</a:t>
            </a:r>
            <a:r>
              <a:rPr kumimoji="1" lang="zh-CN" altLang="en-US" dirty="0"/>
              <a:t>当访问时</a:t>
            </a:r>
            <a:r>
              <a:rPr kumimoji="1" lang="en-US" altLang="zh-CN" dirty="0"/>
              <a:t>V=0</a:t>
            </a:r>
            <a:r>
              <a:rPr kumimoji="1" lang="zh-CN" altLang="en-US" dirty="0"/>
              <a:t>，则触发缺页异常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UXN（Unprivileged eXecute Never）：用户态不可执行（例如栈）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PXN</a:t>
            </a:r>
            <a:r>
              <a:rPr lang="zh-CN" altLang="en-US" dirty="0"/>
              <a:t>（</a:t>
            </a:r>
            <a:r>
              <a:rPr lang="en-US" altLang="zh-CN" dirty="0"/>
              <a:t>Privileged </a:t>
            </a:r>
            <a:r>
              <a:rPr lang="en-US" altLang="zh-CN" dirty="0" err="1"/>
              <a:t>eXecute</a:t>
            </a:r>
            <a:r>
              <a:rPr lang="en-US" altLang="zh-CN" dirty="0"/>
              <a:t> Never</a:t>
            </a:r>
            <a:r>
              <a:rPr lang="zh-CN" altLang="en-US" dirty="0"/>
              <a:t>）：内核态不可执行（防止内核执行用户代码）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AF</a:t>
            </a:r>
            <a:r>
              <a:rPr lang="zh-CN" altLang="en-US" dirty="0"/>
              <a:t>（</a:t>
            </a:r>
            <a:r>
              <a:rPr lang="en-US" altLang="zh-CN" dirty="0">
                <a:highlight>
                  <a:srgbClr val="FFFF00"/>
                </a:highlight>
              </a:rPr>
              <a:t>Access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FFFF00"/>
                </a:highlight>
              </a:rPr>
              <a:t>Flag</a:t>
            </a:r>
            <a:r>
              <a:rPr lang="zh-CN" altLang="en-US" dirty="0"/>
              <a:t>）：当访问时，</a:t>
            </a:r>
            <a:r>
              <a:rPr lang="en-US" altLang="zh-CN" dirty="0"/>
              <a:t>MMU</a:t>
            </a:r>
            <a:r>
              <a:rPr lang="zh-CN" altLang="en-US" dirty="0"/>
              <a:t>标记该位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AP</a:t>
            </a:r>
            <a:r>
              <a:rPr lang="zh-CN" altLang="en-US" dirty="0"/>
              <a:t>（</a:t>
            </a:r>
            <a:r>
              <a:rPr lang="en-US" altLang="zh-CN" dirty="0"/>
              <a:t>Access Permissions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DBM</a:t>
            </a:r>
            <a:r>
              <a:rPr lang="zh-CN" altLang="en-US" dirty="0"/>
              <a:t> （</a:t>
            </a:r>
            <a:r>
              <a:rPr lang="en-US" altLang="zh-CN" dirty="0"/>
              <a:t>Dirty</a:t>
            </a:r>
            <a:r>
              <a:rPr lang="zh-CN" altLang="en-US" dirty="0"/>
              <a:t> </a:t>
            </a:r>
            <a:r>
              <a:rPr lang="en-US" altLang="zh-CN" dirty="0"/>
              <a:t>Bit</a:t>
            </a:r>
            <a:r>
              <a:rPr lang="zh-CN" altLang="en-US" dirty="0"/>
              <a:t>）：</a:t>
            </a:r>
            <a:r>
              <a:rPr lang="en-US" altLang="zh-CN" dirty="0"/>
              <a:t> 51</a:t>
            </a:r>
            <a:r>
              <a:rPr lang="zh-CN" altLang="en-US" dirty="0"/>
              <a:t>位，</a:t>
            </a:r>
            <a:r>
              <a:rPr lang="en-US" altLang="zh-CN" dirty="0"/>
              <a:t>ARMv8.1-TTHM</a:t>
            </a:r>
            <a:r>
              <a:rPr lang="zh-CN" altLang="en-US" dirty="0"/>
              <a:t>特性支持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97A187B-CE20-CCA4-B5A3-D29D43A3C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4334042"/>
            <a:ext cx="2246385" cy="126719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6075FCB-D9F7-646B-393C-4297DA401299}"/>
              </a:ext>
            </a:extLst>
          </p:cNvPr>
          <p:cNvSpPr txBox="1"/>
          <p:nvPr/>
        </p:nvSpPr>
        <p:spPr>
          <a:xfrm>
            <a:off x="5600990" y="1202385"/>
            <a:ext cx="3212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+mn-ea"/>
              </a:rPr>
              <a:t>有效的</a:t>
            </a:r>
            <a:r>
              <a:rPr kumimoji="1" lang="en-US" altLang="zh-CN" sz="1600" dirty="0">
                <a:latin typeface="+mn-ea"/>
              </a:rPr>
              <a:t>3</a:t>
            </a:r>
            <a:r>
              <a:rPr kumimoji="1" lang="zh-CN" altLang="en-US" sz="1600" dirty="0">
                <a:latin typeface="+mn-ea"/>
              </a:rPr>
              <a:t>级页表项：第</a:t>
            </a:r>
            <a:r>
              <a:rPr kumimoji="1" lang="en-US" altLang="zh-CN" sz="1600" dirty="0">
                <a:latin typeface="+mn-ea"/>
              </a:rPr>
              <a:t>1</a:t>
            </a:r>
            <a:r>
              <a:rPr kumimoji="1" lang="zh-CN" altLang="en-US" sz="1600" dirty="0">
                <a:latin typeface="+mn-ea"/>
              </a:rPr>
              <a:t>位必须是</a:t>
            </a:r>
            <a:r>
              <a:rPr kumimoji="1" lang="en-US" altLang="zh-CN" sz="1600" dirty="0">
                <a:latin typeface="+mn-e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3834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EE97B-DB38-0810-BE59-C7D74BFAF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页表项中的属性位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B20F87A-2525-E51D-922D-B9BCB13BF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232"/>
          <a:stretch/>
        </p:blipFill>
        <p:spPr>
          <a:xfrm>
            <a:off x="707984" y="1561356"/>
            <a:ext cx="7728031" cy="123596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82368E-16A4-C425-ECD2-475AABE3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45</a:t>
            </a:fld>
            <a:endParaRPr lang="zh-CN" altLang="en-US"/>
          </a:p>
        </p:txBody>
      </p:sp>
      <p:pic>
        <p:nvPicPr>
          <p:cNvPr id="3" name="内容占位符 5">
            <a:extLst>
              <a:ext uri="{FF2B5EF4-FFF2-40B4-BE49-F238E27FC236}">
                <a16:creationId xmlns:a16="http://schemas.microsoft.com/office/drawing/2014/main" id="{63D4425A-4371-5448-9E53-985E702BFC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22"/>
          <a:stretch/>
        </p:blipFill>
        <p:spPr>
          <a:xfrm>
            <a:off x="708149" y="3433564"/>
            <a:ext cx="7728031" cy="131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602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007E3-7540-7BFF-B936-32B053859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页表项与大页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7C97674-810A-23FA-F417-D4C61F16B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58310"/>
            <a:ext cx="8229600" cy="319838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50BB96-1742-F9E7-4CA1-92F9F8D53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8358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EE97B-DB38-0810-BE59-C7D74BFAF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使用大页时的页表项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B20F87A-2525-E51D-922D-B9BCB13BF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68"/>
          <a:stretch/>
        </p:blipFill>
        <p:spPr>
          <a:xfrm>
            <a:off x="827584" y="1605773"/>
            <a:ext cx="7728031" cy="253593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82368E-16A4-C425-ECD2-475AABE3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FC113A9-5319-9DE3-C990-31BAE4B4F0DA}"/>
              </a:ext>
            </a:extLst>
          </p:cNvPr>
          <p:cNvSpPr txBox="1"/>
          <p:nvPr/>
        </p:nvSpPr>
        <p:spPr>
          <a:xfrm>
            <a:off x="4572000" y="4441117"/>
            <a:ext cx="3576620" cy="1156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600" dirty="0">
                <a:latin typeface="+mn-ea"/>
              </a:rPr>
              <a:t>有效的</a:t>
            </a:r>
            <a:r>
              <a:rPr kumimoji="1" lang="en-US" altLang="zh-CN" sz="1600" dirty="0">
                <a:latin typeface="+mn-ea"/>
              </a:rPr>
              <a:t>0-2</a:t>
            </a:r>
            <a:r>
              <a:rPr kumimoji="1" lang="zh-CN" altLang="en-US" sz="1600" dirty="0">
                <a:latin typeface="+mn-ea"/>
              </a:rPr>
              <a:t>级页表项</a:t>
            </a:r>
            <a:endParaRPr kumimoji="1" lang="en-US" altLang="zh-CN" sz="16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+mn-ea"/>
              </a:rPr>
              <a:t>第</a:t>
            </a:r>
            <a:r>
              <a:rPr kumimoji="1" lang="en-US" altLang="zh-CN" sz="1600" dirty="0">
                <a:latin typeface="+mn-ea"/>
              </a:rPr>
              <a:t>1</a:t>
            </a:r>
            <a:r>
              <a:rPr kumimoji="1" lang="zh-CN" altLang="en-US" sz="1600" dirty="0">
                <a:latin typeface="+mn-ea"/>
              </a:rPr>
              <a:t>位为</a:t>
            </a:r>
            <a:r>
              <a:rPr kumimoji="1" lang="en-US" altLang="zh-CN" sz="1600" dirty="0">
                <a:latin typeface="+mn-ea"/>
              </a:rPr>
              <a:t>0</a:t>
            </a:r>
            <a:r>
              <a:rPr kumimoji="1" lang="zh-CN" altLang="en-US" sz="1600" dirty="0">
                <a:latin typeface="+mn-ea"/>
              </a:rPr>
              <a:t>表示</a:t>
            </a:r>
            <a:r>
              <a:rPr kumimoji="1" lang="en-US" altLang="zh-CN" sz="1600" dirty="0">
                <a:latin typeface="+mn-ea"/>
              </a:rPr>
              <a:t>PFN</a:t>
            </a:r>
            <a:r>
              <a:rPr kumimoji="1" lang="zh-CN" altLang="en-US" sz="1600" dirty="0">
                <a:latin typeface="+mn-ea"/>
              </a:rPr>
              <a:t>指向大页</a:t>
            </a:r>
            <a:endParaRPr kumimoji="1" lang="en-US" altLang="zh-CN" sz="16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+mn-ea"/>
              </a:rPr>
              <a:t>第</a:t>
            </a:r>
            <a:r>
              <a:rPr kumimoji="1" lang="en-US" altLang="zh-CN" sz="1600" dirty="0">
                <a:latin typeface="+mn-ea"/>
              </a:rPr>
              <a:t>1</a:t>
            </a:r>
            <a:r>
              <a:rPr kumimoji="1" lang="zh-CN" altLang="en-US" sz="1600" dirty="0">
                <a:latin typeface="+mn-ea"/>
              </a:rPr>
              <a:t>位为</a:t>
            </a:r>
            <a:r>
              <a:rPr kumimoji="1" lang="en-US" altLang="zh-CN" sz="1600" dirty="0">
                <a:latin typeface="+mn-ea"/>
              </a:rPr>
              <a:t>1</a:t>
            </a:r>
            <a:r>
              <a:rPr kumimoji="1" lang="zh-CN" altLang="en-US" sz="1600" dirty="0">
                <a:latin typeface="+mn-ea"/>
              </a:rPr>
              <a:t>表示</a:t>
            </a:r>
            <a:r>
              <a:rPr kumimoji="1" lang="en-US" altLang="zh-CN" sz="1600" dirty="0">
                <a:latin typeface="+mn-ea"/>
              </a:rPr>
              <a:t>PFN</a:t>
            </a:r>
            <a:r>
              <a:rPr kumimoji="1" lang="zh-CN" altLang="en-US" sz="1600" dirty="0">
                <a:latin typeface="+mn-ea"/>
              </a:rPr>
              <a:t>指向下一级页表</a:t>
            </a:r>
            <a:endParaRPr kumimoji="1"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87713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DF9EA5E-2555-6148-937A-50227AAF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TLB</a:t>
            </a:r>
            <a:r>
              <a:rPr lang="zh-CN" altLang="en-US" dirty="0"/>
              <a:t>：缓存页表项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3D4730D-0E66-D340-B10A-E01CA062D4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加速地址翻译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7ECF17-539C-8640-A5CF-6324F1319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4497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F350E-09C2-1644-BFCA-8FA2626E9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多级页表不是完美的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E09881-454C-6845-9772-DCCD61A35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Tradeoff</a:t>
            </a:r>
            <a:r>
              <a:rPr kumimoji="1" lang="zh-CN" altLang="en-US" dirty="0"/>
              <a:t>是计算机中经典而永恒的话题</a:t>
            </a:r>
            <a:endParaRPr kumimoji="1" lang="en-US" altLang="zh-CN" dirty="0"/>
          </a:p>
          <a:p>
            <a:r>
              <a:rPr kumimoji="1" lang="zh-CN" altLang="en-US" dirty="0"/>
              <a:t>多级页表的设计是典型的用时间换空间的设计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优点：压缩页表大小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缺点：增加了访存次数（逐级查询）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1</a:t>
            </a:r>
            <a:r>
              <a:rPr kumimoji="1" lang="zh-CN" altLang="en-US" dirty="0"/>
              <a:t>次内存访问，变成了</a:t>
            </a:r>
            <a:r>
              <a:rPr kumimoji="1" lang="en-US" altLang="zh-CN" dirty="0"/>
              <a:t>5</a:t>
            </a:r>
            <a:r>
              <a:rPr kumimoji="1" lang="zh-CN" altLang="en-US" dirty="0"/>
              <a:t>次内存访问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rgbClr val="C00000"/>
                </a:solidFill>
              </a:rPr>
              <a:t>如何降低地址翻译的开销？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1C6E97-C395-0D40-A11C-F83089539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9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0F28D4-0DD8-A6D1-9D2C-8EA09B8D1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回顾：文件 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 对所有设备的抽象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975B15-2B90-FE74-A772-0B6203E31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存储设备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File</a:t>
            </a:r>
          </a:p>
          <a:p>
            <a:r>
              <a:rPr kumimoji="1" lang="zh-CN" altLang="en-US" dirty="0"/>
              <a:t>网络设备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Socket</a:t>
            </a:r>
          </a:p>
          <a:p>
            <a:r>
              <a:rPr kumimoji="1" lang="zh-CN" altLang="en-US" dirty="0"/>
              <a:t>其他设备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同样是</a:t>
            </a:r>
            <a:r>
              <a:rPr kumimoji="1" lang="en-US" altLang="zh-CN" dirty="0" err="1"/>
              <a:t>fd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8E0581-0DB8-B07A-700A-3E41AC533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F8F40D-3239-32A3-2819-48738DB4A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939156"/>
            <a:ext cx="4091551" cy="1836688"/>
          </a:xfrm>
          <a:prstGeom prst="rect">
            <a:avLst/>
          </a:prstGeom>
        </p:spPr>
      </p:pic>
      <p:sp>
        <p:nvSpPr>
          <p:cNvPr id="6" name="圆角矩形 5">
            <a:extLst>
              <a:ext uri="{FF2B5EF4-FFF2-40B4-BE49-F238E27FC236}">
                <a16:creationId xmlns:a16="http://schemas.microsoft.com/office/drawing/2014/main" id="{CF48E234-94A6-E69C-90FF-1DA0D956F5CD}"/>
              </a:ext>
            </a:extLst>
          </p:cNvPr>
          <p:cNvSpPr/>
          <p:nvPr/>
        </p:nvSpPr>
        <p:spPr>
          <a:xfrm>
            <a:off x="5103755" y="2366989"/>
            <a:ext cx="1008112" cy="10081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0B798E6-E668-C169-B39E-3E38D3534D0C}"/>
              </a:ext>
            </a:extLst>
          </p:cNvPr>
          <p:cNvSpPr txBox="1"/>
          <p:nvPr/>
        </p:nvSpPr>
        <p:spPr>
          <a:xfrm>
            <a:off x="5105607" y="3431156"/>
            <a:ext cx="129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/dev/xxx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0894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AEA6F-3107-734D-9121-F2218F5C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TLB</a:t>
            </a:r>
            <a:r>
              <a:rPr kumimoji="1" lang="zh-CN" altLang="en-US" dirty="0"/>
              <a:t>：地址翻译的加速器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B4DF78-44B7-894A-9270-A261E58D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DC1132-5909-7C49-BED9-D8160928B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060949"/>
            <a:ext cx="7177142" cy="4544512"/>
          </a:xfrm>
          <a:prstGeom prst="rect">
            <a:avLst/>
          </a:prstGeom>
        </p:spPr>
      </p:pic>
      <p:sp>
        <p:nvSpPr>
          <p:cNvPr id="6" name="圆角矩形 5">
            <a:extLst>
              <a:ext uri="{FF2B5EF4-FFF2-40B4-BE49-F238E27FC236}">
                <a16:creationId xmlns:a16="http://schemas.microsoft.com/office/drawing/2014/main" id="{58BFA15E-98F9-394E-AC47-08275E6DF1BA}"/>
              </a:ext>
            </a:extLst>
          </p:cNvPr>
          <p:cNvSpPr/>
          <p:nvPr/>
        </p:nvSpPr>
        <p:spPr>
          <a:xfrm>
            <a:off x="4283968" y="1417340"/>
            <a:ext cx="3024336" cy="936104"/>
          </a:xfrm>
          <a:prstGeom prst="roundRect">
            <a:avLst>
              <a:gd name="adj" fmla="val 43198"/>
            </a:avLst>
          </a:prstGeom>
          <a:noFill/>
          <a:ln w="508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01823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49CE1-12FD-6A49-9430-67B3FEAD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TLB</a:t>
            </a:r>
            <a:r>
              <a:rPr kumimoji="1" lang="zh-CN" altLang="en-US" dirty="0"/>
              <a:t>：地址翻译的加速器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C026C6-1158-2648-831C-A53F6960B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TLB </a:t>
            </a:r>
            <a:r>
              <a:rPr kumimoji="1" lang="zh-CN" altLang="en-US" sz="2400" dirty="0"/>
              <a:t>位于</a:t>
            </a:r>
            <a:r>
              <a:rPr kumimoji="1" lang="en-US" altLang="zh-CN" sz="2400" dirty="0"/>
              <a:t>CPU</a:t>
            </a:r>
            <a:r>
              <a:rPr kumimoji="1" lang="zh-CN" altLang="en-US" sz="2400" dirty="0"/>
              <a:t>内部，是页表的缓存</a:t>
            </a:r>
            <a:endParaRPr kumimoji="1" lang="en-US" altLang="zh-CN" sz="2400" dirty="0"/>
          </a:p>
          <a:p>
            <a:pPr lvl="1"/>
            <a:r>
              <a:rPr kumimoji="1" lang="en-US" altLang="zh-CN" sz="2000" dirty="0"/>
              <a:t>Translation Lookaside Buffer</a:t>
            </a:r>
          </a:p>
          <a:p>
            <a:pPr lvl="1"/>
            <a:r>
              <a:rPr kumimoji="1" lang="zh-CN" altLang="en-US" sz="2000" dirty="0"/>
              <a:t>缓存了虚拟页号到物理页号的映射关系</a:t>
            </a:r>
            <a:endParaRPr kumimoji="1" lang="en-US" altLang="zh-CN" sz="2000" dirty="0"/>
          </a:p>
          <a:p>
            <a:pPr lvl="1"/>
            <a:r>
              <a:rPr kumimoji="1" lang="zh-CN" altLang="en-US" sz="2000" b="1" dirty="0">
                <a:solidFill>
                  <a:srgbClr val="C00000"/>
                </a:solidFill>
              </a:rPr>
              <a:t>有限数目</a:t>
            </a:r>
            <a:r>
              <a:rPr kumimoji="1" lang="zh-CN" altLang="en-US" sz="2000" dirty="0"/>
              <a:t>的</a:t>
            </a:r>
            <a:r>
              <a:rPr kumimoji="1" lang="en-US" altLang="zh-CN" sz="2000" dirty="0"/>
              <a:t>TLB</a:t>
            </a:r>
            <a:r>
              <a:rPr kumimoji="1" lang="zh-CN" altLang="en-US" sz="2000" dirty="0"/>
              <a:t>缓存项</a:t>
            </a:r>
            <a:endParaRPr kumimoji="1" lang="en-US" altLang="zh-CN" sz="2000" dirty="0"/>
          </a:p>
          <a:p>
            <a:r>
              <a:rPr kumimoji="1" lang="zh-CN" altLang="en-US" sz="2400" dirty="0"/>
              <a:t>在地址翻译过程中，</a:t>
            </a:r>
            <a:r>
              <a:rPr kumimoji="1" lang="en-US" altLang="zh-CN" sz="2400" dirty="0"/>
              <a:t>MMU</a:t>
            </a:r>
            <a:r>
              <a:rPr kumimoji="1" lang="zh-CN" altLang="en-US" sz="2400" dirty="0"/>
              <a:t>首先查询</a:t>
            </a:r>
            <a:r>
              <a:rPr kumimoji="1" lang="en-US" altLang="zh-CN" sz="2400" dirty="0"/>
              <a:t>TLB</a:t>
            </a:r>
          </a:p>
          <a:p>
            <a:pPr lvl="1"/>
            <a:r>
              <a:rPr kumimoji="1" lang="en-US" altLang="zh-CN" sz="2000" dirty="0"/>
              <a:t>TLB</a:t>
            </a:r>
            <a:r>
              <a:rPr kumimoji="1" lang="zh-CN" altLang="en-US" sz="2000" dirty="0"/>
              <a:t>命中，则不再查询页表 （</a:t>
            </a:r>
            <a:r>
              <a:rPr kumimoji="1" lang="en-US" altLang="zh-CN" sz="2000" b="1" dirty="0">
                <a:solidFill>
                  <a:srgbClr val="C00000"/>
                </a:solidFill>
              </a:rPr>
              <a:t>fast</a:t>
            </a:r>
            <a:r>
              <a:rPr kumimoji="1" lang="zh-CN" altLang="en-US" sz="2000" b="1" dirty="0">
                <a:solidFill>
                  <a:srgbClr val="C00000"/>
                </a:solidFill>
              </a:rPr>
              <a:t> </a:t>
            </a:r>
            <a:r>
              <a:rPr kumimoji="1" lang="en-US" altLang="zh-CN" sz="2000" b="1" dirty="0">
                <a:solidFill>
                  <a:srgbClr val="C00000"/>
                </a:solidFill>
              </a:rPr>
              <a:t>path</a:t>
            </a:r>
            <a:r>
              <a:rPr kumimoji="1" lang="zh-CN" altLang="en-US" sz="2000" dirty="0"/>
              <a:t>）</a:t>
            </a:r>
            <a:endParaRPr kumimoji="1" lang="en-US" altLang="zh-CN" sz="2000" dirty="0"/>
          </a:p>
          <a:p>
            <a:pPr lvl="1"/>
            <a:r>
              <a:rPr kumimoji="1" lang="en-US" altLang="zh-CN" sz="2000" dirty="0"/>
              <a:t>TLB</a:t>
            </a:r>
            <a:r>
              <a:rPr kumimoji="1" lang="zh-CN" altLang="en-US" sz="2000" dirty="0"/>
              <a:t>未命中，再查询页表</a:t>
            </a:r>
            <a:endParaRPr kumimoji="1" lang="en-US" altLang="zh-CN" sz="2000" dirty="0"/>
          </a:p>
          <a:p>
            <a:endParaRPr kumimoji="1"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DE0C9C-72CA-7544-9618-9FFFD1E6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2768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ED331-48CE-404E-BA23-E9FE12C8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TLB </a:t>
            </a:r>
            <a:r>
              <a:rPr lang="zh-CN" altLang="en-US" dirty="0"/>
              <a:t>命中</a:t>
            </a:r>
          </a:p>
        </p:txBody>
      </p:sp>
      <p:sp>
        <p:nvSpPr>
          <p:cNvPr id="26" name="内容占位符 25">
            <a:extLst>
              <a:ext uri="{FF2B5EF4-FFF2-40B4-BE49-F238E27FC236}">
                <a16:creationId xmlns:a16="http://schemas.microsoft.com/office/drawing/2014/main" id="{F4235FB6-1E24-4BA9-A2A5-55B6FBA29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TLB </a:t>
            </a:r>
            <a:r>
              <a:rPr lang="zh-CN" altLang="en-US" dirty="0"/>
              <a:t>命中可以减少查询页表带来的访存次数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BBBA4E-3162-4275-8AE2-BC419BF4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3A8CDC1-5EA7-46CD-AF92-0F3334C1B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12" y="2065412"/>
            <a:ext cx="3124729" cy="22463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667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6F53329-1A14-429C-B92A-F0D1B06DF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451" y="3110516"/>
            <a:ext cx="889000" cy="1031875"/>
          </a:xfrm>
          <a:prstGeom prst="rect">
            <a:avLst/>
          </a:prstGeom>
          <a:solidFill>
            <a:srgbClr val="DBF2DA"/>
          </a:solidFill>
          <a:ln w="12600">
            <a:solidFill>
              <a:schemeClr val="tx1"/>
            </a:solidFill>
            <a:miter lim="800000"/>
            <a:headEnd/>
            <a:tailEnd/>
          </a:ln>
        </p:spPr>
        <p:txBody>
          <a:bodyPr wrap="none" lIns="75000" tIns="39000" rIns="75000" bIns="390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MMU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F1A9709B-D38E-43A5-B891-32112A49F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7128" y="2873714"/>
            <a:ext cx="762000" cy="1903677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333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Memory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67CE0A59-6C52-4D31-AEC0-692069E7E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450" y="3386171"/>
            <a:ext cx="356649" cy="28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000" tIns="39000" rIns="75000" bIns="390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</a:t>
            </a:r>
          </a:p>
        </p:txBody>
      </p:sp>
      <p:sp>
        <p:nvSpPr>
          <p:cNvPr id="9" name="Text Box 32">
            <a:extLst>
              <a:ext uri="{FF2B5EF4-FFF2-40B4-BE49-F238E27FC236}">
                <a16:creationId xmlns:a16="http://schemas.microsoft.com/office/drawing/2014/main" id="{2A01A114-18DA-4251-8CF7-982F109C8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5962" y="4573489"/>
            <a:ext cx="561834" cy="28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000" tIns="39000" rIns="75000" bIns="390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Data</a:t>
            </a:r>
          </a:p>
        </p:txBody>
      </p:sp>
      <p:cxnSp>
        <p:nvCxnSpPr>
          <p:cNvPr id="10" name="Straight Arrow Connector 8">
            <a:extLst>
              <a:ext uri="{FF2B5EF4-FFF2-40B4-BE49-F238E27FC236}">
                <a16:creationId xmlns:a16="http://schemas.microsoft.com/office/drawing/2014/main" id="{A8C32388-AAB9-438B-880E-0AE83E7E549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018451" y="3609256"/>
            <a:ext cx="1268677" cy="132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9877521-0653-4B63-BF66-255540D69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7451" y="3404204"/>
            <a:ext cx="889000" cy="444500"/>
          </a:xfrm>
          <a:prstGeom prst="rect">
            <a:avLst/>
          </a:prstGeom>
          <a:solidFill>
            <a:srgbClr val="F6D2D2"/>
          </a:solidFill>
          <a:ln w="12600">
            <a:solidFill>
              <a:schemeClr val="tx1"/>
            </a:solidFill>
            <a:miter lim="800000"/>
            <a:headEnd/>
            <a:tailEnd/>
          </a:ln>
        </p:spPr>
        <p:txBody>
          <a:bodyPr wrap="none" lIns="75000" tIns="39000" rIns="75000" bIns="390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CPU</a:t>
            </a:r>
          </a:p>
        </p:txBody>
      </p:sp>
      <p:cxnSp>
        <p:nvCxnSpPr>
          <p:cNvPr id="12" name="Straight Arrow Connector 10">
            <a:extLst>
              <a:ext uri="{FF2B5EF4-FFF2-40B4-BE49-F238E27FC236}">
                <a16:creationId xmlns:a16="http://schemas.microsoft.com/office/drawing/2014/main" id="{C238FE43-AD99-4108-8924-1737B94033B6}"/>
              </a:ext>
            </a:extLst>
          </p:cNvPr>
          <p:cNvCxnSpPr>
            <a:cxnSpLocks noChangeShapeType="1"/>
            <a:stCxn id="11" idx="3"/>
            <a:endCxn id="6" idx="1"/>
          </p:cNvCxnSpPr>
          <p:nvPr/>
        </p:nvCxnSpPr>
        <p:spPr bwMode="auto">
          <a:xfrm flipV="1">
            <a:off x="2986451" y="3626454"/>
            <a:ext cx="1143000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 Box 9">
            <a:extLst>
              <a:ext uri="{FF2B5EF4-FFF2-40B4-BE49-F238E27FC236}">
                <a16:creationId xmlns:a16="http://schemas.microsoft.com/office/drawing/2014/main" id="{F64C6A54-0458-433D-9BF3-B873209D3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0522" y="3387495"/>
            <a:ext cx="356649" cy="28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000" tIns="39000" rIns="75000" bIns="390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VA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9D4BA105-38CB-404E-9BCD-D2F578870BA4}"/>
              </a:ext>
            </a:extLst>
          </p:cNvPr>
          <p:cNvSpPr txBox="1"/>
          <p:nvPr/>
        </p:nvSpPr>
        <p:spPr>
          <a:xfrm>
            <a:off x="1985003" y="2065412"/>
            <a:ext cx="997389" cy="3488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67" b="1" dirty="0">
                <a:solidFill>
                  <a:srgbClr val="000000">
                    <a:lumMod val="50000"/>
                    <a:lumOff val="50000"/>
                  </a:srgbClr>
                </a:solidFill>
                <a:latin typeface="Calibri" pitchFamily="34" charset="0"/>
                <a:ea typeface="宋体" panose="02010600030101010101" pitchFamily="2" charset="-122"/>
              </a:rPr>
              <a:t>CPU Chip</a:t>
            </a:r>
          </a:p>
        </p:txBody>
      </p:sp>
      <p:sp>
        <p:nvSpPr>
          <p:cNvPr id="15" name="Text Box 9">
            <a:extLst>
              <a:ext uri="{FF2B5EF4-FFF2-40B4-BE49-F238E27FC236}">
                <a16:creationId xmlns:a16="http://schemas.microsoft.com/office/drawing/2014/main" id="{66552BA7-E00B-4721-A1BD-FEAA43488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9185" y="2518338"/>
            <a:ext cx="459242" cy="28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000" tIns="39000" rIns="75000" bIns="390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PTE</a:t>
            </a:r>
          </a:p>
        </p:txBody>
      </p:sp>
      <p:cxnSp>
        <p:nvCxnSpPr>
          <p:cNvPr id="16" name="Shape 49">
            <a:extLst>
              <a:ext uri="{FF2B5EF4-FFF2-40B4-BE49-F238E27FC236}">
                <a16:creationId xmlns:a16="http://schemas.microsoft.com/office/drawing/2014/main" id="{BC671385-2E5B-4757-88DA-3617AECED4C2}"/>
              </a:ext>
            </a:extLst>
          </p:cNvPr>
          <p:cNvCxnSpPr>
            <a:cxnSpLocks noChangeShapeType="1"/>
            <a:endCxn id="11" idx="2"/>
          </p:cNvCxnSpPr>
          <p:nvPr/>
        </p:nvCxnSpPr>
        <p:spPr bwMode="auto">
          <a:xfrm rot="10800000">
            <a:off x="2541951" y="3848704"/>
            <a:ext cx="3745177" cy="738188"/>
          </a:xfrm>
          <a:prstGeom prst="bentConnector2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Oval 4">
            <a:extLst>
              <a:ext uri="{FF2B5EF4-FFF2-40B4-BE49-F238E27FC236}">
                <a16:creationId xmlns:a16="http://schemas.microsoft.com/office/drawing/2014/main" id="{6E3420BA-30F8-4D93-B7D0-D9930A9BA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5077" y="3204444"/>
            <a:ext cx="228864" cy="2288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75000" tIns="39000" rIns="75000" bIns="390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167" b="1" dirty="0">
                <a:solidFill>
                  <a:srgbClr val="FFFFFF"/>
                </a:solidFill>
                <a:latin typeface="Calibri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8" name="Oval 18">
            <a:extLst>
              <a:ext uri="{FF2B5EF4-FFF2-40B4-BE49-F238E27FC236}">
                <a16:creationId xmlns:a16="http://schemas.microsoft.com/office/drawing/2014/main" id="{C6A3A226-611B-4D92-B5E2-818D92D10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628" y="2573412"/>
            <a:ext cx="228865" cy="2288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75000" tIns="39000" rIns="75000" bIns="390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167" b="1" dirty="0">
                <a:solidFill>
                  <a:srgbClr val="FFFFFF"/>
                </a:solidFill>
                <a:latin typeface="Calibri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9" name="Oval 20">
            <a:extLst>
              <a:ext uri="{FF2B5EF4-FFF2-40B4-BE49-F238E27FC236}">
                <a16:creationId xmlns:a16="http://schemas.microsoft.com/office/drawing/2014/main" id="{F891EC5E-73E5-4587-B48E-ABA65B8DF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681" y="3664819"/>
            <a:ext cx="228864" cy="2288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75000" tIns="39000" rIns="75000" bIns="390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167" b="1" dirty="0">
                <a:solidFill>
                  <a:srgbClr val="FFFFFF"/>
                </a:solidFill>
                <a:latin typeface="Calibri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0" name="Oval 21">
            <a:extLst>
              <a:ext uri="{FF2B5EF4-FFF2-40B4-BE49-F238E27FC236}">
                <a16:creationId xmlns:a16="http://schemas.microsoft.com/office/drawing/2014/main" id="{63F156D1-79D5-48AB-88D1-C6B03471A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7077" y="4823694"/>
            <a:ext cx="228864" cy="2288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75000" tIns="39000" rIns="75000" bIns="390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167" b="1" dirty="0">
                <a:solidFill>
                  <a:srgbClr val="FFFFFF"/>
                </a:solidFill>
                <a:latin typeface="Calibri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AA9DC2CF-6C44-4178-BA25-E7ABB78A5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8128" y="2192412"/>
            <a:ext cx="889000" cy="317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5000" tIns="39000" rIns="75000" bIns="390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333" b="1" dirty="0">
                <a:solidFill>
                  <a:srgbClr val="000000"/>
                </a:solidFill>
                <a:latin typeface="Calibri" pitchFamily="34" charset="0"/>
                <a:ea typeface="宋体" panose="02010600030101010101" pitchFamily="2" charset="-122"/>
              </a:rPr>
              <a:t>TLB</a:t>
            </a:r>
          </a:p>
        </p:txBody>
      </p:sp>
      <p:cxnSp>
        <p:nvCxnSpPr>
          <p:cNvPr id="22" name="Straight Arrow Connector 20">
            <a:extLst>
              <a:ext uri="{FF2B5EF4-FFF2-40B4-BE49-F238E27FC236}">
                <a16:creationId xmlns:a16="http://schemas.microsoft.com/office/drawing/2014/main" id="{F8A95B8B-81DB-49A8-AD5C-41D42B45754F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4208165" y="2809553"/>
            <a:ext cx="600604" cy="132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21">
            <a:extLst>
              <a:ext uri="{FF2B5EF4-FFF2-40B4-BE49-F238E27FC236}">
                <a16:creationId xmlns:a16="http://schemas.microsoft.com/office/drawing/2014/main" id="{9A91575D-E481-45B6-847B-C4D9ED959AD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398665" y="2809553"/>
            <a:ext cx="600604" cy="132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 Box 9">
            <a:extLst>
              <a:ext uri="{FF2B5EF4-FFF2-40B4-BE49-F238E27FC236}">
                <a16:creationId xmlns:a16="http://schemas.microsoft.com/office/drawing/2014/main" id="{867B30BF-55BD-4BA5-827A-2B7E8F39E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748" y="2814010"/>
            <a:ext cx="459242" cy="28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000" tIns="39000" rIns="75000" bIns="390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VPN</a:t>
            </a:r>
          </a:p>
        </p:txBody>
      </p:sp>
      <p:sp>
        <p:nvSpPr>
          <p:cNvPr id="25" name="Oval 19">
            <a:extLst>
              <a:ext uri="{FF2B5EF4-FFF2-40B4-BE49-F238E27FC236}">
                <a16:creationId xmlns:a16="http://schemas.microsoft.com/office/drawing/2014/main" id="{658E3ED1-7502-4295-9826-5FDA918F7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711" y="2799632"/>
            <a:ext cx="228865" cy="2288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75000" tIns="39000" rIns="75000" bIns="390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167" b="1" dirty="0">
                <a:solidFill>
                  <a:srgbClr val="FFFFFF"/>
                </a:solidFill>
                <a:latin typeface="Calibri" pitchFamily="34" charset="0"/>
                <a:ea typeface="宋体" panose="02010600030101010101" pitchFamily="2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8045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5" grpId="0"/>
      <p:bldP spid="18" grpId="0" animBg="1"/>
      <p:bldP spid="19" grpId="0" animBg="1"/>
      <p:bldP spid="20" grpId="0" animBg="1"/>
      <p:bldP spid="24" grpId="0"/>
      <p:bldP spid="2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BB3C4-1CD0-4F8E-813A-5216B8D9C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TLB </a:t>
            </a:r>
            <a:r>
              <a:rPr lang="zh-CN" altLang="en-US" dirty="0"/>
              <a:t>不命中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FE8727-C830-4A86-9CE7-3C17292AB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8507288" cy="3771636"/>
          </a:xfrm>
        </p:spPr>
        <p:txBody>
          <a:bodyPr/>
          <a:lstStyle/>
          <a:p>
            <a:r>
              <a:rPr lang="en-US" altLang="zh-CN" dirty="0"/>
              <a:t>TLB </a:t>
            </a:r>
            <a:r>
              <a:rPr lang="zh-CN" altLang="en-US" dirty="0"/>
              <a:t>不命中会导致额外的访存（访问页表</a:t>
            </a:r>
            <a:r>
              <a:rPr lang="en-US" altLang="zh-CN" dirty="0"/>
              <a:t>+</a:t>
            </a:r>
            <a:r>
              <a:rPr lang="zh-CN" altLang="en-US" dirty="0"/>
              <a:t>访问数据）</a:t>
            </a:r>
            <a:endParaRPr lang="en-US" altLang="zh-CN" dirty="0"/>
          </a:p>
          <a:p>
            <a:pPr lvl="1"/>
            <a:r>
              <a:rPr lang="zh-CN" altLang="en-US" dirty="0"/>
              <a:t>幸运的是，</a:t>
            </a:r>
            <a:r>
              <a:rPr lang="en-US" altLang="zh-CN" dirty="0"/>
              <a:t>TLB </a:t>
            </a:r>
            <a:r>
              <a:rPr lang="zh-CN" altLang="en-US" dirty="0"/>
              <a:t>不命中的情况比较少。为什么？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4124CD-8605-4A51-9821-1B530F9EF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6FCDDE3F-0AF3-46BE-B471-0A947DFCF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12" y="2570094"/>
            <a:ext cx="3124729" cy="22463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667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1A838C11-6A04-413B-973A-5FFBED7FA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451" y="3639010"/>
            <a:ext cx="889000" cy="1031875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</p:spPr>
        <p:txBody>
          <a:bodyPr wrap="none" lIns="75000" tIns="39000" rIns="75000" bIns="390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MMU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6BC0C46B-400E-4E54-843C-B8AF239C5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7128" y="3402208"/>
            <a:ext cx="762000" cy="1903677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333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Memory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2373C254-3221-493E-9EAA-A219E2649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1314" y="4295665"/>
            <a:ext cx="356649" cy="28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000" tIns="39000" rIns="75000" bIns="390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</a:t>
            </a:r>
          </a:p>
        </p:txBody>
      </p:sp>
      <p:sp>
        <p:nvSpPr>
          <p:cNvPr id="9" name="Text Box 32">
            <a:extLst>
              <a:ext uri="{FF2B5EF4-FFF2-40B4-BE49-F238E27FC236}">
                <a16:creationId xmlns:a16="http://schemas.microsoft.com/office/drawing/2014/main" id="{56D9D123-1D64-4839-8826-732990C7D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5962" y="5101983"/>
            <a:ext cx="561834" cy="28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000" tIns="39000" rIns="75000" bIns="390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Data</a:t>
            </a:r>
          </a:p>
        </p:txBody>
      </p:sp>
      <p:cxnSp>
        <p:nvCxnSpPr>
          <p:cNvPr id="10" name="Straight Arrow Connector 32">
            <a:extLst>
              <a:ext uri="{FF2B5EF4-FFF2-40B4-BE49-F238E27FC236}">
                <a16:creationId xmlns:a16="http://schemas.microsoft.com/office/drawing/2014/main" id="{BF8C4A50-066B-4C59-AEE8-4F315094DEE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018451" y="4518750"/>
            <a:ext cx="1268677" cy="132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0BD705E-AFF1-4F8F-8D62-747927548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7451" y="3932698"/>
            <a:ext cx="889000" cy="4445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</p:spPr>
        <p:txBody>
          <a:bodyPr wrap="none" lIns="75000" tIns="39000" rIns="75000" bIns="390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CPU</a:t>
            </a:r>
          </a:p>
        </p:txBody>
      </p:sp>
      <p:cxnSp>
        <p:nvCxnSpPr>
          <p:cNvPr id="12" name="Straight Arrow Connector 34">
            <a:extLst>
              <a:ext uri="{FF2B5EF4-FFF2-40B4-BE49-F238E27FC236}">
                <a16:creationId xmlns:a16="http://schemas.microsoft.com/office/drawing/2014/main" id="{3DABA825-2A41-478C-824E-8E2C266D8576}"/>
              </a:ext>
            </a:extLst>
          </p:cNvPr>
          <p:cNvCxnSpPr>
            <a:cxnSpLocks noChangeShapeType="1"/>
            <a:stCxn id="11" idx="3"/>
          </p:cNvCxnSpPr>
          <p:nvPr/>
        </p:nvCxnSpPr>
        <p:spPr bwMode="auto">
          <a:xfrm flipV="1">
            <a:off x="2986451" y="4150980"/>
            <a:ext cx="1141677" cy="396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 Box 9">
            <a:extLst>
              <a:ext uri="{FF2B5EF4-FFF2-40B4-BE49-F238E27FC236}">
                <a16:creationId xmlns:a16="http://schemas.microsoft.com/office/drawing/2014/main" id="{4E6B0C2B-F3E7-4AAB-A004-8474A02DB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0522" y="3915989"/>
            <a:ext cx="356649" cy="28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000" tIns="39000" rIns="75000" bIns="390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VA</a:t>
            </a:r>
          </a:p>
        </p:txBody>
      </p:sp>
      <p:sp>
        <p:nvSpPr>
          <p:cNvPr id="14" name="TextBox 36">
            <a:extLst>
              <a:ext uri="{FF2B5EF4-FFF2-40B4-BE49-F238E27FC236}">
                <a16:creationId xmlns:a16="http://schemas.microsoft.com/office/drawing/2014/main" id="{BCC3DF92-C80A-413C-B6BA-0D4BB6A92293}"/>
              </a:ext>
            </a:extLst>
          </p:cNvPr>
          <p:cNvSpPr txBox="1"/>
          <p:nvPr/>
        </p:nvSpPr>
        <p:spPr>
          <a:xfrm>
            <a:off x="1985003" y="2593906"/>
            <a:ext cx="997389" cy="3488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67" b="1" dirty="0">
                <a:solidFill>
                  <a:srgbClr val="000000">
                    <a:lumMod val="50000"/>
                    <a:lumOff val="50000"/>
                  </a:srgbClr>
                </a:solidFill>
                <a:latin typeface="Calibri" pitchFamily="34" charset="0"/>
                <a:ea typeface="宋体" panose="02010600030101010101" pitchFamily="2" charset="-122"/>
              </a:rPr>
              <a:t>CPU Chip</a:t>
            </a:r>
          </a:p>
        </p:txBody>
      </p:sp>
      <p:sp>
        <p:nvSpPr>
          <p:cNvPr id="15" name="Text Box 9">
            <a:extLst>
              <a:ext uri="{FF2B5EF4-FFF2-40B4-BE49-F238E27FC236}">
                <a16:creationId xmlns:a16="http://schemas.microsoft.com/office/drawing/2014/main" id="{2B5310FD-28B3-4260-A8FE-F435D32FB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018" y="3087843"/>
            <a:ext cx="459242" cy="28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000" tIns="39000" rIns="75000" bIns="390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PTE</a:t>
            </a:r>
          </a:p>
        </p:txBody>
      </p:sp>
      <p:cxnSp>
        <p:nvCxnSpPr>
          <p:cNvPr id="16" name="Shape 49">
            <a:extLst>
              <a:ext uri="{FF2B5EF4-FFF2-40B4-BE49-F238E27FC236}">
                <a16:creationId xmlns:a16="http://schemas.microsoft.com/office/drawing/2014/main" id="{DA0E9FBE-291C-40A6-A995-4CAEB168A8A3}"/>
              </a:ext>
            </a:extLst>
          </p:cNvPr>
          <p:cNvCxnSpPr>
            <a:cxnSpLocks noChangeShapeType="1"/>
            <a:endCxn id="11" idx="2"/>
          </p:cNvCxnSpPr>
          <p:nvPr/>
        </p:nvCxnSpPr>
        <p:spPr bwMode="auto">
          <a:xfrm rot="10800000">
            <a:off x="2541951" y="4377198"/>
            <a:ext cx="3745177" cy="738188"/>
          </a:xfrm>
          <a:prstGeom prst="bentConnector2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Oval 4">
            <a:extLst>
              <a:ext uri="{FF2B5EF4-FFF2-40B4-BE49-F238E27FC236}">
                <a16:creationId xmlns:a16="http://schemas.microsoft.com/office/drawing/2014/main" id="{A4B686A3-B9F6-4CFE-AD01-5BDF0E233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5077" y="3732938"/>
            <a:ext cx="228864" cy="2288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75000" tIns="39000" rIns="75000" bIns="390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167" b="1" dirty="0">
                <a:solidFill>
                  <a:srgbClr val="FFFFFF"/>
                </a:solidFill>
                <a:latin typeface="Calibri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8" name="Oval 18">
            <a:extLst>
              <a:ext uri="{FF2B5EF4-FFF2-40B4-BE49-F238E27FC236}">
                <a16:creationId xmlns:a16="http://schemas.microsoft.com/office/drawing/2014/main" id="{5FC86D1B-1229-48E2-BBFD-79DFF6EE5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628" y="3101906"/>
            <a:ext cx="228865" cy="2288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75000" tIns="39000" rIns="75000" bIns="390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167" b="1" dirty="0">
                <a:solidFill>
                  <a:srgbClr val="FFFFFF"/>
                </a:solidFill>
                <a:latin typeface="Calibri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9" name="Oval 20">
            <a:extLst>
              <a:ext uri="{FF2B5EF4-FFF2-40B4-BE49-F238E27FC236}">
                <a16:creationId xmlns:a16="http://schemas.microsoft.com/office/drawing/2014/main" id="{3F3E2656-071F-4F5C-AE1A-41E3BC52F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4545" y="4574313"/>
            <a:ext cx="228865" cy="2288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75000" tIns="39000" rIns="75000" bIns="390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167" b="1" dirty="0">
                <a:solidFill>
                  <a:srgbClr val="FFFFFF"/>
                </a:solidFill>
                <a:latin typeface="Calibri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0" name="Oval 21">
            <a:extLst>
              <a:ext uri="{FF2B5EF4-FFF2-40B4-BE49-F238E27FC236}">
                <a16:creationId xmlns:a16="http://schemas.microsoft.com/office/drawing/2014/main" id="{65B1B900-C127-402A-A689-7AC3644D2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7077" y="5352188"/>
            <a:ext cx="228864" cy="2288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75000" tIns="39000" rIns="75000" bIns="390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167" b="1" dirty="0">
                <a:solidFill>
                  <a:srgbClr val="FFFFFF"/>
                </a:solidFill>
                <a:latin typeface="Calibri" pitchFamily="34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AF7B01FC-6EE8-4983-BB1E-0FCBF9B53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8128" y="2720906"/>
            <a:ext cx="889000" cy="317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5000" tIns="39000" rIns="75000" bIns="390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333" b="1" dirty="0">
                <a:solidFill>
                  <a:srgbClr val="000000"/>
                </a:solidFill>
                <a:latin typeface="Calibri" pitchFamily="34" charset="0"/>
                <a:ea typeface="宋体" panose="02010600030101010101" pitchFamily="2" charset="-122"/>
              </a:rPr>
              <a:t>TLB</a:t>
            </a:r>
          </a:p>
        </p:txBody>
      </p:sp>
      <p:cxnSp>
        <p:nvCxnSpPr>
          <p:cNvPr id="22" name="Straight Arrow Connector 44">
            <a:extLst>
              <a:ext uri="{FF2B5EF4-FFF2-40B4-BE49-F238E27FC236}">
                <a16:creationId xmlns:a16="http://schemas.microsoft.com/office/drawing/2014/main" id="{AC3BC5CA-CCBD-4DF3-9B32-8C68D979837C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4208165" y="3338047"/>
            <a:ext cx="600604" cy="132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45">
            <a:extLst>
              <a:ext uri="{FF2B5EF4-FFF2-40B4-BE49-F238E27FC236}">
                <a16:creationId xmlns:a16="http://schemas.microsoft.com/office/drawing/2014/main" id="{FE0C41C8-A405-406E-991A-B3C2D10B7B9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398665" y="3338047"/>
            <a:ext cx="600604" cy="132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 Box 9">
            <a:extLst>
              <a:ext uri="{FF2B5EF4-FFF2-40B4-BE49-F238E27FC236}">
                <a16:creationId xmlns:a16="http://schemas.microsoft.com/office/drawing/2014/main" id="{72DB0EAB-5B54-422F-8681-74D60ECB3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748" y="3342504"/>
            <a:ext cx="459242" cy="28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000" tIns="39000" rIns="75000" bIns="390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VPN</a:t>
            </a:r>
          </a:p>
        </p:txBody>
      </p:sp>
      <p:sp>
        <p:nvSpPr>
          <p:cNvPr id="25" name="Oval 19">
            <a:extLst>
              <a:ext uri="{FF2B5EF4-FFF2-40B4-BE49-F238E27FC236}">
                <a16:creationId xmlns:a16="http://schemas.microsoft.com/office/drawing/2014/main" id="{335428C3-DBD5-41A9-8BE6-FB9F877EA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4545" y="2900823"/>
            <a:ext cx="228865" cy="2288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75000" tIns="39000" rIns="75000" bIns="390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167" b="1" dirty="0">
                <a:solidFill>
                  <a:srgbClr val="FFFFFF"/>
                </a:solidFill>
                <a:latin typeface="Calibri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6" name="Text Box 9">
            <a:extLst>
              <a:ext uri="{FF2B5EF4-FFF2-40B4-BE49-F238E27FC236}">
                <a16:creationId xmlns:a16="http://schemas.microsoft.com/office/drawing/2014/main" id="{4B09AF79-46BA-48CA-831F-D9E038E57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3197" y="3929879"/>
            <a:ext cx="561834" cy="28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000" tIns="39000" rIns="75000" bIns="390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PTEA</a:t>
            </a:r>
          </a:p>
        </p:txBody>
      </p:sp>
      <p:cxnSp>
        <p:nvCxnSpPr>
          <p:cNvPr id="27" name="Straight Arrow Connector 49">
            <a:extLst>
              <a:ext uri="{FF2B5EF4-FFF2-40B4-BE49-F238E27FC236}">
                <a16:creationId xmlns:a16="http://schemas.microsoft.com/office/drawing/2014/main" id="{8C53039C-F1B9-4D82-9FDF-E3141EDE4EB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018451" y="4153625"/>
            <a:ext cx="1268677" cy="132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Oval 18">
            <a:extLst>
              <a:ext uri="{FF2B5EF4-FFF2-40B4-BE49-F238E27FC236}">
                <a16:creationId xmlns:a16="http://schemas.microsoft.com/office/drawing/2014/main" id="{CCC36052-FDCD-4548-93FA-1C532D973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4545" y="3736906"/>
            <a:ext cx="228865" cy="2288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75000" tIns="39000" rIns="75000" bIns="390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167" b="1" dirty="0">
                <a:solidFill>
                  <a:srgbClr val="FFFFFF"/>
                </a:solidFill>
                <a:latin typeface="Calibri" pitchFamily="34" charset="0"/>
                <a:ea typeface="宋体" panose="02010600030101010101" pitchFamily="2" charset="-122"/>
              </a:rPr>
              <a:t>3</a:t>
            </a:r>
          </a:p>
        </p:txBody>
      </p:sp>
      <p:cxnSp>
        <p:nvCxnSpPr>
          <p:cNvPr id="29" name="Elbow Connector 51">
            <a:extLst>
              <a:ext uri="{FF2B5EF4-FFF2-40B4-BE49-F238E27FC236}">
                <a16:creationId xmlns:a16="http://schemas.microsoft.com/office/drawing/2014/main" id="{EF3B7FD3-C298-40A1-9A53-9EEE5398952D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4699628" y="3330771"/>
            <a:ext cx="1587500" cy="402167"/>
          </a:xfrm>
          <a:prstGeom prst="bentConnector3">
            <a:avLst>
              <a:gd name="adj1" fmla="val 21556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8927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5" grpId="0"/>
      <p:bldP spid="19" grpId="0" animBg="1"/>
      <p:bldP spid="20" grpId="0" animBg="1"/>
      <p:bldP spid="25" grpId="0" animBg="1"/>
      <p:bldP spid="26" grpId="0"/>
      <p:bldP spid="2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577D8-7595-4613-BE61-B65F572D0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地址翻译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9D9F54-054A-4E85-986E-B3C19F9A0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8363272" cy="4267732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虚拟地址（</a:t>
            </a:r>
            <a:r>
              <a:rPr lang="en-US" altLang="zh-CN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</a:t>
            </a:r>
            <a:r>
              <a:rPr lang="zh-CN" altLang="en-US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）构成</a:t>
            </a:r>
            <a:endParaRPr lang="en-US" altLang="zh-CN" sz="24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VPO</a:t>
            </a:r>
            <a:r>
              <a:rPr lang="zh-CN" altLang="en-US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Virtual page offset</a:t>
            </a:r>
            <a:r>
              <a:rPr lang="zh-CN" altLang="en-US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），虚拟页偏移</a:t>
            </a:r>
            <a:endParaRPr lang="en-US" altLang="zh-CN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1"/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VPN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（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Virtual page number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），虚拟页号</a:t>
            </a:r>
            <a:endParaRPr lang="en-US" altLang="zh-CN" dirty="0">
              <a:solidFill>
                <a:srgbClr val="C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2"/>
            <a:r>
              <a:rPr lang="en-US" altLang="zh-CN" sz="18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TLBI</a:t>
            </a:r>
            <a:r>
              <a:rPr lang="zh-CN" altLang="en-US" sz="18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（</a:t>
            </a:r>
            <a:r>
              <a:rPr lang="en-US" altLang="zh-CN" sz="18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TLB index</a:t>
            </a:r>
            <a:r>
              <a:rPr lang="zh-CN" altLang="en-US" sz="18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）</a:t>
            </a:r>
            <a:endParaRPr lang="en-US" altLang="zh-CN" sz="1800" dirty="0">
              <a:solidFill>
                <a:srgbClr val="C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2"/>
            <a:r>
              <a:rPr lang="en-US" altLang="zh-CN" sz="18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TLBT</a:t>
            </a:r>
            <a:r>
              <a:rPr lang="zh-CN" altLang="en-US" sz="18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（</a:t>
            </a:r>
            <a:r>
              <a:rPr lang="en-US" altLang="zh-CN" sz="18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TLB tag</a:t>
            </a:r>
            <a:r>
              <a:rPr lang="zh-CN" altLang="en-US" sz="18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）</a:t>
            </a:r>
            <a:endParaRPr lang="en-US" altLang="zh-CN" sz="1800" dirty="0">
              <a:solidFill>
                <a:srgbClr val="C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物理地址（</a:t>
            </a:r>
            <a:r>
              <a:rPr lang="en-US" altLang="zh-CN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</a:t>
            </a:r>
            <a:r>
              <a:rPr lang="zh-CN" altLang="en-US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）构成</a:t>
            </a:r>
            <a:endParaRPr lang="en-US" altLang="zh-CN" sz="24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PPO</a:t>
            </a:r>
            <a:r>
              <a:rPr lang="zh-CN" altLang="en-US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Physical page offset</a:t>
            </a:r>
            <a:r>
              <a:rPr lang="zh-CN" altLang="en-US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），物理页偏移</a:t>
            </a:r>
            <a:endParaRPr lang="en-US" altLang="zh-CN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PPN</a:t>
            </a:r>
            <a:r>
              <a:rPr lang="zh-CN" altLang="en-US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Physical page number</a:t>
            </a:r>
            <a:r>
              <a:rPr lang="zh-CN" altLang="en-US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），物理页号</a:t>
            </a:r>
            <a:endParaRPr lang="en-US" altLang="zh-CN" sz="2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22DEFD-FC07-4CCA-B273-2443145F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3810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CE880-9449-4229-945E-6ABE25A2C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 </a:t>
            </a:r>
            <a:r>
              <a:rPr lang="en-US" altLang="zh-CN" dirty="0"/>
              <a:t>TLB </a:t>
            </a:r>
            <a:r>
              <a:rPr lang="zh-CN" altLang="en-US" dirty="0"/>
              <a:t>加速地址翻译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8DFF56-0906-4CAA-8B58-0CBC9B4C8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6" name="Rectangle 102">
            <a:extLst>
              <a:ext uri="{FF2B5EF4-FFF2-40B4-BE49-F238E27FC236}">
                <a16:creationId xmlns:a16="http://schemas.microsoft.com/office/drawing/2014/main" id="{1684250C-1F96-4D47-9976-55149D8F9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5" y="1762258"/>
            <a:ext cx="2116667" cy="324114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38364" tIns="19843" rIns="38364" bIns="19843" anchor="ctr"/>
          <a:lstStyle>
            <a:lvl1pPr defTabSz="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190492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ea"/>
              </a:rPr>
              <a:t>VPN</a:t>
            </a:r>
          </a:p>
        </p:txBody>
      </p:sp>
      <p:sp>
        <p:nvSpPr>
          <p:cNvPr id="7" name="Rectangle 103">
            <a:extLst>
              <a:ext uri="{FF2B5EF4-FFF2-40B4-BE49-F238E27FC236}">
                <a16:creationId xmlns:a16="http://schemas.microsoft.com/office/drawing/2014/main" id="{B506B055-46A3-41B6-9E7F-B17D262FB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8541" y="1764904"/>
            <a:ext cx="987509" cy="317500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38364" tIns="19843" rIns="38364" bIns="19843" anchor="ctr"/>
          <a:lstStyle>
            <a:lvl1pPr defTabSz="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190492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ea"/>
              </a:rPr>
              <a:t>VPO</a:t>
            </a:r>
          </a:p>
        </p:txBody>
      </p:sp>
      <p:sp>
        <p:nvSpPr>
          <p:cNvPr id="8" name="Line 105">
            <a:extLst>
              <a:ext uri="{FF2B5EF4-FFF2-40B4-BE49-F238E27FC236}">
                <a16:creationId xmlns:a16="http://schemas.microsoft.com/office/drawing/2014/main" id="{0FC32751-6201-4401-A3BD-2EA86A8278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086372"/>
            <a:ext cx="0" cy="16352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3" name="Rectangle 110">
            <a:extLst>
              <a:ext uri="{FF2B5EF4-FFF2-40B4-BE49-F238E27FC236}">
                <a16:creationId xmlns:a16="http://schemas.microsoft.com/office/drawing/2014/main" id="{C66A8213-F694-43DE-90A0-DBEC486D5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542" y="2562622"/>
            <a:ext cx="1423458" cy="1190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667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4" name="Line 111">
            <a:extLst>
              <a:ext uri="{FF2B5EF4-FFF2-40B4-BE49-F238E27FC236}">
                <a16:creationId xmlns:a16="http://schemas.microsoft.com/office/drawing/2014/main" id="{B6EC43E2-8E3A-45EB-A786-E8D9AF993D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9500" y="2082404"/>
            <a:ext cx="0" cy="2579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5" name="Rectangle 112">
            <a:extLst>
              <a:ext uri="{FF2B5EF4-FFF2-40B4-BE49-F238E27FC236}">
                <a16:creationId xmlns:a16="http://schemas.microsoft.com/office/drawing/2014/main" id="{7F14042B-F806-492A-A3AB-B20C57863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760" y="2313951"/>
            <a:ext cx="507339" cy="25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364" tIns="19843" rIns="38364" bIns="19843">
            <a:spAutoFit/>
          </a:bodyPr>
          <a:lstStyle>
            <a:lvl1pPr defTabSz="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190492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+mn-ea"/>
              </a:rPr>
              <a:t>valid</a:t>
            </a:r>
          </a:p>
        </p:txBody>
      </p:sp>
      <p:sp>
        <p:nvSpPr>
          <p:cNvPr id="16" name="Rectangle 113">
            <a:extLst>
              <a:ext uri="{FF2B5EF4-FFF2-40B4-BE49-F238E27FC236}">
                <a16:creationId xmlns:a16="http://schemas.microsoft.com/office/drawing/2014/main" id="{98927E89-CAD8-4AF7-AB21-76B891498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746" y="2313951"/>
            <a:ext cx="467008" cy="25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364" tIns="19843" rIns="38364" bIns="19843">
            <a:spAutoFit/>
          </a:bodyPr>
          <a:lstStyle>
            <a:lvl1pPr defTabSz="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190492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+mn-ea"/>
              </a:rPr>
              <a:t>PPN</a:t>
            </a:r>
          </a:p>
        </p:txBody>
      </p:sp>
      <p:sp>
        <p:nvSpPr>
          <p:cNvPr id="17" name="Rectangle 114">
            <a:extLst>
              <a:ext uri="{FF2B5EF4-FFF2-40B4-BE49-F238E27FC236}">
                <a16:creationId xmlns:a16="http://schemas.microsoft.com/office/drawing/2014/main" id="{B7F1A450-AAA3-449B-B057-44F5B2991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1042" y="2562622"/>
            <a:ext cx="470958" cy="1190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667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8" name="Rectangle 115">
            <a:extLst>
              <a:ext uri="{FF2B5EF4-FFF2-40B4-BE49-F238E27FC236}">
                <a16:creationId xmlns:a16="http://schemas.microsoft.com/office/drawing/2014/main" id="{5C05387D-D595-46DF-A6C5-B0ED3ADB0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542" y="2562622"/>
            <a:ext cx="343958" cy="1190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667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9" name="Rectangle 116">
            <a:extLst>
              <a:ext uri="{FF2B5EF4-FFF2-40B4-BE49-F238E27FC236}">
                <a16:creationId xmlns:a16="http://schemas.microsoft.com/office/drawing/2014/main" id="{764766A2-CC16-4271-8F28-A478CBAAB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816" y="2313951"/>
            <a:ext cx="374033" cy="255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8364" tIns="19843" rIns="38364" bIns="19843">
            <a:spAutoFit/>
          </a:bodyPr>
          <a:lstStyle>
            <a:lvl1pPr defTabSz="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190492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b="1" dirty="0">
                <a:solidFill>
                  <a:srgbClr val="000000"/>
                </a:solidFill>
                <a:latin typeface="+mn-ea"/>
              </a:rPr>
              <a:t>tag</a:t>
            </a:r>
          </a:p>
        </p:txBody>
      </p:sp>
      <p:sp>
        <p:nvSpPr>
          <p:cNvPr id="20" name="Rectangle 117">
            <a:extLst>
              <a:ext uri="{FF2B5EF4-FFF2-40B4-BE49-F238E27FC236}">
                <a16:creationId xmlns:a16="http://schemas.microsoft.com/office/drawing/2014/main" id="{CE0D9CAB-B1A7-4F6A-B4BE-FC1C68411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542" y="2689622"/>
            <a:ext cx="1423458" cy="1190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667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1" name="Rectangle 118">
            <a:extLst>
              <a:ext uri="{FF2B5EF4-FFF2-40B4-BE49-F238E27FC236}">
                <a16:creationId xmlns:a16="http://schemas.microsoft.com/office/drawing/2014/main" id="{35E5B28A-35F8-4E19-AFCE-C8FED227E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1042" y="2689622"/>
            <a:ext cx="470958" cy="1190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667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2" name="Rectangle 119">
            <a:extLst>
              <a:ext uri="{FF2B5EF4-FFF2-40B4-BE49-F238E27FC236}">
                <a16:creationId xmlns:a16="http://schemas.microsoft.com/office/drawing/2014/main" id="{BB1A25F2-F162-46CA-A9E3-72778B8E6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542" y="2689622"/>
            <a:ext cx="343958" cy="1190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667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3" name="Rectangle 120">
            <a:extLst>
              <a:ext uri="{FF2B5EF4-FFF2-40B4-BE49-F238E27FC236}">
                <a16:creationId xmlns:a16="http://schemas.microsoft.com/office/drawing/2014/main" id="{6C04A39D-BFA7-4A06-8F65-218D68C62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542" y="2816622"/>
            <a:ext cx="1423458" cy="1190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667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4" name="Rectangle 121">
            <a:extLst>
              <a:ext uri="{FF2B5EF4-FFF2-40B4-BE49-F238E27FC236}">
                <a16:creationId xmlns:a16="http://schemas.microsoft.com/office/drawing/2014/main" id="{43139A3F-D686-4ECF-91E4-C4D75DA5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1042" y="2816622"/>
            <a:ext cx="470958" cy="1190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667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5" name="Rectangle 122">
            <a:extLst>
              <a:ext uri="{FF2B5EF4-FFF2-40B4-BE49-F238E27FC236}">
                <a16:creationId xmlns:a16="http://schemas.microsoft.com/office/drawing/2014/main" id="{7DA63F72-B9B2-44C2-88B1-DD0F71913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542" y="2816622"/>
            <a:ext cx="343958" cy="1190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667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6" name="Rectangle 123">
            <a:extLst>
              <a:ext uri="{FF2B5EF4-FFF2-40B4-BE49-F238E27FC236}">
                <a16:creationId xmlns:a16="http://schemas.microsoft.com/office/drawing/2014/main" id="{0C7C1266-C55E-4ED2-9C3A-92669FD6E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542" y="2943622"/>
            <a:ext cx="1423458" cy="1190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667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7" name="Rectangle 124">
            <a:extLst>
              <a:ext uri="{FF2B5EF4-FFF2-40B4-BE49-F238E27FC236}">
                <a16:creationId xmlns:a16="http://schemas.microsoft.com/office/drawing/2014/main" id="{6920FE13-BDAE-480B-9258-752BD5E22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1042" y="2943622"/>
            <a:ext cx="470958" cy="1190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667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8" name="Rectangle 125">
            <a:extLst>
              <a:ext uri="{FF2B5EF4-FFF2-40B4-BE49-F238E27FC236}">
                <a16:creationId xmlns:a16="http://schemas.microsoft.com/office/drawing/2014/main" id="{EDBD4882-570E-4EC5-9CC2-100798A33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542" y="2943622"/>
            <a:ext cx="343958" cy="1190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667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9" name="Line 126">
            <a:extLst>
              <a:ext uri="{FF2B5EF4-FFF2-40B4-BE49-F238E27FC236}">
                <a16:creationId xmlns:a16="http://schemas.microsoft.com/office/drawing/2014/main" id="{44E2FFDC-A24F-4B16-BA73-BC7F9045EE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46792" y="2340372"/>
            <a:ext cx="177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0" name="Line 127">
            <a:extLst>
              <a:ext uri="{FF2B5EF4-FFF2-40B4-BE49-F238E27FC236}">
                <a16:creationId xmlns:a16="http://schemas.microsoft.com/office/drawing/2014/main" id="{BBC4E144-C9F0-495E-84B9-2DBE175E45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41500" y="2340372"/>
            <a:ext cx="0" cy="97499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77" name="Oval 176">
            <a:extLst>
              <a:ext uri="{FF2B5EF4-FFF2-40B4-BE49-F238E27FC236}">
                <a16:creationId xmlns:a16="http://schemas.microsoft.com/office/drawing/2014/main" id="{F1A040F5-ABFE-45F9-8591-502994B41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8261" y="3488664"/>
            <a:ext cx="232833" cy="16404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667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8" name="Rectangle 177">
            <a:extLst>
              <a:ext uri="{FF2B5EF4-FFF2-40B4-BE49-F238E27FC236}">
                <a16:creationId xmlns:a16="http://schemas.microsoft.com/office/drawing/2014/main" id="{A8A0A99E-DD81-492E-86A1-84CA8DC2C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6" y="3483372"/>
            <a:ext cx="140229" cy="174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1667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9" name="Line 178">
            <a:extLst>
              <a:ext uri="{FF2B5EF4-FFF2-40B4-BE49-F238E27FC236}">
                <a16:creationId xmlns:a16="http://schemas.microsoft.com/office/drawing/2014/main" id="{A724603F-374F-4C22-AA80-3660EE63B3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01875" y="3483372"/>
            <a:ext cx="0" cy="174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80" name="Line 179">
            <a:extLst>
              <a:ext uri="{FF2B5EF4-FFF2-40B4-BE49-F238E27FC236}">
                <a16:creationId xmlns:a16="http://schemas.microsoft.com/office/drawing/2014/main" id="{6F50F3D9-DC2F-450E-BC1C-49D709E86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2980" y="3321976"/>
            <a:ext cx="116152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81" name="Oval 180">
            <a:extLst>
              <a:ext uri="{FF2B5EF4-FFF2-40B4-BE49-F238E27FC236}">
                <a16:creationId xmlns:a16="http://schemas.microsoft.com/office/drawing/2014/main" id="{19013C98-2051-421A-B1F5-41E93FA07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3021" y="3286258"/>
            <a:ext cx="129646" cy="12964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42333" tIns="22489" rIns="42333" bIns="22489" anchor="ctr"/>
          <a:lstStyle>
            <a:lvl1pPr defTabSz="276225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2762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27622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27622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27622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276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276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276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2762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230178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833" b="1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=</a:t>
            </a:r>
          </a:p>
        </p:txBody>
      </p:sp>
      <p:sp>
        <p:nvSpPr>
          <p:cNvPr id="82" name="Line 181">
            <a:extLst>
              <a:ext uri="{FF2B5EF4-FFF2-40B4-BE49-F238E27FC236}">
                <a16:creationId xmlns:a16="http://schemas.microsoft.com/office/drawing/2014/main" id="{2612979C-33E4-4837-8B29-4242F217E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7844" y="3426487"/>
            <a:ext cx="0" cy="1865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83" name="Line 182">
            <a:extLst>
              <a:ext uri="{FF2B5EF4-FFF2-40B4-BE49-F238E27FC236}">
                <a16:creationId xmlns:a16="http://schemas.microsoft.com/office/drawing/2014/main" id="{959688D2-889B-463D-9F0A-112B188583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19074" y="3618310"/>
            <a:ext cx="74877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84" name="Line 183">
            <a:extLst>
              <a:ext uri="{FF2B5EF4-FFF2-40B4-BE49-F238E27FC236}">
                <a16:creationId xmlns:a16="http://schemas.microsoft.com/office/drawing/2014/main" id="{6378244F-1A9D-4738-AA0F-8FA26F129C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05845" y="3521737"/>
            <a:ext cx="424656" cy="39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85" name="Line 184">
            <a:extLst>
              <a:ext uri="{FF2B5EF4-FFF2-40B4-BE49-F238E27FC236}">
                <a16:creationId xmlns:a16="http://schemas.microsoft.com/office/drawing/2014/main" id="{B8CD7AFF-6414-4962-9EF8-E5880DBE6A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40958" y="3582591"/>
            <a:ext cx="40878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86" name="Rectangle 185">
            <a:extLst>
              <a:ext uri="{FF2B5EF4-FFF2-40B4-BE49-F238E27FC236}">
                <a16:creationId xmlns:a16="http://schemas.microsoft.com/office/drawing/2014/main" id="{A021A0C4-F51C-4833-A598-FA1C5831B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505" y="3421072"/>
            <a:ext cx="873636" cy="321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+mn-ea"/>
              </a:rPr>
              <a:t>TLB hit</a:t>
            </a:r>
          </a:p>
        </p:txBody>
      </p:sp>
      <p:sp>
        <p:nvSpPr>
          <p:cNvPr id="87" name="Line 186">
            <a:extLst>
              <a:ext uri="{FF2B5EF4-FFF2-40B4-BE49-F238E27FC236}">
                <a16:creationId xmlns:a16="http://schemas.microsoft.com/office/drawing/2014/main" id="{58C010A3-64C3-4189-850D-5CDF6DC8CB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9750" y="2742539"/>
            <a:ext cx="0" cy="51726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88" name="Line 187">
            <a:extLst>
              <a:ext uri="{FF2B5EF4-FFF2-40B4-BE49-F238E27FC236}">
                <a16:creationId xmlns:a16="http://schemas.microsoft.com/office/drawing/2014/main" id="{1FBBD23D-97BE-4FFC-922D-6A65B05995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0500" y="2755768"/>
            <a:ext cx="0" cy="76596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89" name="Line 188">
            <a:extLst>
              <a:ext uri="{FF2B5EF4-FFF2-40B4-BE49-F238E27FC236}">
                <a16:creationId xmlns:a16="http://schemas.microsoft.com/office/drawing/2014/main" id="{CBD1AF75-DBD0-43BF-AF67-C9B12B06B9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0500" y="2762383"/>
            <a:ext cx="0" cy="959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94" name="Text Box 193">
            <a:extLst>
              <a:ext uri="{FF2B5EF4-FFF2-40B4-BE49-F238E27FC236}">
                <a16:creationId xmlns:a16="http://schemas.microsoft.com/office/drawing/2014/main" id="{C42994CC-0030-41C5-B31B-1DF8F80AD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0698" y="2511029"/>
            <a:ext cx="220927" cy="353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None/>
            </a:pPr>
            <a:r>
              <a:rPr lang="en-US" altLang="zh-CN" sz="2000" b="1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95" name="Text Box 194">
            <a:extLst>
              <a:ext uri="{FF2B5EF4-FFF2-40B4-BE49-F238E27FC236}">
                <a16:creationId xmlns:a16="http://schemas.microsoft.com/office/drawing/2014/main" id="{AB2082FC-E7C8-468C-B07F-9D61CE374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0698" y="2516320"/>
            <a:ext cx="220927" cy="353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None/>
            </a:pPr>
            <a:r>
              <a:rPr lang="en-US" altLang="zh-CN" sz="2000" b="1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96" name="Text Box 195">
            <a:extLst>
              <a:ext uri="{FF2B5EF4-FFF2-40B4-BE49-F238E27FC236}">
                <a16:creationId xmlns:a16="http://schemas.microsoft.com/office/drawing/2014/main" id="{A9CC039C-27B3-4855-90AF-FE32D406C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9948" y="2516320"/>
            <a:ext cx="220927" cy="353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None/>
            </a:pPr>
            <a:r>
              <a:rPr lang="en-US" altLang="zh-CN" sz="2000" b="1">
                <a:solidFill>
                  <a:srgbClr val="000000"/>
                </a:solidFill>
                <a:latin typeface="Helvetica" pitchFamily="2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98" name="Rectangle 102">
            <a:extLst>
              <a:ext uri="{FF2B5EF4-FFF2-40B4-BE49-F238E27FC236}">
                <a16:creationId xmlns:a16="http://schemas.microsoft.com/office/drawing/2014/main" id="{A08840EB-08CF-4E62-BE9B-757C9FA2C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7755" y="3721596"/>
            <a:ext cx="2168261" cy="317500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38364" tIns="19843" rIns="38364" bIns="19843" anchor="ctr"/>
          <a:lstStyle>
            <a:lvl1pPr defTabSz="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190492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ea"/>
              </a:rPr>
              <a:t>PPN</a:t>
            </a:r>
          </a:p>
        </p:txBody>
      </p:sp>
      <p:sp>
        <p:nvSpPr>
          <p:cNvPr id="100" name="Rectangle 7">
            <a:extLst>
              <a:ext uri="{FF2B5EF4-FFF2-40B4-BE49-F238E27FC236}">
                <a16:creationId xmlns:a16="http://schemas.microsoft.com/office/drawing/2014/main" id="{42DC0051-4B6C-224B-A2C9-AD4018662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825" y="1640288"/>
            <a:ext cx="1178207" cy="382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b="1" dirty="0">
                <a:latin typeface="+mn-ea"/>
              </a:rPr>
              <a:t>虚拟地址</a:t>
            </a:r>
            <a:endParaRPr lang="en-US" altLang="zh-CN" sz="2000" b="1" dirty="0">
              <a:latin typeface="+mn-ea"/>
            </a:endParaRPr>
          </a:p>
        </p:txBody>
      </p:sp>
      <p:sp>
        <p:nvSpPr>
          <p:cNvPr id="101" name="Rectangle 10">
            <a:extLst>
              <a:ext uri="{FF2B5EF4-FFF2-40B4-BE49-F238E27FC236}">
                <a16:creationId xmlns:a16="http://schemas.microsoft.com/office/drawing/2014/main" id="{825E74B4-432A-F342-850C-870167A69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7400" y="3791014"/>
            <a:ext cx="1178207" cy="382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b="1" dirty="0">
                <a:latin typeface="+mn-ea"/>
              </a:rPr>
              <a:t>物理地址</a:t>
            </a:r>
            <a:endParaRPr lang="en-US" altLang="zh-CN" sz="2000" b="1" dirty="0">
              <a:latin typeface="+mn-ea"/>
            </a:endParaRPr>
          </a:p>
        </p:txBody>
      </p:sp>
      <p:sp>
        <p:nvSpPr>
          <p:cNvPr id="102" name="Rectangle 103">
            <a:extLst>
              <a:ext uri="{FF2B5EF4-FFF2-40B4-BE49-F238E27FC236}">
                <a16:creationId xmlns:a16="http://schemas.microsoft.com/office/drawing/2014/main" id="{92917223-B1B1-4741-B741-BAA21BD05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616" y="3721596"/>
            <a:ext cx="987509" cy="317500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38364" tIns="19843" rIns="38364" bIns="19843" anchor="ctr"/>
          <a:lstStyle>
            <a:lvl1pPr defTabSz="2286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 defTabSz="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 defTabSz="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 defTabSz="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 defTabSz="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defTabSz="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190492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ea"/>
              </a:rPr>
              <a:t>PPO</a:t>
            </a:r>
          </a:p>
        </p:txBody>
      </p:sp>
    </p:spTree>
    <p:extLst>
      <p:ext uri="{BB962C8B-B14F-4D97-AF65-F5344CB8AC3E}">
        <p14:creationId xmlns:p14="http://schemas.microsoft.com/office/powerpoint/2010/main" val="37534284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Text Box 30">
            <a:extLst>
              <a:ext uri="{FF2B5EF4-FFF2-40B4-BE49-F238E27FC236}">
                <a16:creationId xmlns:a16="http://schemas.microsoft.com/office/drawing/2014/main" id="{A5B96251-719C-8346-A4E0-3394DD3DF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0" y="3238500"/>
            <a:ext cx="316178" cy="25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500">
                <a:latin typeface="Verdana" panose="020B0604030504040204" pitchFamily="34" charset="0"/>
              </a:rPr>
              <a:t>...</a:t>
            </a:r>
          </a:p>
        </p:txBody>
      </p:sp>
      <p:sp>
        <p:nvSpPr>
          <p:cNvPr id="187394" name="灯片编号占位符 5">
            <a:extLst>
              <a:ext uri="{FF2B5EF4-FFF2-40B4-BE49-F238E27FC236}">
                <a16:creationId xmlns:a16="http://schemas.microsoft.com/office/drawing/2014/main" id="{087E8FC3-EE94-7E46-A76E-31D2019B8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333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619100" indent="-23811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952462" indent="-190492">
              <a:spcBef>
                <a:spcPct val="20000"/>
              </a:spcBef>
              <a:buChar char="•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333447" indent="-190492">
              <a:spcBef>
                <a:spcPct val="20000"/>
              </a:spcBef>
              <a:buChar char="–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1714431" indent="-190492">
              <a:spcBef>
                <a:spcPct val="20000"/>
              </a:spcBef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09541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476401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2857386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238370" indent="-190492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67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5BBFC9-24CD-0D4C-87B2-7D3013D9AD31}" type="slidenum">
              <a:rPr lang="zh-CN" altLang="en-US" sz="1167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zh-CN" sz="1167">
              <a:latin typeface="Times New Roman" panose="02020603050405020304" pitchFamily="18" charset="0"/>
            </a:endParaRPr>
          </a:p>
        </p:txBody>
      </p:sp>
      <p:grpSp>
        <p:nvGrpSpPr>
          <p:cNvPr id="187395" name="Group 137">
            <a:extLst>
              <a:ext uri="{FF2B5EF4-FFF2-40B4-BE49-F238E27FC236}">
                <a16:creationId xmlns:a16="http://schemas.microsoft.com/office/drawing/2014/main" id="{AE9AE3CF-AFB7-324F-9798-56903CB2C92B}"/>
              </a:ext>
            </a:extLst>
          </p:cNvPr>
          <p:cNvGrpSpPr>
            <a:grpSpLocks/>
          </p:cNvGrpSpPr>
          <p:nvPr/>
        </p:nvGrpSpPr>
        <p:grpSpPr bwMode="auto">
          <a:xfrm>
            <a:off x="730250" y="1143000"/>
            <a:ext cx="7588250" cy="4132791"/>
            <a:chOff x="-120" y="572"/>
            <a:chExt cx="5736" cy="3405"/>
          </a:xfrm>
        </p:grpSpPr>
        <p:sp>
          <p:nvSpPr>
            <p:cNvPr id="187473" name="Text Box 30">
              <a:extLst>
                <a:ext uri="{FF2B5EF4-FFF2-40B4-BE49-F238E27FC236}">
                  <a16:creationId xmlns:a16="http://schemas.microsoft.com/office/drawing/2014/main" id="{4DB8A372-837F-1C4F-A107-9F95676DD0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0" y="2298"/>
              <a:ext cx="239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500">
                  <a:latin typeface="Verdana" panose="020B0604030504040204" pitchFamily="34" charset="0"/>
                </a:rPr>
                <a:t>...</a:t>
              </a:r>
            </a:p>
          </p:txBody>
        </p:sp>
        <p:sp>
          <p:nvSpPr>
            <p:cNvPr id="9221" name="Rectangle 3">
              <a:extLst>
                <a:ext uri="{FF2B5EF4-FFF2-40B4-BE49-F238E27FC236}">
                  <a16:creationId xmlns:a16="http://schemas.microsoft.com/office/drawing/2014/main" id="{3C6CEB53-962F-6E40-BB64-5AC739ABE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624"/>
              <a:ext cx="384" cy="288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167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CPU</a:t>
              </a:r>
            </a:p>
          </p:txBody>
        </p:sp>
        <p:sp>
          <p:nvSpPr>
            <p:cNvPr id="9222" name="Rectangle 4">
              <a:extLst>
                <a:ext uri="{FF2B5EF4-FFF2-40B4-BE49-F238E27FC236}">
                  <a16:creationId xmlns:a16="http://schemas.microsoft.com/office/drawing/2014/main" id="{F86686BD-4BD8-E149-BA47-B14A38595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200"/>
              <a:ext cx="672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167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VPN</a:t>
              </a:r>
            </a:p>
          </p:txBody>
        </p:sp>
        <p:sp>
          <p:nvSpPr>
            <p:cNvPr id="9223" name="Rectangle 5">
              <a:extLst>
                <a:ext uri="{FF2B5EF4-FFF2-40B4-BE49-F238E27FC236}">
                  <a16:creationId xmlns:a16="http://schemas.microsoft.com/office/drawing/2014/main" id="{4EB56FCC-647F-2D46-9B68-61A77ACC3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200"/>
              <a:ext cx="336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167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VPO</a:t>
              </a:r>
            </a:p>
          </p:txBody>
        </p:sp>
        <p:sp>
          <p:nvSpPr>
            <p:cNvPr id="187477" name="Text Box 6">
              <a:extLst>
                <a:ext uri="{FF2B5EF4-FFF2-40B4-BE49-F238E27FC236}">
                  <a16:creationId xmlns:a16="http://schemas.microsoft.com/office/drawing/2014/main" id="{0F290353-C500-8249-8063-4EEA4BA9AF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" y="1056"/>
              <a:ext cx="258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167">
                  <a:latin typeface="Verdana" panose="020B0604030504040204" pitchFamily="34" charset="0"/>
                </a:rPr>
                <a:t>36</a:t>
              </a:r>
              <a:endParaRPr lang="zh-CN" altLang="en-US" sz="1167">
                <a:latin typeface="Verdana" panose="020B0604030504040204" pitchFamily="34" charset="0"/>
              </a:endParaRPr>
            </a:p>
          </p:txBody>
        </p:sp>
        <p:sp>
          <p:nvSpPr>
            <p:cNvPr id="187478" name="Text Box 7">
              <a:extLst>
                <a:ext uri="{FF2B5EF4-FFF2-40B4-BE49-F238E27FC236}">
                  <a16:creationId xmlns:a16="http://schemas.microsoft.com/office/drawing/2014/main" id="{90F869AF-54D8-2848-978D-FEB4A7F183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" y="1056"/>
              <a:ext cx="258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zh-CN" altLang="en-US" sz="1167">
                  <a:latin typeface="Verdana" panose="020B0604030504040204" pitchFamily="34" charset="0"/>
                </a:rPr>
                <a:t>12</a:t>
              </a:r>
            </a:p>
          </p:txBody>
        </p:sp>
        <p:sp>
          <p:nvSpPr>
            <p:cNvPr id="187479" name="Line 8">
              <a:extLst>
                <a:ext uri="{FF2B5EF4-FFF2-40B4-BE49-F238E27FC236}">
                  <a16:creationId xmlns:a16="http://schemas.microsoft.com/office/drawing/2014/main" id="{6DB37345-F291-2B49-A448-45F3836CFF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392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480" name="Text Box 11">
              <a:extLst>
                <a:ext uri="{FF2B5EF4-FFF2-40B4-BE49-F238E27FC236}">
                  <a16:creationId xmlns:a16="http://schemas.microsoft.com/office/drawing/2014/main" id="{8CD30D8E-2478-C246-AFA9-AA8C9FD38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488"/>
              <a:ext cx="187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167">
                  <a:latin typeface="Verdana" panose="020B0604030504040204" pitchFamily="34" charset="0"/>
                </a:rPr>
                <a:t>7</a:t>
              </a:r>
              <a:endParaRPr lang="zh-CN" altLang="en-US" sz="1167">
                <a:latin typeface="Verdana" panose="020B0604030504040204" pitchFamily="34" charset="0"/>
              </a:endParaRPr>
            </a:p>
          </p:txBody>
        </p:sp>
        <p:sp>
          <p:nvSpPr>
            <p:cNvPr id="187481" name="Text Box 12">
              <a:extLst>
                <a:ext uri="{FF2B5EF4-FFF2-40B4-BE49-F238E27FC236}">
                  <a16:creationId xmlns:a16="http://schemas.microsoft.com/office/drawing/2014/main" id="{F9F72876-3A39-A44E-83A0-D03AEB0BE1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488"/>
              <a:ext cx="258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167">
                  <a:latin typeface="Verdana" panose="020B0604030504040204" pitchFamily="34" charset="0"/>
                </a:rPr>
                <a:t>29</a:t>
              </a:r>
              <a:endParaRPr lang="zh-CN" altLang="en-US" sz="1167">
                <a:latin typeface="Verdana" panose="020B0604030504040204" pitchFamily="34" charset="0"/>
              </a:endParaRPr>
            </a:p>
          </p:txBody>
        </p:sp>
        <p:sp>
          <p:nvSpPr>
            <p:cNvPr id="187482" name="Text Box 13">
              <a:extLst>
                <a:ext uri="{FF2B5EF4-FFF2-40B4-BE49-F238E27FC236}">
                  <a16:creationId xmlns:a16="http://schemas.microsoft.com/office/drawing/2014/main" id="{C4EE6DC7-B5B6-3D43-9557-72EC06C6F6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933"/>
              <a:ext cx="1425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333">
                  <a:solidFill>
                    <a:schemeClr val="tx2"/>
                  </a:solidFill>
                  <a:latin typeface="Verdana" panose="020B0604030504040204" pitchFamily="34" charset="0"/>
                </a:rPr>
                <a:t>Virtual address (VA)</a:t>
              </a:r>
            </a:p>
          </p:txBody>
        </p:sp>
        <p:sp>
          <p:nvSpPr>
            <p:cNvPr id="9232" name="Rectangle 14">
              <a:extLst>
                <a:ext uri="{FF2B5EF4-FFF2-40B4-BE49-F238E27FC236}">
                  <a16:creationId xmlns:a16="http://schemas.microsoft.com/office/drawing/2014/main" id="{4BA52B1F-E085-1849-8DEB-93C39D9DC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089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167">
                <a:latin typeface="Verdana" pitchFamily="34" charset="0"/>
              </a:endParaRPr>
            </a:p>
          </p:txBody>
        </p:sp>
        <p:sp>
          <p:nvSpPr>
            <p:cNvPr id="9233" name="Rectangle 15">
              <a:extLst>
                <a:ext uri="{FF2B5EF4-FFF2-40B4-BE49-F238E27FC236}">
                  <a16:creationId xmlns:a16="http://schemas.microsoft.com/office/drawing/2014/main" id="{C4B42EB1-AE5B-F34F-8D8E-ABF0455AE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089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167">
                <a:latin typeface="Verdana" pitchFamily="34" charset="0"/>
              </a:endParaRPr>
            </a:p>
          </p:txBody>
        </p:sp>
        <p:sp>
          <p:nvSpPr>
            <p:cNvPr id="9234" name="Rectangle 16">
              <a:extLst>
                <a:ext uri="{FF2B5EF4-FFF2-40B4-BE49-F238E27FC236}">
                  <a16:creationId xmlns:a16="http://schemas.microsoft.com/office/drawing/2014/main" id="{97BEE19C-6CE3-F84C-842F-8CC4A7A6F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089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167">
                <a:latin typeface="Verdana" pitchFamily="34" charset="0"/>
              </a:endParaRPr>
            </a:p>
          </p:txBody>
        </p:sp>
        <p:sp>
          <p:nvSpPr>
            <p:cNvPr id="9235" name="Rectangle 17">
              <a:extLst>
                <a:ext uri="{FF2B5EF4-FFF2-40B4-BE49-F238E27FC236}">
                  <a16:creationId xmlns:a16="http://schemas.microsoft.com/office/drawing/2014/main" id="{59058490-D2EA-1F45-BBF4-B87801B0B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089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167">
                <a:latin typeface="Verdana" pitchFamily="34" charset="0"/>
              </a:endParaRPr>
            </a:p>
          </p:txBody>
        </p:sp>
        <p:sp>
          <p:nvSpPr>
            <p:cNvPr id="9236" name="Rectangle 18">
              <a:extLst>
                <a:ext uri="{FF2B5EF4-FFF2-40B4-BE49-F238E27FC236}">
                  <a16:creationId xmlns:a16="http://schemas.microsoft.com/office/drawing/2014/main" id="{5B94EFCF-C791-5B46-A4CE-6161840D6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185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167">
                <a:latin typeface="Verdana" pitchFamily="34" charset="0"/>
              </a:endParaRPr>
            </a:p>
          </p:txBody>
        </p:sp>
        <p:sp>
          <p:nvSpPr>
            <p:cNvPr id="9237" name="Rectangle 19">
              <a:extLst>
                <a:ext uri="{FF2B5EF4-FFF2-40B4-BE49-F238E27FC236}">
                  <a16:creationId xmlns:a16="http://schemas.microsoft.com/office/drawing/2014/main" id="{54EDC4D4-4D68-0D43-A647-A83EC2EFD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185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167">
                <a:latin typeface="Verdana" pitchFamily="34" charset="0"/>
              </a:endParaRPr>
            </a:p>
          </p:txBody>
        </p:sp>
        <p:sp>
          <p:nvSpPr>
            <p:cNvPr id="9238" name="Rectangle 20">
              <a:extLst>
                <a:ext uri="{FF2B5EF4-FFF2-40B4-BE49-F238E27FC236}">
                  <a16:creationId xmlns:a16="http://schemas.microsoft.com/office/drawing/2014/main" id="{3ECA8448-1130-8042-8D50-1239CEC8B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185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167">
                <a:latin typeface="Verdana" pitchFamily="34" charset="0"/>
              </a:endParaRPr>
            </a:p>
          </p:txBody>
        </p:sp>
        <p:sp>
          <p:nvSpPr>
            <p:cNvPr id="9239" name="Rectangle 21">
              <a:extLst>
                <a:ext uri="{FF2B5EF4-FFF2-40B4-BE49-F238E27FC236}">
                  <a16:creationId xmlns:a16="http://schemas.microsoft.com/office/drawing/2014/main" id="{8B9B26DD-8CC7-6847-8DBC-9652FD80F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185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167">
                <a:latin typeface="Verdana" pitchFamily="34" charset="0"/>
              </a:endParaRPr>
            </a:p>
          </p:txBody>
        </p:sp>
        <p:sp>
          <p:nvSpPr>
            <p:cNvPr id="9240" name="Rectangle 22">
              <a:extLst>
                <a:ext uri="{FF2B5EF4-FFF2-40B4-BE49-F238E27FC236}">
                  <a16:creationId xmlns:a16="http://schemas.microsoft.com/office/drawing/2014/main" id="{BB17317C-418F-E94F-A2BF-2FED8EC53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81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167">
                <a:latin typeface="Verdana" pitchFamily="34" charset="0"/>
              </a:endParaRPr>
            </a:p>
          </p:txBody>
        </p:sp>
        <p:sp>
          <p:nvSpPr>
            <p:cNvPr id="9241" name="Rectangle 23">
              <a:extLst>
                <a:ext uri="{FF2B5EF4-FFF2-40B4-BE49-F238E27FC236}">
                  <a16:creationId xmlns:a16="http://schemas.microsoft.com/office/drawing/2014/main" id="{FD077DE9-4BD9-8842-B18F-671406183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281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167">
                <a:latin typeface="Verdana" pitchFamily="34" charset="0"/>
              </a:endParaRPr>
            </a:p>
          </p:txBody>
        </p:sp>
        <p:sp>
          <p:nvSpPr>
            <p:cNvPr id="9242" name="Rectangle 24">
              <a:extLst>
                <a:ext uri="{FF2B5EF4-FFF2-40B4-BE49-F238E27FC236}">
                  <a16:creationId xmlns:a16="http://schemas.microsoft.com/office/drawing/2014/main" id="{D86B8C49-FC35-5D40-9E48-F9C2EF874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281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167">
                <a:latin typeface="Verdana" pitchFamily="34" charset="0"/>
              </a:endParaRPr>
            </a:p>
          </p:txBody>
        </p:sp>
        <p:sp>
          <p:nvSpPr>
            <p:cNvPr id="9243" name="Rectangle 25">
              <a:extLst>
                <a:ext uri="{FF2B5EF4-FFF2-40B4-BE49-F238E27FC236}">
                  <a16:creationId xmlns:a16="http://schemas.microsoft.com/office/drawing/2014/main" id="{58009B70-252D-0E4C-BED6-0C369414B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281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167">
                <a:latin typeface="Verdana" pitchFamily="34" charset="0"/>
              </a:endParaRPr>
            </a:p>
          </p:txBody>
        </p:sp>
        <p:sp>
          <p:nvSpPr>
            <p:cNvPr id="9244" name="Rectangle 26">
              <a:extLst>
                <a:ext uri="{FF2B5EF4-FFF2-40B4-BE49-F238E27FC236}">
                  <a16:creationId xmlns:a16="http://schemas.microsoft.com/office/drawing/2014/main" id="{32FD91D4-CDB7-914C-AA84-72E0C7B95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516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167">
                <a:latin typeface="Verdana" pitchFamily="34" charset="0"/>
              </a:endParaRPr>
            </a:p>
          </p:txBody>
        </p:sp>
        <p:sp>
          <p:nvSpPr>
            <p:cNvPr id="9245" name="Rectangle 27">
              <a:extLst>
                <a:ext uri="{FF2B5EF4-FFF2-40B4-BE49-F238E27FC236}">
                  <a16:creationId xmlns:a16="http://schemas.microsoft.com/office/drawing/2014/main" id="{22B3A5A6-EEA6-D841-9D48-CB5F8503C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516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167">
                <a:latin typeface="Verdana" pitchFamily="34" charset="0"/>
              </a:endParaRPr>
            </a:p>
          </p:txBody>
        </p:sp>
        <p:sp>
          <p:nvSpPr>
            <p:cNvPr id="9246" name="Rectangle 28">
              <a:extLst>
                <a:ext uri="{FF2B5EF4-FFF2-40B4-BE49-F238E27FC236}">
                  <a16:creationId xmlns:a16="http://schemas.microsoft.com/office/drawing/2014/main" id="{010C6E68-F74C-AB44-8987-F7A5F3F34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516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167">
                <a:latin typeface="Verdana" pitchFamily="34" charset="0"/>
              </a:endParaRPr>
            </a:p>
          </p:txBody>
        </p:sp>
        <p:sp>
          <p:nvSpPr>
            <p:cNvPr id="9247" name="Rectangle 29">
              <a:extLst>
                <a:ext uri="{FF2B5EF4-FFF2-40B4-BE49-F238E27FC236}">
                  <a16:creationId xmlns:a16="http://schemas.microsoft.com/office/drawing/2014/main" id="{B1027E5B-6993-4646-9820-E8A149D70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516"/>
              <a:ext cx="336" cy="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endParaRPr lang="zh-CN" altLang="en-US" sz="1167">
                <a:latin typeface="Verdana" pitchFamily="34" charset="0"/>
              </a:endParaRPr>
            </a:p>
          </p:txBody>
        </p:sp>
        <p:sp>
          <p:nvSpPr>
            <p:cNvPr id="187499" name="Line 31">
              <a:extLst>
                <a:ext uri="{FF2B5EF4-FFF2-40B4-BE49-F238E27FC236}">
                  <a16:creationId xmlns:a16="http://schemas.microsoft.com/office/drawing/2014/main" id="{46C0D50B-9F3C-8540-80A7-390F603AD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792"/>
              <a:ext cx="0" cy="7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00" name="Line 32">
              <a:extLst>
                <a:ext uri="{FF2B5EF4-FFF2-40B4-BE49-F238E27FC236}">
                  <a16:creationId xmlns:a16="http://schemas.microsoft.com/office/drawing/2014/main" id="{7FFCDAE3-EA66-3749-B413-AD4A07C261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141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01" name="Line 33">
              <a:extLst>
                <a:ext uri="{FF2B5EF4-FFF2-40B4-BE49-F238E27FC236}">
                  <a16:creationId xmlns:a16="http://schemas.microsoft.com/office/drawing/2014/main" id="{D03243C2-A7BE-4346-86AE-781ECF546C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573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02" name="Line 34">
              <a:extLst>
                <a:ext uri="{FF2B5EF4-FFF2-40B4-BE49-F238E27FC236}">
                  <a16:creationId xmlns:a16="http://schemas.microsoft.com/office/drawing/2014/main" id="{3F6E721B-FFE9-B841-8E48-FC4C7F01EE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237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03" name="Line 35">
              <a:extLst>
                <a:ext uri="{FF2B5EF4-FFF2-40B4-BE49-F238E27FC236}">
                  <a16:creationId xmlns:a16="http://schemas.microsoft.com/office/drawing/2014/main" id="{FF105B29-EAF4-3541-8EA4-A9E05F2E68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333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04" name="Line 36">
              <a:extLst>
                <a:ext uri="{FF2B5EF4-FFF2-40B4-BE49-F238E27FC236}">
                  <a16:creationId xmlns:a16="http://schemas.microsoft.com/office/drawing/2014/main" id="{DF327997-B28F-3D49-B848-EFF5537ECE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801"/>
              <a:ext cx="0" cy="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05" name="Line 37">
              <a:extLst>
                <a:ext uri="{FF2B5EF4-FFF2-40B4-BE49-F238E27FC236}">
                  <a16:creationId xmlns:a16="http://schemas.microsoft.com/office/drawing/2014/main" id="{802EEC36-321B-CD47-BE72-830CF2C7C5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897"/>
              <a:ext cx="18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06" name="Line 38">
              <a:extLst>
                <a:ext uri="{FF2B5EF4-FFF2-40B4-BE49-F238E27FC236}">
                  <a16:creationId xmlns:a16="http://schemas.microsoft.com/office/drawing/2014/main" id="{580B50FB-471E-BD4F-8542-E5630DC9DB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897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07" name="Line 39">
              <a:extLst>
                <a:ext uri="{FF2B5EF4-FFF2-40B4-BE49-F238E27FC236}">
                  <a16:creationId xmlns:a16="http://schemas.microsoft.com/office/drawing/2014/main" id="{6ACCCDFE-F7F2-F449-BF46-76963D743F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897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08" name="Line 40">
              <a:extLst>
                <a:ext uri="{FF2B5EF4-FFF2-40B4-BE49-F238E27FC236}">
                  <a16:creationId xmlns:a16="http://schemas.microsoft.com/office/drawing/2014/main" id="{1FD391AA-888D-6745-AF55-6215CED4F8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897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09" name="Line 41">
              <a:extLst>
                <a:ext uri="{FF2B5EF4-FFF2-40B4-BE49-F238E27FC236}">
                  <a16:creationId xmlns:a16="http://schemas.microsoft.com/office/drawing/2014/main" id="{0220DF28-B5E9-294C-97FB-5376C0E4A6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897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10" name="Line 43">
              <a:extLst>
                <a:ext uri="{FF2B5EF4-FFF2-40B4-BE49-F238E27FC236}">
                  <a16:creationId xmlns:a16="http://schemas.microsoft.com/office/drawing/2014/main" id="{AEA006FD-2389-DB4C-A041-498EB838FB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91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11" name="Text Box 44">
              <a:extLst>
                <a:ext uri="{FF2B5EF4-FFF2-40B4-BE49-F238E27FC236}">
                  <a16:creationId xmlns:a16="http://schemas.microsoft.com/office/drawing/2014/main" id="{327DF511-7DFF-134A-8442-B66AA0803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2629"/>
              <a:ext cx="234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333">
                  <a:solidFill>
                    <a:schemeClr val="tx2"/>
                  </a:solidFill>
                  <a:latin typeface="Verdana" panose="020B0604030504040204" pitchFamily="34" charset="0"/>
                </a:rPr>
                <a:t>Main</a:t>
              </a:r>
              <a:r>
                <a:rPr lang="zh-CN" altLang="en-US" sz="1333">
                  <a:solidFill>
                    <a:schemeClr val="tx2"/>
                  </a:solidFill>
                  <a:latin typeface="Verdana" panose="020B0604030504040204" pitchFamily="34" charset="0"/>
                </a:rPr>
                <a:t> </a:t>
              </a:r>
              <a:r>
                <a:rPr lang="en-US" altLang="zh-CN" sz="1333">
                  <a:solidFill>
                    <a:schemeClr val="tx2"/>
                  </a:solidFill>
                  <a:latin typeface="Verdana" panose="020B0604030504040204" pitchFamily="34" charset="0"/>
                </a:rPr>
                <a:t>TLB (128 sets, 4 entries/set)</a:t>
              </a:r>
            </a:p>
          </p:txBody>
        </p:sp>
        <p:sp>
          <p:nvSpPr>
            <p:cNvPr id="9278" name="Rectangle 60">
              <a:extLst>
                <a:ext uri="{FF2B5EF4-FFF2-40B4-BE49-F238E27FC236}">
                  <a16:creationId xmlns:a16="http://schemas.microsoft.com/office/drawing/2014/main" id="{A26569BD-8A9B-4B4A-BC33-6E030C257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3128"/>
              <a:ext cx="672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167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PPN</a:t>
              </a:r>
            </a:p>
          </p:txBody>
        </p:sp>
        <p:sp>
          <p:nvSpPr>
            <p:cNvPr id="9279" name="Rectangle 61">
              <a:extLst>
                <a:ext uri="{FF2B5EF4-FFF2-40B4-BE49-F238E27FC236}">
                  <a16:creationId xmlns:a16="http://schemas.microsoft.com/office/drawing/2014/main" id="{D094A695-0AE1-6941-82F8-6CAB339A0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128"/>
              <a:ext cx="336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167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PPO</a:t>
              </a:r>
            </a:p>
          </p:txBody>
        </p:sp>
        <p:sp>
          <p:nvSpPr>
            <p:cNvPr id="187514" name="Text Box 62">
              <a:extLst>
                <a:ext uri="{FF2B5EF4-FFF2-40B4-BE49-F238E27FC236}">
                  <a16:creationId xmlns:a16="http://schemas.microsoft.com/office/drawing/2014/main" id="{BFD0E9F2-EDB9-7F4A-98E1-32E554506B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0" y="2983"/>
              <a:ext cx="258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167">
                  <a:latin typeface="Verdana" panose="020B0604030504040204" pitchFamily="34" charset="0"/>
                </a:rPr>
                <a:t>36</a:t>
              </a:r>
              <a:endParaRPr lang="zh-CN" altLang="en-US" sz="1167">
                <a:latin typeface="Verdana" panose="020B0604030504040204" pitchFamily="34" charset="0"/>
              </a:endParaRPr>
            </a:p>
          </p:txBody>
        </p:sp>
        <p:sp>
          <p:nvSpPr>
            <p:cNvPr id="187515" name="Text Box 63">
              <a:extLst>
                <a:ext uri="{FF2B5EF4-FFF2-40B4-BE49-F238E27FC236}">
                  <a16:creationId xmlns:a16="http://schemas.microsoft.com/office/drawing/2014/main" id="{EF71DEEC-B074-674C-BAF6-0A0ACE149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983"/>
              <a:ext cx="258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zh-CN" altLang="en-US" sz="1167">
                  <a:latin typeface="Verdana" panose="020B0604030504040204" pitchFamily="34" charset="0"/>
                </a:rPr>
                <a:t>12</a:t>
              </a:r>
            </a:p>
          </p:txBody>
        </p:sp>
        <p:sp>
          <p:nvSpPr>
            <p:cNvPr id="187516" name="Line 64">
              <a:extLst>
                <a:ext uri="{FF2B5EF4-FFF2-40B4-BE49-F238E27FC236}">
                  <a16:creationId xmlns:a16="http://schemas.microsoft.com/office/drawing/2014/main" id="{310427BB-64E9-7247-853F-EE34751247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246"/>
              <a:ext cx="4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17" name="Line 65">
              <a:extLst>
                <a:ext uri="{FF2B5EF4-FFF2-40B4-BE49-F238E27FC236}">
                  <a16:creationId xmlns:a16="http://schemas.microsoft.com/office/drawing/2014/main" id="{141D2B53-A991-F548-AF03-9BCE0040A1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246"/>
              <a:ext cx="0" cy="8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18" name="Line 66">
              <a:extLst>
                <a:ext uri="{FF2B5EF4-FFF2-40B4-BE49-F238E27FC236}">
                  <a16:creationId xmlns:a16="http://schemas.microsoft.com/office/drawing/2014/main" id="{52B897A7-BC79-A94A-B704-EAA4A0ED5A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606"/>
              <a:ext cx="9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19" name="Line 67">
              <a:extLst>
                <a:ext uri="{FF2B5EF4-FFF2-40B4-BE49-F238E27FC236}">
                  <a16:creationId xmlns:a16="http://schemas.microsoft.com/office/drawing/2014/main" id="{B526E564-4FE8-084D-8CCD-45E13682E7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3312"/>
              <a:ext cx="0" cy="2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20" name="Text Box 73">
              <a:extLst>
                <a:ext uri="{FF2B5EF4-FFF2-40B4-BE49-F238E27FC236}">
                  <a16:creationId xmlns:a16="http://schemas.microsoft.com/office/drawing/2014/main" id="{1A9D9888-3EF4-D84B-ADBD-AC5874F14F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20" y="2268"/>
              <a:ext cx="41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333">
                  <a:solidFill>
                    <a:schemeClr val="tx2"/>
                  </a:solidFill>
                  <a:latin typeface="Verdana" panose="020B0604030504040204" pitchFamily="34" charset="0"/>
                </a:rPr>
                <a:t>TLBmiss</a:t>
              </a:r>
            </a:p>
          </p:txBody>
        </p:sp>
        <p:sp>
          <p:nvSpPr>
            <p:cNvPr id="187521" name="Text Box 74">
              <a:extLst>
                <a:ext uri="{FF2B5EF4-FFF2-40B4-BE49-F238E27FC236}">
                  <a16:creationId xmlns:a16="http://schemas.microsoft.com/office/drawing/2014/main" id="{4466824C-EBD1-4745-A77F-7229F885A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880"/>
              <a:ext cx="43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333">
                  <a:solidFill>
                    <a:schemeClr val="tx2"/>
                  </a:solidFill>
                  <a:latin typeface="Verdana" panose="020B0604030504040204" pitchFamily="34" charset="0"/>
                </a:rPr>
                <a:t>TLB </a:t>
              </a:r>
              <a:br>
                <a:rPr lang="en-US" altLang="zh-CN" sz="1333">
                  <a:solidFill>
                    <a:schemeClr val="tx2"/>
                  </a:solidFill>
                  <a:latin typeface="Verdana" panose="020B0604030504040204" pitchFamily="34" charset="0"/>
                </a:rPr>
              </a:br>
              <a:r>
                <a:rPr lang="en-US" altLang="zh-CN" sz="1333">
                  <a:solidFill>
                    <a:schemeClr val="tx2"/>
                  </a:solidFill>
                  <a:latin typeface="Verdana" panose="020B0604030504040204" pitchFamily="34" charset="0"/>
                </a:rPr>
                <a:t>hit</a:t>
              </a:r>
            </a:p>
          </p:txBody>
        </p:sp>
        <p:sp>
          <p:nvSpPr>
            <p:cNvPr id="187522" name="Line 75">
              <a:extLst>
                <a:ext uri="{FF2B5EF4-FFF2-40B4-BE49-F238E27FC236}">
                  <a16:creationId xmlns:a16="http://schemas.microsoft.com/office/drawing/2014/main" id="{BF601597-CE39-EF44-8D5E-31C45344B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357"/>
              <a:ext cx="20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23" name="Line 76">
              <a:extLst>
                <a:ext uri="{FF2B5EF4-FFF2-40B4-BE49-F238E27FC236}">
                  <a16:creationId xmlns:a16="http://schemas.microsoft.com/office/drawing/2014/main" id="{932F9394-90EB-1245-BBE2-1A79383639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344"/>
              <a:ext cx="0" cy="17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24" name="Text Box 77">
              <a:extLst>
                <a:ext uri="{FF2B5EF4-FFF2-40B4-BE49-F238E27FC236}">
                  <a16:creationId xmlns:a16="http://schemas.microsoft.com/office/drawing/2014/main" id="{9641B72C-8BD8-8147-BDBD-0068F052F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2" y="3408"/>
              <a:ext cx="666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333">
                  <a:solidFill>
                    <a:schemeClr val="tx2"/>
                  </a:solidFill>
                  <a:latin typeface="Verdana" panose="020B0604030504040204" pitchFamily="34" charset="0"/>
                </a:rPr>
                <a:t>physical</a:t>
              </a:r>
            </a:p>
            <a:p>
              <a:pPr algn="ctr"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333">
                  <a:solidFill>
                    <a:schemeClr val="tx2"/>
                  </a:solidFill>
                  <a:latin typeface="Verdana" panose="020B0604030504040204" pitchFamily="34" charset="0"/>
                </a:rPr>
                <a:t>address </a:t>
              </a:r>
              <a:br>
                <a:rPr lang="en-US" altLang="zh-CN" sz="1333">
                  <a:solidFill>
                    <a:schemeClr val="tx2"/>
                  </a:solidFill>
                  <a:latin typeface="Verdana" panose="020B0604030504040204" pitchFamily="34" charset="0"/>
                </a:rPr>
              </a:br>
              <a:r>
                <a:rPr lang="en-US" altLang="zh-CN" sz="1333">
                  <a:solidFill>
                    <a:schemeClr val="tx2"/>
                  </a:solidFill>
                  <a:latin typeface="Verdana" panose="020B0604030504040204" pitchFamily="34" charset="0"/>
                </a:rPr>
                <a:t>(PA)</a:t>
              </a:r>
            </a:p>
          </p:txBody>
        </p:sp>
        <p:sp>
          <p:nvSpPr>
            <p:cNvPr id="9296" name="Rectangle 78">
              <a:extLst>
                <a:ext uri="{FF2B5EF4-FFF2-40B4-BE49-F238E27FC236}">
                  <a16:creationId xmlns:a16="http://schemas.microsoft.com/office/drawing/2014/main" id="{2AB4E4E0-DAEC-4549-B7D4-8B8E4C47E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768"/>
              <a:ext cx="672" cy="19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167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result</a:t>
              </a:r>
            </a:p>
          </p:txBody>
        </p:sp>
        <p:sp>
          <p:nvSpPr>
            <p:cNvPr id="187526" name="Text Box 79">
              <a:extLst>
                <a:ext uri="{FF2B5EF4-FFF2-40B4-BE49-F238E27FC236}">
                  <a16:creationId xmlns:a16="http://schemas.microsoft.com/office/drawing/2014/main" id="{2F24A66D-97AA-DE46-A9DD-08373A79E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8" y="572"/>
              <a:ext cx="338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167">
                  <a:latin typeface="Verdana" panose="020B0604030504040204" pitchFamily="34" charset="0"/>
                </a:rPr>
                <a:t>  64</a:t>
              </a:r>
              <a:endParaRPr lang="zh-CN" altLang="en-US" sz="1167">
                <a:latin typeface="Verdana" panose="020B0604030504040204" pitchFamily="34" charset="0"/>
              </a:endParaRPr>
            </a:p>
          </p:txBody>
        </p:sp>
        <p:sp>
          <p:nvSpPr>
            <p:cNvPr id="187527" name="Line 97">
              <a:extLst>
                <a:ext uri="{FF2B5EF4-FFF2-40B4-BE49-F238E27FC236}">
                  <a16:creationId xmlns:a16="http://schemas.microsoft.com/office/drawing/2014/main" id="{30F19789-4CA5-CC48-971E-DC72C0DD68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216"/>
              <a:ext cx="432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28" name="Line 98">
              <a:extLst>
                <a:ext uri="{FF2B5EF4-FFF2-40B4-BE49-F238E27FC236}">
                  <a16:creationId xmlns:a16="http://schemas.microsoft.com/office/drawing/2014/main" id="{27EA3B1C-BD59-8C4F-A76F-F51A44466F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20" y="2880"/>
              <a:ext cx="0" cy="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29" name="Line 99">
              <a:extLst>
                <a:ext uri="{FF2B5EF4-FFF2-40B4-BE49-F238E27FC236}">
                  <a16:creationId xmlns:a16="http://schemas.microsoft.com/office/drawing/2014/main" id="{B479FECD-B002-BA49-A60E-966BB62EB5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0" y="2880"/>
              <a:ext cx="0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30" name="Line 100">
              <a:extLst>
                <a:ext uri="{FF2B5EF4-FFF2-40B4-BE49-F238E27FC236}">
                  <a16:creationId xmlns:a16="http://schemas.microsoft.com/office/drawing/2014/main" id="{16C67C90-016F-E847-9CDD-D1728508A9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92" y="2873"/>
              <a:ext cx="17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31" name="Line 101">
              <a:extLst>
                <a:ext uri="{FF2B5EF4-FFF2-40B4-BE49-F238E27FC236}">
                  <a16:creationId xmlns:a16="http://schemas.microsoft.com/office/drawing/2014/main" id="{3B91B86B-9623-8945-83DF-9D5F0BB95A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2633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32" name="Line 102">
              <a:extLst>
                <a:ext uri="{FF2B5EF4-FFF2-40B4-BE49-F238E27FC236}">
                  <a16:creationId xmlns:a16="http://schemas.microsoft.com/office/drawing/2014/main" id="{979ECE38-D6CE-C141-8242-C3A6220913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2633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33" name="Line 103">
              <a:extLst>
                <a:ext uri="{FF2B5EF4-FFF2-40B4-BE49-F238E27FC236}">
                  <a16:creationId xmlns:a16="http://schemas.microsoft.com/office/drawing/2014/main" id="{7D692202-FE23-164D-AC49-56DCFAA794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2633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34" name="Line 104">
              <a:extLst>
                <a:ext uri="{FF2B5EF4-FFF2-40B4-BE49-F238E27FC236}">
                  <a16:creationId xmlns:a16="http://schemas.microsoft.com/office/drawing/2014/main" id="{9F5F823B-2303-4D4F-97A5-B0E0B4500C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2633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35" name="Line 105">
              <a:extLst>
                <a:ext uri="{FF2B5EF4-FFF2-40B4-BE49-F238E27FC236}">
                  <a16:creationId xmlns:a16="http://schemas.microsoft.com/office/drawing/2014/main" id="{9517CFAC-7A35-8C43-A260-1408B5000D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2" y="2141"/>
              <a:ext cx="0" cy="10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36" name="Line 106">
              <a:extLst>
                <a:ext uri="{FF2B5EF4-FFF2-40B4-BE49-F238E27FC236}">
                  <a16:creationId xmlns:a16="http://schemas.microsoft.com/office/drawing/2014/main" id="{9F01F7F5-9522-B041-8DFA-6F39C0EF17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52" y="2137"/>
              <a:ext cx="240" cy="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37" name="Line 107">
              <a:extLst>
                <a:ext uri="{FF2B5EF4-FFF2-40B4-BE49-F238E27FC236}">
                  <a16:creationId xmlns:a16="http://schemas.microsoft.com/office/drawing/2014/main" id="{D005360B-3C40-F54C-8E28-E15AC32E2C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52" y="2237"/>
              <a:ext cx="2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38" name="Line 108">
              <a:extLst>
                <a:ext uri="{FF2B5EF4-FFF2-40B4-BE49-F238E27FC236}">
                  <a16:creationId xmlns:a16="http://schemas.microsoft.com/office/drawing/2014/main" id="{AE808420-986D-0549-B6FC-447B5E96D5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52" y="2333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39" name="Line 109">
              <a:extLst>
                <a:ext uri="{FF2B5EF4-FFF2-40B4-BE49-F238E27FC236}">
                  <a16:creationId xmlns:a16="http://schemas.microsoft.com/office/drawing/2014/main" id="{F027B6A3-DB98-E047-8856-7B06AAD0DE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52" y="2573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40" name="Line 115">
              <a:extLst>
                <a:ext uri="{FF2B5EF4-FFF2-40B4-BE49-F238E27FC236}">
                  <a16:creationId xmlns:a16="http://schemas.microsoft.com/office/drawing/2014/main" id="{5D9F3C5B-2FDB-AF46-9D88-CAEA75904C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00" y="960"/>
              <a:ext cx="0" cy="11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9334" name="Rectangle 116">
              <a:extLst>
                <a:ext uri="{FF2B5EF4-FFF2-40B4-BE49-F238E27FC236}">
                  <a16:creationId xmlns:a16="http://schemas.microsoft.com/office/drawing/2014/main" id="{89937DCC-BF7C-1941-8093-A33334B77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134"/>
              <a:ext cx="672" cy="193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167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CT</a:t>
              </a:r>
            </a:p>
          </p:txBody>
        </p:sp>
        <p:sp>
          <p:nvSpPr>
            <p:cNvPr id="187542" name="Text Box 119">
              <a:extLst>
                <a:ext uri="{FF2B5EF4-FFF2-40B4-BE49-F238E27FC236}">
                  <a16:creationId xmlns:a16="http://schemas.microsoft.com/office/drawing/2014/main" id="{5BC2BA91-927E-FC41-A8CE-184E552F0B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3" y="2976"/>
              <a:ext cx="187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167">
                  <a:latin typeface="Verdana" panose="020B0604030504040204" pitchFamily="34" charset="0"/>
                </a:rPr>
                <a:t>6</a:t>
              </a:r>
              <a:endParaRPr lang="zh-CN" altLang="en-US" sz="1167">
                <a:latin typeface="Verdana" panose="020B0604030504040204" pitchFamily="34" charset="0"/>
              </a:endParaRPr>
            </a:p>
          </p:txBody>
        </p:sp>
        <p:sp>
          <p:nvSpPr>
            <p:cNvPr id="187543" name="Line 125">
              <a:extLst>
                <a:ext uri="{FF2B5EF4-FFF2-40B4-BE49-F238E27FC236}">
                  <a16:creationId xmlns:a16="http://schemas.microsoft.com/office/drawing/2014/main" id="{AB58D129-76D2-D84B-B47C-34F6E05CD2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552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44" name="Line 126">
              <a:extLst>
                <a:ext uri="{FF2B5EF4-FFF2-40B4-BE49-F238E27FC236}">
                  <a16:creationId xmlns:a16="http://schemas.microsoft.com/office/drawing/2014/main" id="{73E409AF-459E-2344-B859-85706D5560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20" y="1584"/>
              <a:ext cx="0" cy="19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9345" name="Rectangle 127">
              <a:extLst>
                <a:ext uri="{FF2B5EF4-FFF2-40B4-BE49-F238E27FC236}">
                  <a16:creationId xmlns:a16="http://schemas.microsoft.com/office/drawing/2014/main" id="{184A8677-0AF1-9A47-9EE4-818560AB0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624"/>
              <a:ext cx="960" cy="5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167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L2</a:t>
              </a:r>
              <a:r>
                <a:rPr lang="zh-CN" altLang="en-US" sz="1167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en-US" altLang="zh-CN" sz="1167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and </a:t>
              </a:r>
              <a:br>
                <a:rPr lang="en-US" altLang="zh-CN" sz="1167" dirty="0">
                  <a:latin typeface="Verdana" pitchFamily="34" charset="0"/>
                  <a:ea typeface="Verdana" pitchFamily="34" charset="0"/>
                  <a:cs typeface="Verdana" pitchFamily="34" charset="0"/>
                </a:rPr>
              </a:br>
              <a:r>
                <a:rPr lang="en-US" altLang="zh-CN" sz="1167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main memory</a:t>
              </a:r>
            </a:p>
          </p:txBody>
        </p:sp>
        <p:sp>
          <p:nvSpPr>
            <p:cNvPr id="187546" name="Text Box 128">
              <a:extLst>
                <a:ext uri="{FF2B5EF4-FFF2-40B4-BE49-F238E27FC236}">
                  <a16:creationId xmlns:a16="http://schemas.microsoft.com/office/drawing/2014/main" id="{8040704F-9565-F04D-9940-D92615B0B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723"/>
              <a:ext cx="1587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333">
                  <a:solidFill>
                    <a:schemeClr val="tx2"/>
                  </a:solidFill>
                  <a:latin typeface="Verdana" panose="020B0604030504040204" pitchFamily="34" charset="0"/>
                </a:rPr>
                <a:t>L1 d-cache</a:t>
              </a:r>
              <a:br>
                <a:rPr lang="en-US" altLang="zh-CN" sz="1333">
                  <a:solidFill>
                    <a:schemeClr val="tx2"/>
                  </a:solidFill>
                  <a:latin typeface="Verdana" panose="020B0604030504040204" pitchFamily="34" charset="0"/>
                </a:rPr>
              </a:br>
              <a:r>
                <a:rPr lang="en-US" altLang="zh-CN" sz="1333">
                  <a:solidFill>
                    <a:schemeClr val="tx2"/>
                  </a:solidFill>
                  <a:latin typeface="Verdana" panose="020B0604030504040204" pitchFamily="34" charset="0"/>
                </a:rPr>
                <a:t>(64 B/line, 4 lines/set)</a:t>
              </a:r>
            </a:p>
          </p:txBody>
        </p:sp>
        <p:sp>
          <p:nvSpPr>
            <p:cNvPr id="187547" name="Line 129">
              <a:extLst>
                <a:ext uri="{FF2B5EF4-FFF2-40B4-BE49-F238E27FC236}">
                  <a16:creationId xmlns:a16="http://schemas.microsoft.com/office/drawing/2014/main" id="{F5E6B665-832D-A741-89E8-55C2508527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96" y="1584"/>
              <a:ext cx="624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48" name="Line 130">
              <a:extLst>
                <a:ext uri="{FF2B5EF4-FFF2-40B4-BE49-F238E27FC236}">
                  <a16:creationId xmlns:a16="http://schemas.microsoft.com/office/drawing/2014/main" id="{FFD0919C-34DE-9148-A4E9-C1C399294A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6" y="1152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49" name="Line 131">
              <a:extLst>
                <a:ext uri="{FF2B5EF4-FFF2-40B4-BE49-F238E27FC236}">
                  <a16:creationId xmlns:a16="http://schemas.microsoft.com/office/drawing/2014/main" id="{89FBFCD1-3528-2246-A166-D294BD89C7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864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50" name="Text Box 132">
              <a:extLst>
                <a:ext uri="{FF2B5EF4-FFF2-40B4-BE49-F238E27FC236}">
                  <a16:creationId xmlns:a16="http://schemas.microsoft.com/office/drawing/2014/main" id="{11CFB7D1-F4CA-3145-840D-794B2DCC4B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2" y="1247"/>
              <a:ext cx="55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333">
                  <a:solidFill>
                    <a:schemeClr val="tx2"/>
                  </a:solidFill>
                  <a:latin typeface="Verdana" panose="020B0604030504040204" pitchFamily="34" charset="0"/>
                </a:rPr>
                <a:t>L1 hit</a:t>
              </a:r>
            </a:p>
          </p:txBody>
        </p:sp>
        <p:sp>
          <p:nvSpPr>
            <p:cNvPr id="187551" name="Text Box 133">
              <a:extLst>
                <a:ext uri="{FF2B5EF4-FFF2-40B4-BE49-F238E27FC236}">
                  <a16:creationId xmlns:a16="http://schemas.microsoft.com/office/drawing/2014/main" id="{0FA2D449-D0FB-9B49-8D7D-6A4C64948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2" y="1356"/>
              <a:ext cx="6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5406" tIns="37042" rIns="75406" bIns="37042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FontTx/>
                <a:buNone/>
              </a:pPr>
              <a:r>
                <a:rPr lang="en-US" altLang="zh-CN" sz="1333">
                  <a:solidFill>
                    <a:schemeClr val="tx2"/>
                  </a:solidFill>
                  <a:latin typeface="Verdana" panose="020B0604030504040204" pitchFamily="34" charset="0"/>
                </a:rPr>
                <a:t>L1 miss</a:t>
              </a:r>
            </a:p>
          </p:txBody>
        </p:sp>
        <p:sp>
          <p:nvSpPr>
            <p:cNvPr id="187552" name="Line 134">
              <a:extLst>
                <a:ext uri="{FF2B5EF4-FFF2-40B4-BE49-F238E27FC236}">
                  <a16:creationId xmlns:a16="http://schemas.microsoft.com/office/drawing/2014/main" id="{6D6609FA-EFE9-EA41-8348-69E2BF9FDA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864"/>
              <a:ext cx="23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53" name="Line 135">
              <a:extLst>
                <a:ext uri="{FF2B5EF4-FFF2-40B4-BE49-F238E27FC236}">
                  <a16:creationId xmlns:a16="http://schemas.microsoft.com/office/drawing/2014/main" id="{45A40A70-6B6C-2340-8971-A2B519780D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6" y="3408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187554" name="Line 136">
              <a:extLst>
                <a:ext uri="{FF2B5EF4-FFF2-40B4-BE49-F238E27FC236}">
                  <a16:creationId xmlns:a16="http://schemas.microsoft.com/office/drawing/2014/main" id="{468E3500-2968-3340-8205-CCB3C0703F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408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5406" tIns="37042" rIns="75406" bIns="37042" anchor="ctr"/>
            <a:lstStyle/>
            <a:p>
              <a:endParaRPr lang="zh-CN" altLang="en-US" sz="1500"/>
            </a:p>
          </p:txBody>
        </p:sp>
        <p:sp>
          <p:nvSpPr>
            <p:cNvPr id="9227" name="Rectangle 9">
              <a:extLst>
                <a:ext uri="{FF2B5EF4-FFF2-40B4-BE49-F238E27FC236}">
                  <a16:creationId xmlns:a16="http://schemas.microsoft.com/office/drawing/2014/main" id="{B4121F8D-E3B8-5049-A8BD-315DAA52D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633"/>
              <a:ext cx="336" cy="1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167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TLBT</a:t>
              </a:r>
            </a:p>
          </p:txBody>
        </p:sp>
        <p:sp>
          <p:nvSpPr>
            <p:cNvPr id="9228" name="Rectangle 10">
              <a:extLst>
                <a:ext uri="{FF2B5EF4-FFF2-40B4-BE49-F238E27FC236}">
                  <a16:creationId xmlns:a16="http://schemas.microsoft.com/office/drawing/2014/main" id="{15B3E942-43A4-EF43-817D-DC1F8D176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633"/>
              <a:ext cx="336" cy="1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rIns="0" anchor="ctr"/>
            <a:lstStyle/>
            <a:p>
              <a:pPr algn="ctr">
                <a:defRPr/>
              </a:pPr>
              <a:r>
                <a:rPr lang="en-US" altLang="zh-CN" sz="1167" dirty="0">
                  <a:latin typeface="Verdana" pitchFamily="34" charset="0"/>
                  <a:ea typeface="Verdana" pitchFamily="34" charset="0"/>
                  <a:cs typeface="Verdana" pitchFamily="34" charset="0"/>
                </a:rPr>
                <a:t>TLBI</a:t>
              </a:r>
            </a:p>
          </p:txBody>
        </p:sp>
      </p:grpSp>
      <p:sp>
        <p:nvSpPr>
          <p:cNvPr id="187396" name="Rectangle 138">
            <a:extLst>
              <a:ext uri="{FF2B5EF4-FFF2-40B4-BE49-F238E27FC236}">
                <a16:creationId xmlns:a16="http://schemas.microsoft.com/office/drawing/2014/main" id="{E94C7EFB-4751-D143-A63A-6A4D5F384F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Cortex-A53</a:t>
            </a:r>
            <a:r>
              <a:rPr lang="zh-CN" altLang="en-US" dirty="0">
                <a:latin typeface="+mj-ea"/>
              </a:rPr>
              <a:t> </a:t>
            </a:r>
            <a:r>
              <a:rPr lang="en-US" altLang="zh-CN" dirty="0">
                <a:latin typeface="+mj-ea"/>
              </a:rPr>
              <a:t>CPU</a:t>
            </a:r>
            <a:r>
              <a:rPr lang="zh-CN" altLang="en-US" dirty="0">
                <a:latin typeface="+mj-ea"/>
              </a:rPr>
              <a:t>实例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39" name="Rectangle 80">
            <a:extLst>
              <a:ext uri="{FF2B5EF4-FFF2-40B4-BE49-F238E27FC236}">
                <a16:creationId xmlns:a16="http://schemas.microsoft.com/office/drawing/2014/main" id="{2941BEB3-F775-E84A-AF5E-42813C345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0" y="2984500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40" name="Rectangle 84">
            <a:extLst>
              <a:ext uri="{FF2B5EF4-FFF2-40B4-BE49-F238E27FC236}">
                <a16:creationId xmlns:a16="http://schemas.microsoft.com/office/drawing/2014/main" id="{95A0898F-29C7-D24D-B2F5-D10EF5F1A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0" y="3100917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41" name="Rectangle 88">
            <a:extLst>
              <a:ext uri="{FF2B5EF4-FFF2-40B4-BE49-F238E27FC236}">
                <a16:creationId xmlns:a16="http://schemas.microsoft.com/office/drawing/2014/main" id="{AE0A27DC-86FD-E347-B381-76D3F5762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0" y="3217333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42" name="Rectangle 92">
            <a:extLst>
              <a:ext uri="{FF2B5EF4-FFF2-40B4-BE49-F238E27FC236}">
                <a16:creationId xmlns:a16="http://schemas.microsoft.com/office/drawing/2014/main" id="{72DA31BB-9001-B84E-B661-47FA156F7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0" y="3508375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47" name="Rectangle 80">
            <a:extLst>
              <a:ext uri="{FF2B5EF4-FFF2-40B4-BE49-F238E27FC236}">
                <a16:creationId xmlns:a16="http://schemas.microsoft.com/office/drawing/2014/main" id="{796DDF49-24CE-6C4D-8565-E4D17780A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0" y="2984500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48" name="Rectangle 84">
            <a:extLst>
              <a:ext uri="{FF2B5EF4-FFF2-40B4-BE49-F238E27FC236}">
                <a16:creationId xmlns:a16="http://schemas.microsoft.com/office/drawing/2014/main" id="{B653CD91-6DCD-1542-AE5E-63876994D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0" y="3100917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49" name="Rectangle 88">
            <a:extLst>
              <a:ext uri="{FF2B5EF4-FFF2-40B4-BE49-F238E27FC236}">
                <a16:creationId xmlns:a16="http://schemas.microsoft.com/office/drawing/2014/main" id="{B2205C79-1E88-8A4E-9661-EEE77D9DF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0" y="3217333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50" name="Rectangle 92">
            <a:extLst>
              <a:ext uri="{FF2B5EF4-FFF2-40B4-BE49-F238E27FC236}">
                <a16:creationId xmlns:a16="http://schemas.microsoft.com/office/drawing/2014/main" id="{09CC6BB1-D657-0A4A-B3DB-65282A507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0" y="3508375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51" name="Rectangle 80">
            <a:extLst>
              <a:ext uri="{FF2B5EF4-FFF2-40B4-BE49-F238E27FC236}">
                <a16:creationId xmlns:a16="http://schemas.microsoft.com/office/drawing/2014/main" id="{9691A7AE-ED35-7A49-BA01-9FF65917A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000" y="2984500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52" name="Rectangle 84">
            <a:extLst>
              <a:ext uri="{FF2B5EF4-FFF2-40B4-BE49-F238E27FC236}">
                <a16:creationId xmlns:a16="http://schemas.microsoft.com/office/drawing/2014/main" id="{3D88DEED-E17E-0D4F-8E31-76CB274B3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000" y="3100917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53" name="Rectangle 88">
            <a:extLst>
              <a:ext uri="{FF2B5EF4-FFF2-40B4-BE49-F238E27FC236}">
                <a16:creationId xmlns:a16="http://schemas.microsoft.com/office/drawing/2014/main" id="{9317A8E3-8B94-0A4D-9D0F-54CB22EFD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000" y="3217333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54" name="Rectangle 92">
            <a:extLst>
              <a:ext uri="{FF2B5EF4-FFF2-40B4-BE49-F238E27FC236}">
                <a16:creationId xmlns:a16="http://schemas.microsoft.com/office/drawing/2014/main" id="{C086F998-D6E4-954A-A84D-16812A34E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000" y="3508375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55" name="Rectangle 80">
            <a:extLst>
              <a:ext uri="{FF2B5EF4-FFF2-40B4-BE49-F238E27FC236}">
                <a16:creationId xmlns:a16="http://schemas.microsoft.com/office/drawing/2014/main" id="{A5FE29B7-ED96-CF4E-B345-08C8059C0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50" y="2984500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56" name="Rectangle 84">
            <a:extLst>
              <a:ext uri="{FF2B5EF4-FFF2-40B4-BE49-F238E27FC236}">
                <a16:creationId xmlns:a16="http://schemas.microsoft.com/office/drawing/2014/main" id="{CDAECFB2-F058-9F48-9223-5B9610356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50" y="3100917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57" name="Rectangle 88">
            <a:extLst>
              <a:ext uri="{FF2B5EF4-FFF2-40B4-BE49-F238E27FC236}">
                <a16:creationId xmlns:a16="http://schemas.microsoft.com/office/drawing/2014/main" id="{9602D43E-6DEB-B646-AA5E-F65C1DF69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50" y="3217333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58" name="Rectangle 92">
            <a:extLst>
              <a:ext uri="{FF2B5EF4-FFF2-40B4-BE49-F238E27FC236}">
                <a16:creationId xmlns:a16="http://schemas.microsoft.com/office/drawing/2014/main" id="{3BEDFB5D-2B3B-A74C-80C5-BEA48D5CC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50" y="3508375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59" name="Rectangle 80">
            <a:extLst>
              <a:ext uri="{FF2B5EF4-FFF2-40B4-BE49-F238E27FC236}">
                <a16:creationId xmlns:a16="http://schemas.microsoft.com/office/drawing/2014/main" id="{4B6443FF-DC85-7347-BB59-070D2039E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0" y="2984500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60" name="Rectangle 84">
            <a:extLst>
              <a:ext uri="{FF2B5EF4-FFF2-40B4-BE49-F238E27FC236}">
                <a16:creationId xmlns:a16="http://schemas.microsoft.com/office/drawing/2014/main" id="{8E5E7802-44E2-E04D-967F-DFE957A9A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0" y="3100917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61" name="Rectangle 88">
            <a:extLst>
              <a:ext uri="{FF2B5EF4-FFF2-40B4-BE49-F238E27FC236}">
                <a16:creationId xmlns:a16="http://schemas.microsoft.com/office/drawing/2014/main" id="{382F915D-340E-E04E-9F3A-4BCEC1201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0" y="3217333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62" name="Rectangle 92">
            <a:extLst>
              <a:ext uri="{FF2B5EF4-FFF2-40B4-BE49-F238E27FC236}">
                <a16:creationId xmlns:a16="http://schemas.microsoft.com/office/drawing/2014/main" id="{726DF143-561E-8D41-830B-F891D5B07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0" y="3508375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63" name="Rectangle 80">
            <a:extLst>
              <a:ext uri="{FF2B5EF4-FFF2-40B4-BE49-F238E27FC236}">
                <a16:creationId xmlns:a16="http://schemas.microsoft.com/office/drawing/2014/main" id="{EC0950AA-5453-6947-B17B-FC07FC2B1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0" y="2984500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64" name="Rectangle 84">
            <a:extLst>
              <a:ext uri="{FF2B5EF4-FFF2-40B4-BE49-F238E27FC236}">
                <a16:creationId xmlns:a16="http://schemas.microsoft.com/office/drawing/2014/main" id="{522BE330-C8B1-E744-ACBE-E6B354477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0" y="3100917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65" name="Rectangle 88">
            <a:extLst>
              <a:ext uri="{FF2B5EF4-FFF2-40B4-BE49-F238E27FC236}">
                <a16:creationId xmlns:a16="http://schemas.microsoft.com/office/drawing/2014/main" id="{338CDA5B-655B-AF4C-8FD1-10812584B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0" y="3217333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66" name="Rectangle 92">
            <a:extLst>
              <a:ext uri="{FF2B5EF4-FFF2-40B4-BE49-F238E27FC236}">
                <a16:creationId xmlns:a16="http://schemas.microsoft.com/office/drawing/2014/main" id="{04C7E9EC-32C9-FF42-A457-F1F781693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0" y="3508375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67" name="Rectangle 80">
            <a:extLst>
              <a:ext uri="{FF2B5EF4-FFF2-40B4-BE49-F238E27FC236}">
                <a16:creationId xmlns:a16="http://schemas.microsoft.com/office/drawing/2014/main" id="{BF89900E-7FBA-C646-A899-2B14C703F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0" y="2984500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68" name="Rectangle 84">
            <a:extLst>
              <a:ext uri="{FF2B5EF4-FFF2-40B4-BE49-F238E27FC236}">
                <a16:creationId xmlns:a16="http://schemas.microsoft.com/office/drawing/2014/main" id="{AED5FA79-7D5D-9D45-923C-67FC352D6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0" y="3100917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69" name="Rectangle 88">
            <a:extLst>
              <a:ext uri="{FF2B5EF4-FFF2-40B4-BE49-F238E27FC236}">
                <a16:creationId xmlns:a16="http://schemas.microsoft.com/office/drawing/2014/main" id="{D06FAAEA-2497-5447-A71D-98898021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0" y="3217333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70" name="Rectangle 92">
            <a:extLst>
              <a:ext uri="{FF2B5EF4-FFF2-40B4-BE49-F238E27FC236}">
                <a16:creationId xmlns:a16="http://schemas.microsoft.com/office/drawing/2014/main" id="{EEAB60F2-B902-D940-AE8E-789B0C45F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0" y="3508375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71" name="Rectangle 80">
            <a:extLst>
              <a:ext uri="{FF2B5EF4-FFF2-40B4-BE49-F238E27FC236}">
                <a16:creationId xmlns:a16="http://schemas.microsoft.com/office/drawing/2014/main" id="{DAD8B37B-273D-C546-8C71-EF7D1BB65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0" y="2984500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72" name="Rectangle 84">
            <a:extLst>
              <a:ext uri="{FF2B5EF4-FFF2-40B4-BE49-F238E27FC236}">
                <a16:creationId xmlns:a16="http://schemas.microsoft.com/office/drawing/2014/main" id="{D73DFF6C-48D6-2A45-973C-8145C7187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0" y="3100917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73" name="Rectangle 88">
            <a:extLst>
              <a:ext uri="{FF2B5EF4-FFF2-40B4-BE49-F238E27FC236}">
                <a16:creationId xmlns:a16="http://schemas.microsoft.com/office/drawing/2014/main" id="{94A50B72-3FF6-1B44-BEAA-C62FF0ECC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0" y="3217333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74" name="Rectangle 92">
            <a:extLst>
              <a:ext uri="{FF2B5EF4-FFF2-40B4-BE49-F238E27FC236}">
                <a16:creationId xmlns:a16="http://schemas.microsoft.com/office/drawing/2014/main" id="{5328C361-EF9B-5147-AE96-D1645409F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0" y="3508375"/>
            <a:ext cx="222250" cy="1164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76" name="Rectangle 117">
            <a:extLst>
              <a:ext uri="{FF2B5EF4-FFF2-40B4-BE49-F238E27FC236}">
                <a16:creationId xmlns:a16="http://schemas.microsoft.com/office/drawing/2014/main" id="{77A3FF45-6EEB-1346-865B-49FE5F4EC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254500"/>
            <a:ext cx="398198" cy="232833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167" dirty="0">
                <a:latin typeface="Verdana" pitchFamily="34" charset="0"/>
                <a:ea typeface="Verdana" pitchFamily="34" charset="0"/>
                <a:cs typeface="Verdana" pitchFamily="34" charset="0"/>
              </a:rPr>
              <a:t>CI</a:t>
            </a:r>
          </a:p>
        </p:txBody>
      </p:sp>
      <p:sp>
        <p:nvSpPr>
          <p:cNvPr id="177" name="Rectangle 117">
            <a:extLst>
              <a:ext uri="{FF2B5EF4-FFF2-40B4-BE49-F238E27FC236}">
                <a16:creationId xmlns:a16="http://schemas.microsoft.com/office/drawing/2014/main" id="{593F8BD0-DAC2-8847-8EF4-70023D5AF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553" y="4254500"/>
            <a:ext cx="366448" cy="232833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167" dirty="0">
                <a:latin typeface="Verdana" pitchFamily="34" charset="0"/>
                <a:ea typeface="Verdana" pitchFamily="34" charset="0"/>
                <a:cs typeface="Verdana" pitchFamily="34" charset="0"/>
              </a:rPr>
              <a:t>CO</a:t>
            </a:r>
          </a:p>
        </p:txBody>
      </p:sp>
      <p:sp>
        <p:nvSpPr>
          <p:cNvPr id="187431" name="Line 101">
            <a:extLst>
              <a:ext uri="{FF2B5EF4-FFF2-40B4-BE49-F238E27FC236}">
                <a16:creationId xmlns:a16="http://schemas.microsoft.com/office/drawing/2014/main" id="{F88302C6-CF1C-274E-B016-C1CB1D776B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13500" y="3645958"/>
            <a:ext cx="0" cy="29104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sp>
        <p:nvSpPr>
          <p:cNvPr id="187432" name="Line 102">
            <a:extLst>
              <a:ext uri="{FF2B5EF4-FFF2-40B4-BE49-F238E27FC236}">
                <a16:creationId xmlns:a16="http://schemas.microsoft.com/office/drawing/2014/main" id="{3D309C08-5577-F94B-BF81-C214407DCB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04000" y="3645958"/>
            <a:ext cx="0" cy="29104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sp>
        <p:nvSpPr>
          <p:cNvPr id="187433" name="Line 103">
            <a:extLst>
              <a:ext uri="{FF2B5EF4-FFF2-40B4-BE49-F238E27FC236}">
                <a16:creationId xmlns:a16="http://schemas.microsoft.com/office/drawing/2014/main" id="{BAF7BDDE-566A-AA4F-AA5F-249455CF2F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3645958"/>
            <a:ext cx="0" cy="29104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sp>
        <p:nvSpPr>
          <p:cNvPr id="187434" name="Line 104">
            <a:extLst>
              <a:ext uri="{FF2B5EF4-FFF2-40B4-BE49-F238E27FC236}">
                <a16:creationId xmlns:a16="http://schemas.microsoft.com/office/drawing/2014/main" id="{A9F472E6-4368-DD4F-808A-9F5E329C21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8500" y="3645958"/>
            <a:ext cx="0" cy="29104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sp>
        <p:nvSpPr>
          <p:cNvPr id="182" name="Rectangle 45">
            <a:extLst>
              <a:ext uri="{FF2B5EF4-FFF2-40B4-BE49-F238E27FC236}">
                <a16:creationId xmlns:a16="http://schemas.microsoft.com/office/drawing/2014/main" id="{6349199D-CC61-4647-96B9-080989F2D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417" y="4138084"/>
            <a:ext cx="635000" cy="232833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167" dirty="0">
                <a:latin typeface="Verdana" pitchFamily="34" charset="0"/>
                <a:ea typeface="Verdana" pitchFamily="34" charset="0"/>
                <a:cs typeface="Verdana" pitchFamily="34" charset="0"/>
              </a:rPr>
              <a:t>VPN1</a:t>
            </a:r>
          </a:p>
        </p:txBody>
      </p:sp>
      <p:sp>
        <p:nvSpPr>
          <p:cNvPr id="183" name="Rectangle 46">
            <a:extLst>
              <a:ext uri="{FF2B5EF4-FFF2-40B4-BE49-F238E27FC236}">
                <a16:creationId xmlns:a16="http://schemas.microsoft.com/office/drawing/2014/main" id="{7AD4A949-2A37-2547-9E3E-44DB2F800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8417" y="4138084"/>
            <a:ext cx="635000" cy="232833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167" dirty="0">
                <a:latin typeface="Verdana" pitchFamily="34" charset="0"/>
                <a:ea typeface="Verdana" pitchFamily="34" charset="0"/>
                <a:cs typeface="Verdana" pitchFamily="34" charset="0"/>
              </a:rPr>
              <a:t>VPN2</a:t>
            </a:r>
          </a:p>
        </p:txBody>
      </p:sp>
      <p:sp>
        <p:nvSpPr>
          <p:cNvPr id="184" name="Rectangle 45">
            <a:extLst>
              <a:ext uri="{FF2B5EF4-FFF2-40B4-BE49-F238E27FC236}">
                <a16:creationId xmlns:a16="http://schemas.microsoft.com/office/drawing/2014/main" id="{986B03DC-747F-E144-BD4C-3B64F6353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417" y="4138084"/>
            <a:ext cx="635000" cy="232833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167" dirty="0">
                <a:latin typeface="Verdana" pitchFamily="34" charset="0"/>
                <a:ea typeface="Verdana" pitchFamily="34" charset="0"/>
                <a:cs typeface="Verdana" pitchFamily="34" charset="0"/>
              </a:rPr>
              <a:t>VPN3</a:t>
            </a:r>
          </a:p>
        </p:txBody>
      </p:sp>
      <p:sp>
        <p:nvSpPr>
          <p:cNvPr id="185" name="Rectangle 46">
            <a:extLst>
              <a:ext uri="{FF2B5EF4-FFF2-40B4-BE49-F238E27FC236}">
                <a16:creationId xmlns:a16="http://schemas.microsoft.com/office/drawing/2014/main" id="{6FA546C1-ED51-414B-8A79-88145222C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8417" y="4138084"/>
            <a:ext cx="635000" cy="232833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167" dirty="0">
                <a:latin typeface="Verdana" pitchFamily="34" charset="0"/>
                <a:ea typeface="Verdana" pitchFamily="34" charset="0"/>
                <a:cs typeface="Verdana" pitchFamily="34" charset="0"/>
              </a:rPr>
              <a:t>VPN4</a:t>
            </a:r>
          </a:p>
        </p:txBody>
      </p:sp>
      <p:sp>
        <p:nvSpPr>
          <p:cNvPr id="187439" name="Line 53">
            <a:extLst>
              <a:ext uri="{FF2B5EF4-FFF2-40B4-BE49-F238E27FC236}">
                <a16:creationId xmlns:a16="http://schemas.microsoft.com/office/drawing/2014/main" id="{263BC5DE-6F45-7B4F-88F1-B76637E13E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3667" y="4370917"/>
            <a:ext cx="0" cy="51461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sp>
        <p:nvSpPr>
          <p:cNvPr id="187440" name="Line 54">
            <a:extLst>
              <a:ext uri="{FF2B5EF4-FFF2-40B4-BE49-F238E27FC236}">
                <a16:creationId xmlns:a16="http://schemas.microsoft.com/office/drawing/2014/main" id="{D0B532B9-B1D4-CE4A-AFD8-3A8D1B2677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3667" y="4885532"/>
            <a:ext cx="158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sp>
        <p:nvSpPr>
          <p:cNvPr id="178" name="Rectangle 51">
            <a:extLst>
              <a:ext uri="{FF2B5EF4-FFF2-40B4-BE49-F238E27FC236}">
                <a16:creationId xmlns:a16="http://schemas.microsoft.com/office/drawing/2014/main" id="{8E401673-793F-F141-83A9-A64C628CF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2417" y="4497917"/>
            <a:ext cx="349250" cy="846667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87442" name="Rectangle 9">
            <a:extLst>
              <a:ext uri="{FF2B5EF4-FFF2-40B4-BE49-F238E27FC236}">
                <a16:creationId xmlns:a16="http://schemas.microsoft.com/office/drawing/2014/main" id="{B32F731A-2433-8A4A-9ACF-1A9FA4A6F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2417" y="4783667"/>
            <a:ext cx="349250" cy="23283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167" dirty="0">
                <a:latin typeface="Verdana" panose="020B0604030504040204" pitchFamily="34" charset="0"/>
              </a:rPr>
              <a:t>PTE</a:t>
            </a:r>
          </a:p>
        </p:txBody>
      </p:sp>
      <p:sp>
        <p:nvSpPr>
          <p:cNvPr id="187443" name="Line 53">
            <a:extLst>
              <a:ext uri="{FF2B5EF4-FFF2-40B4-BE49-F238E27FC236}">
                <a16:creationId xmlns:a16="http://schemas.microsoft.com/office/drawing/2014/main" id="{F2F25FD0-175A-7B46-BD2A-ABABB3FE3F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0417" y="4370917"/>
            <a:ext cx="0" cy="51461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sp>
        <p:nvSpPr>
          <p:cNvPr id="187444" name="Line 54">
            <a:extLst>
              <a:ext uri="{FF2B5EF4-FFF2-40B4-BE49-F238E27FC236}">
                <a16:creationId xmlns:a16="http://schemas.microsoft.com/office/drawing/2014/main" id="{158BF596-EA44-D341-92E6-6BE4B50C90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0417" y="4885532"/>
            <a:ext cx="158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sp>
        <p:nvSpPr>
          <p:cNvPr id="186" name="Rectangle 51">
            <a:extLst>
              <a:ext uri="{FF2B5EF4-FFF2-40B4-BE49-F238E27FC236}">
                <a16:creationId xmlns:a16="http://schemas.microsoft.com/office/drawing/2014/main" id="{E936B773-F3E5-9544-851F-2C6E5746B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167" y="4497917"/>
            <a:ext cx="349250" cy="846667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87446" name="Rectangle 9">
            <a:extLst>
              <a:ext uri="{FF2B5EF4-FFF2-40B4-BE49-F238E27FC236}">
                <a16:creationId xmlns:a16="http://schemas.microsoft.com/office/drawing/2014/main" id="{5DD6A5A3-665A-4247-B0D2-F7B83D0CD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167" y="4783667"/>
            <a:ext cx="349250" cy="23283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167" dirty="0">
                <a:latin typeface="Verdana" panose="020B0604030504040204" pitchFamily="34" charset="0"/>
              </a:rPr>
              <a:t>PTE</a:t>
            </a:r>
          </a:p>
        </p:txBody>
      </p:sp>
      <p:sp>
        <p:nvSpPr>
          <p:cNvPr id="187447" name="Line 53">
            <a:extLst>
              <a:ext uri="{FF2B5EF4-FFF2-40B4-BE49-F238E27FC236}">
                <a16:creationId xmlns:a16="http://schemas.microsoft.com/office/drawing/2014/main" id="{9A6742BA-8501-7146-B21D-2834E44D81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0417" y="4370917"/>
            <a:ext cx="0" cy="51461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sp>
        <p:nvSpPr>
          <p:cNvPr id="187448" name="Line 54">
            <a:extLst>
              <a:ext uri="{FF2B5EF4-FFF2-40B4-BE49-F238E27FC236}">
                <a16:creationId xmlns:a16="http://schemas.microsoft.com/office/drawing/2014/main" id="{CB23CBF8-D46C-BE43-9322-7E9AB970B3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0417" y="4885532"/>
            <a:ext cx="158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sp>
        <p:nvSpPr>
          <p:cNvPr id="191" name="Rectangle 51">
            <a:extLst>
              <a:ext uri="{FF2B5EF4-FFF2-40B4-BE49-F238E27FC236}">
                <a16:creationId xmlns:a16="http://schemas.microsoft.com/office/drawing/2014/main" id="{00FD00AB-37A7-A64E-9FF6-41139AFA5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9167" y="4497917"/>
            <a:ext cx="349250" cy="846667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87450" name="Rectangle 9">
            <a:extLst>
              <a:ext uri="{FF2B5EF4-FFF2-40B4-BE49-F238E27FC236}">
                <a16:creationId xmlns:a16="http://schemas.microsoft.com/office/drawing/2014/main" id="{893EC694-C179-DB43-8F4C-647362E39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9167" y="4783667"/>
            <a:ext cx="349250" cy="23283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167">
                <a:latin typeface="Verdana" panose="020B0604030504040204" pitchFamily="34" charset="0"/>
              </a:rPr>
              <a:t>PTE</a:t>
            </a:r>
          </a:p>
        </p:txBody>
      </p:sp>
      <p:sp>
        <p:nvSpPr>
          <p:cNvPr id="187451" name="Line 53">
            <a:extLst>
              <a:ext uri="{FF2B5EF4-FFF2-40B4-BE49-F238E27FC236}">
                <a16:creationId xmlns:a16="http://schemas.microsoft.com/office/drawing/2014/main" id="{1412A3A6-D2B2-A941-9296-1BB3320EC4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5417" y="4370917"/>
            <a:ext cx="0" cy="51461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sp>
        <p:nvSpPr>
          <p:cNvPr id="187452" name="Line 54">
            <a:extLst>
              <a:ext uri="{FF2B5EF4-FFF2-40B4-BE49-F238E27FC236}">
                <a16:creationId xmlns:a16="http://schemas.microsoft.com/office/drawing/2014/main" id="{2610DB7A-54F8-C149-A46B-F46072E02A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5417" y="4885532"/>
            <a:ext cx="158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sp>
        <p:nvSpPr>
          <p:cNvPr id="195" name="Rectangle 51">
            <a:extLst>
              <a:ext uri="{FF2B5EF4-FFF2-40B4-BE49-F238E27FC236}">
                <a16:creationId xmlns:a16="http://schemas.microsoft.com/office/drawing/2014/main" id="{1527FE8F-6FB8-6D4C-A567-DDC2660E7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4167" y="4497917"/>
            <a:ext cx="349250" cy="846667"/>
          </a:xfrm>
          <a:prstGeom prst="rect">
            <a:avLst/>
          </a:prstGeom>
          <a:solidFill>
            <a:srgbClr val="FF97C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zh-CN" altLang="en-US" sz="1167">
              <a:latin typeface="Verdana" pitchFamily="34" charset="0"/>
            </a:endParaRPr>
          </a:p>
        </p:txBody>
      </p:sp>
      <p:sp>
        <p:nvSpPr>
          <p:cNvPr id="187454" name="Rectangle 9">
            <a:extLst>
              <a:ext uri="{FF2B5EF4-FFF2-40B4-BE49-F238E27FC236}">
                <a16:creationId xmlns:a16="http://schemas.microsoft.com/office/drawing/2014/main" id="{5D7A57A5-47E7-6442-8B65-C4F4689F6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4167" y="4783667"/>
            <a:ext cx="349250" cy="23283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167">
                <a:latin typeface="Verdana" panose="020B0604030504040204" pitchFamily="34" charset="0"/>
              </a:rPr>
              <a:t>PTE</a:t>
            </a:r>
          </a:p>
        </p:txBody>
      </p:sp>
      <p:sp>
        <p:nvSpPr>
          <p:cNvPr id="187455" name="Line 54">
            <a:extLst>
              <a:ext uri="{FF2B5EF4-FFF2-40B4-BE49-F238E27FC236}">
                <a16:creationId xmlns:a16="http://schemas.microsoft.com/office/drawing/2014/main" id="{6FDAB645-5C11-1041-9EA7-50AF0A12C7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13417" y="4544219"/>
            <a:ext cx="285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sp>
        <p:nvSpPr>
          <p:cNvPr id="187456" name="Text Box 7">
            <a:extLst>
              <a:ext uri="{FF2B5EF4-FFF2-40B4-BE49-F238E27FC236}">
                <a16:creationId xmlns:a16="http://schemas.microsoft.com/office/drawing/2014/main" id="{467CBE9F-DE2A-E344-813B-5554B9E47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302" y="4426479"/>
            <a:ext cx="905696" cy="23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167">
                <a:latin typeface="Verdana" panose="020B0604030504040204" pitchFamily="34" charset="0"/>
              </a:rPr>
              <a:t>TTBR_ELx</a:t>
            </a:r>
            <a:endParaRPr lang="zh-CN" altLang="en-US" sz="1167">
              <a:latin typeface="Verdana" panose="020B0604030504040204" pitchFamily="34" charset="0"/>
            </a:endParaRPr>
          </a:p>
        </p:txBody>
      </p:sp>
      <p:sp>
        <p:nvSpPr>
          <p:cNvPr id="187457" name="Text Box 44">
            <a:extLst>
              <a:ext uri="{FF2B5EF4-FFF2-40B4-BE49-F238E27FC236}">
                <a16:creationId xmlns:a16="http://schemas.microsoft.com/office/drawing/2014/main" id="{0E42E802-2D9B-6B42-A74B-8C7BF3FE8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7011" y="5381625"/>
            <a:ext cx="1154034" cy="259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333">
                <a:solidFill>
                  <a:schemeClr val="tx2"/>
                </a:solidFill>
                <a:latin typeface="Verdana" panose="020B0604030504040204" pitchFamily="34" charset="0"/>
              </a:rPr>
              <a:t>Page Tables</a:t>
            </a:r>
          </a:p>
        </p:txBody>
      </p:sp>
      <p:sp>
        <p:nvSpPr>
          <p:cNvPr id="187458" name="Text Box 11">
            <a:extLst>
              <a:ext uri="{FF2B5EF4-FFF2-40B4-BE49-F238E27FC236}">
                <a16:creationId xmlns:a16="http://schemas.microsoft.com/office/drawing/2014/main" id="{4CF843D2-78AF-2345-B0F5-E68FD77E9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0532" y="3947584"/>
            <a:ext cx="246862" cy="23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167">
                <a:latin typeface="Verdana" panose="020B0604030504040204" pitchFamily="34" charset="0"/>
              </a:rPr>
              <a:t>9</a:t>
            </a:r>
            <a:endParaRPr lang="zh-CN" altLang="en-US" sz="1167">
              <a:latin typeface="Verdana" panose="020B0604030504040204" pitchFamily="34" charset="0"/>
            </a:endParaRPr>
          </a:p>
        </p:txBody>
      </p:sp>
      <p:sp>
        <p:nvSpPr>
          <p:cNvPr id="187459" name="Text Box 11">
            <a:extLst>
              <a:ext uri="{FF2B5EF4-FFF2-40B4-BE49-F238E27FC236}">
                <a16:creationId xmlns:a16="http://schemas.microsoft.com/office/drawing/2014/main" id="{EE56B370-B0B1-E949-A346-0678C30DD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8917" y="3943615"/>
            <a:ext cx="246862" cy="23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167">
                <a:latin typeface="Verdana" panose="020B0604030504040204" pitchFamily="34" charset="0"/>
              </a:rPr>
              <a:t>9</a:t>
            </a:r>
            <a:endParaRPr lang="zh-CN" altLang="en-US" sz="1167">
              <a:latin typeface="Verdana" panose="020B0604030504040204" pitchFamily="34" charset="0"/>
            </a:endParaRPr>
          </a:p>
        </p:txBody>
      </p:sp>
      <p:sp>
        <p:nvSpPr>
          <p:cNvPr id="187460" name="Text Box 11">
            <a:extLst>
              <a:ext uri="{FF2B5EF4-FFF2-40B4-BE49-F238E27FC236}">
                <a16:creationId xmlns:a16="http://schemas.microsoft.com/office/drawing/2014/main" id="{4CECFB2D-2A7A-FB4C-B3E2-4AD3C24E6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3917" y="3943615"/>
            <a:ext cx="246862" cy="23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167">
                <a:latin typeface="Verdana" panose="020B0604030504040204" pitchFamily="34" charset="0"/>
              </a:rPr>
              <a:t>9</a:t>
            </a:r>
            <a:endParaRPr lang="zh-CN" altLang="en-US" sz="1167">
              <a:latin typeface="Verdana" panose="020B0604030504040204" pitchFamily="34" charset="0"/>
            </a:endParaRPr>
          </a:p>
        </p:txBody>
      </p:sp>
      <p:sp>
        <p:nvSpPr>
          <p:cNvPr id="187461" name="Text Box 11">
            <a:extLst>
              <a:ext uri="{FF2B5EF4-FFF2-40B4-BE49-F238E27FC236}">
                <a16:creationId xmlns:a16="http://schemas.microsoft.com/office/drawing/2014/main" id="{10A3F894-CF65-4441-904F-841FF477D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8917" y="3943615"/>
            <a:ext cx="246862" cy="23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06" tIns="37042" rIns="75406" bIns="37042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en-US" altLang="zh-CN" sz="1167">
                <a:latin typeface="Verdana" panose="020B0604030504040204" pitchFamily="34" charset="0"/>
              </a:rPr>
              <a:t>9</a:t>
            </a:r>
            <a:endParaRPr lang="zh-CN" altLang="en-US" sz="1167">
              <a:latin typeface="Verdana" panose="020B0604030504040204" pitchFamily="34" charset="0"/>
            </a:endParaRPr>
          </a:p>
        </p:txBody>
      </p:sp>
      <p:sp>
        <p:nvSpPr>
          <p:cNvPr id="187462" name="Line 24">
            <a:extLst>
              <a:ext uri="{FF2B5EF4-FFF2-40B4-BE49-F238E27FC236}">
                <a16:creationId xmlns:a16="http://schemas.microsoft.com/office/drawing/2014/main" id="{AE5AF48F-FABE-A447-BA35-1D2E04EE44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5771" y="4878917"/>
            <a:ext cx="6614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sp>
        <p:nvSpPr>
          <p:cNvPr id="187463" name="Line 25">
            <a:extLst>
              <a:ext uri="{FF2B5EF4-FFF2-40B4-BE49-F238E27FC236}">
                <a16:creationId xmlns:a16="http://schemas.microsoft.com/office/drawing/2014/main" id="{93419B7D-A3F1-F44B-A5DB-3F7838213C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1917" y="4497917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sp>
        <p:nvSpPr>
          <p:cNvPr id="187464" name="Line 8">
            <a:extLst>
              <a:ext uri="{FF2B5EF4-FFF2-40B4-BE49-F238E27FC236}">
                <a16:creationId xmlns:a16="http://schemas.microsoft.com/office/drawing/2014/main" id="{03626213-FDEB-7847-908F-6248CCCBCC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1917" y="4497917"/>
            <a:ext cx="19446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sp>
        <p:nvSpPr>
          <p:cNvPr id="187465" name="Line 24">
            <a:extLst>
              <a:ext uri="{FF2B5EF4-FFF2-40B4-BE49-F238E27FC236}">
                <a16:creationId xmlns:a16="http://schemas.microsoft.com/office/drawing/2014/main" id="{D0AB4ACD-E682-2B47-BF86-32EADDEA89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1667" y="4878917"/>
            <a:ext cx="9128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sp>
        <p:nvSpPr>
          <p:cNvPr id="187466" name="Line 25">
            <a:extLst>
              <a:ext uri="{FF2B5EF4-FFF2-40B4-BE49-F238E27FC236}">
                <a16:creationId xmlns:a16="http://schemas.microsoft.com/office/drawing/2014/main" id="{D38A60A0-F5A5-4840-80D2-8C8C62BE9E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2948" y="4497917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sp>
        <p:nvSpPr>
          <p:cNvPr id="187467" name="Line 8">
            <a:extLst>
              <a:ext uri="{FF2B5EF4-FFF2-40B4-BE49-F238E27FC236}">
                <a16:creationId xmlns:a16="http://schemas.microsoft.com/office/drawing/2014/main" id="{3904A74A-A47E-9649-84F3-B012BF2134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2949" y="4497917"/>
            <a:ext cx="22621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sp>
        <p:nvSpPr>
          <p:cNvPr id="187468" name="Line 24">
            <a:extLst>
              <a:ext uri="{FF2B5EF4-FFF2-40B4-BE49-F238E27FC236}">
                <a16:creationId xmlns:a16="http://schemas.microsoft.com/office/drawing/2014/main" id="{280FB5F6-3DDA-B54F-B368-85BEB17D29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1803" y="4878917"/>
            <a:ext cx="6614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sp>
        <p:nvSpPr>
          <p:cNvPr id="187469" name="Line 25">
            <a:extLst>
              <a:ext uri="{FF2B5EF4-FFF2-40B4-BE49-F238E27FC236}">
                <a16:creationId xmlns:a16="http://schemas.microsoft.com/office/drawing/2014/main" id="{63C344DF-240B-1A4D-9481-16FBB59946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7948" y="4497917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sp>
        <p:nvSpPr>
          <p:cNvPr id="187470" name="Line 8">
            <a:extLst>
              <a:ext uri="{FF2B5EF4-FFF2-40B4-BE49-F238E27FC236}">
                <a16:creationId xmlns:a16="http://schemas.microsoft.com/office/drawing/2014/main" id="{442931C2-DA2D-6148-99C3-72339F9946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77949" y="4497917"/>
            <a:ext cx="22621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5406" tIns="37042" rIns="75406" bIns="37042" anchor="ctr"/>
          <a:lstStyle/>
          <a:p>
            <a:endParaRPr lang="zh-CN" altLang="en-US" sz="1500"/>
          </a:p>
        </p:txBody>
      </p:sp>
      <p:cxnSp>
        <p:nvCxnSpPr>
          <p:cNvPr id="187471" name="肘形连接符 2">
            <a:extLst>
              <a:ext uri="{FF2B5EF4-FFF2-40B4-BE49-F238E27FC236}">
                <a16:creationId xmlns:a16="http://schemas.microsoft.com/office/drawing/2014/main" id="{D262F49C-BF88-5546-A84F-54AD23DC3547}"/>
              </a:ext>
            </a:extLst>
          </p:cNvPr>
          <p:cNvCxnSpPr>
            <a:cxnSpLocks/>
            <a:endCxn id="182" idx="1"/>
          </p:cNvCxnSpPr>
          <p:nvPr/>
        </p:nvCxnSpPr>
        <p:spPr bwMode="auto">
          <a:xfrm rot="16200000" flipH="1">
            <a:off x="346604" y="3087688"/>
            <a:ext cx="2095500" cy="23812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7472" name="文本框 6">
            <a:extLst>
              <a:ext uri="{FF2B5EF4-FFF2-40B4-BE49-F238E27FC236}">
                <a16:creationId xmlns:a16="http://schemas.microsoft.com/office/drawing/2014/main" id="{41EF260D-071F-FB4A-9BAD-138111756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9032" y="5289021"/>
            <a:ext cx="3238500" cy="451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1167"/>
              <a:t>Note: L1 d-cache can be 8 KiB to 64 KiB </a:t>
            </a:r>
            <a:r>
              <a:rPr lang="zh-CN" altLang="zh-CN" sz="1167"/>
              <a:t>4-way set associative</a:t>
            </a:r>
            <a:r>
              <a:rPr lang="zh-CN" altLang="zh-CN" sz="833"/>
              <a:t>.</a:t>
            </a:r>
            <a:endParaRPr kumimoji="1" lang="zh-CN" altLang="en-US" sz="833"/>
          </a:p>
        </p:txBody>
      </p:sp>
      <p:sp>
        <p:nvSpPr>
          <p:cNvPr id="2" name="Oval 137">
            <a:extLst>
              <a:ext uri="{FF2B5EF4-FFF2-40B4-BE49-F238E27FC236}">
                <a16:creationId xmlns:a16="http://schemas.microsoft.com/office/drawing/2014/main" id="{DDBB0155-5375-2F31-E2DC-9C4CA632F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2051844"/>
            <a:ext cx="4302125" cy="1924843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5406" tIns="37042" rIns="75406" bIns="37042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667"/>
          </a:p>
        </p:txBody>
      </p:sp>
      <p:sp>
        <p:nvSpPr>
          <p:cNvPr id="3" name="Oval 137">
            <a:extLst>
              <a:ext uri="{FF2B5EF4-FFF2-40B4-BE49-F238E27FC236}">
                <a16:creationId xmlns:a16="http://schemas.microsoft.com/office/drawing/2014/main" id="{BB8BBC7B-323E-34DB-D406-4060E8C0E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25" y="3722687"/>
            <a:ext cx="3376083" cy="1878542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5406" tIns="37042" rIns="75406" bIns="37042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667"/>
          </a:p>
        </p:txBody>
      </p:sp>
    </p:spTree>
    <p:extLst>
      <p:ext uri="{BB962C8B-B14F-4D97-AF65-F5344CB8AC3E}">
        <p14:creationId xmlns:p14="http://schemas.microsoft.com/office/powerpoint/2010/main" val="18777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F5A6F-BE16-A34E-B57F-63B40B32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思考：引入</a:t>
            </a:r>
            <a:r>
              <a:rPr kumimoji="1" lang="en-US" altLang="zh-CN" dirty="0"/>
              <a:t>TLB</a:t>
            </a:r>
            <a:r>
              <a:rPr kumimoji="1" lang="zh-CN" altLang="en-US" dirty="0"/>
              <a:t>会引起翻译错误吗？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C03CCD-BB67-BB47-A02A-EC3E3892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B9D228-4A74-1541-AEBC-525E5260D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26" y="1969725"/>
            <a:ext cx="1663163" cy="2269992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27587F8A-E1FB-9840-B690-2B3124BE9EF1}"/>
              </a:ext>
            </a:extLst>
          </p:cNvPr>
          <p:cNvSpPr txBox="1"/>
          <p:nvPr/>
        </p:nvSpPr>
        <p:spPr>
          <a:xfrm>
            <a:off x="424092" y="1561356"/>
            <a:ext cx="19777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chemeClr val="accent1"/>
                </a:solidFill>
              </a:rPr>
              <a:t>虚拟内存空间（进程</a:t>
            </a:r>
            <a:r>
              <a:rPr kumimoji="1" lang="en-US" altLang="zh-CN" sz="1400" b="1" dirty="0">
                <a:solidFill>
                  <a:schemeClr val="accent1"/>
                </a:solidFill>
              </a:rPr>
              <a:t>-1</a:t>
            </a:r>
            <a:r>
              <a:rPr kumimoji="1" lang="zh-CN" altLang="en-US" sz="1400" b="1" dirty="0">
                <a:solidFill>
                  <a:schemeClr val="accent1"/>
                </a:solidFill>
              </a:rPr>
              <a:t>）</a:t>
            </a:r>
            <a:endParaRPr lang="zh-CN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270547E-F1E3-1741-99A1-706F58D67DCD}"/>
              </a:ext>
            </a:extLst>
          </p:cNvPr>
          <p:cNvSpPr txBox="1"/>
          <p:nvPr/>
        </p:nvSpPr>
        <p:spPr>
          <a:xfrm>
            <a:off x="2422807" y="1556379"/>
            <a:ext cx="19777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chemeClr val="accent1"/>
                </a:solidFill>
              </a:rPr>
              <a:t>虚拟内存空间（进程</a:t>
            </a:r>
            <a:r>
              <a:rPr kumimoji="1" lang="en-US" altLang="zh-CN" sz="1400" b="1" dirty="0">
                <a:solidFill>
                  <a:schemeClr val="accent1"/>
                </a:solidFill>
              </a:rPr>
              <a:t>-2</a:t>
            </a:r>
            <a:r>
              <a:rPr kumimoji="1" lang="zh-CN" altLang="en-US" sz="1400" b="1" dirty="0">
                <a:solidFill>
                  <a:schemeClr val="accent1"/>
                </a:solidFill>
              </a:rPr>
              <a:t>）</a:t>
            </a:r>
            <a:endParaRPr lang="zh-CN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EE806BF-BBA8-30FD-2CDD-4B3AD31C2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0562" y="1941317"/>
            <a:ext cx="3124729" cy="22463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667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48B9FDCC-FC2D-02EB-A876-BD67C499B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0301" y="2986421"/>
            <a:ext cx="889000" cy="1031875"/>
          </a:xfrm>
          <a:prstGeom prst="rect">
            <a:avLst/>
          </a:prstGeom>
          <a:solidFill>
            <a:srgbClr val="DBF2DA"/>
          </a:solidFill>
          <a:ln w="12600">
            <a:solidFill>
              <a:schemeClr val="tx1"/>
            </a:solidFill>
            <a:miter lim="800000"/>
            <a:headEnd/>
            <a:tailEnd/>
          </a:ln>
        </p:spPr>
        <p:txBody>
          <a:bodyPr wrap="none" lIns="75000" tIns="39000" rIns="75000" bIns="390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MMU</a:t>
            </a:r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577D2AD8-988B-1335-E67C-5934803F9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0918" y="2772770"/>
            <a:ext cx="762000" cy="1903677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333" b="1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Memory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E1CB9EE8-D5D8-1573-2BA4-CC4A8547E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7300" y="3262076"/>
            <a:ext cx="356649" cy="28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000" tIns="39000" rIns="75000" bIns="390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PA</a:t>
            </a:r>
          </a:p>
        </p:txBody>
      </p:sp>
      <p:sp>
        <p:nvSpPr>
          <p:cNvPr id="14" name="Text Box 32">
            <a:extLst>
              <a:ext uri="{FF2B5EF4-FFF2-40B4-BE49-F238E27FC236}">
                <a16:creationId xmlns:a16="http://schemas.microsoft.com/office/drawing/2014/main" id="{15D693DB-2723-AA0D-0FCD-66E892348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812" y="4449394"/>
            <a:ext cx="561834" cy="28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000" tIns="39000" rIns="75000" bIns="390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Data</a:t>
            </a:r>
          </a:p>
        </p:txBody>
      </p:sp>
      <p:cxnSp>
        <p:nvCxnSpPr>
          <p:cNvPr id="15" name="Straight Arrow Connector 8">
            <a:extLst>
              <a:ext uri="{FF2B5EF4-FFF2-40B4-BE49-F238E27FC236}">
                <a16:creationId xmlns:a16="http://schemas.microsoft.com/office/drawing/2014/main" id="{906B9D50-478F-52F9-BA1C-3E9F5BA0753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439301" y="3486484"/>
            <a:ext cx="911617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Rectangle 10">
            <a:extLst>
              <a:ext uri="{FF2B5EF4-FFF2-40B4-BE49-F238E27FC236}">
                <a16:creationId xmlns:a16="http://schemas.microsoft.com/office/drawing/2014/main" id="{C7F9CD18-AE67-8CD4-7205-A5BD49D61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8301" y="3280109"/>
            <a:ext cx="889000" cy="444500"/>
          </a:xfrm>
          <a:prstGeom prst="rect">
            <a:avLst/>
          </a:prstGeom>
          <a:solidFill>
            <a:srgbClr val="F6D2D2"/>
          </a:solidFill>
          <a:ln w="12600">
            <a:solidFill>
              <a:schemeClr val="tx1"/>
            </a:solidFill>
            <a:miter lim="800000"/>
            <a:headEnd/>
            <a:tailEnd/>
          </a:ln>
        </p:spPr>
        <p:txBody>
          <a:bodyPr wrap="none" lIns="75000" tIns="39000" rIns="75000" bIns="390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CPU</a:t>
            </a:r>
          </a:p>
        </p:txBody>
      </p:sp>
      <p:cxnSp>
        <p:nvCxnSpPr>
          <p:cNvPr id="22" name="Straight Arrow Connector 10">
            <a:extLst>
              <a:ext uri="{FF2B5EF4-FFF2-40B4-BE49-F238E27FC236}">
                <a16:creationId xmlns:a16="http://schemas.microsoft.com/office/drawing/2014/main" id="{3A1A97F0-B1A4-F7D2-4FA7-8B554CBDE7D8}"/>
              </a:ext>
            </a:extLst>
          </p:cNvPr>
          <p:cNvCxnSpPr>
            <a:cxnSpLocks noChangeShapeType="1"/>
            <a:stCxn id="21" idx="3"/>
            <a:endCxn id="8" idx="1"/>
          </p:cNvCxnSpPr>
          <p:nvPr/>
        </p:nvCxnSpPr>
        <p:spPr bwMode="auto">
          <a:xfrm flipV="1">
            <a:off x="5407301" y="3502359"/>
            <a:ext cx="1143000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 Box 9">
            <a:extLst>
              <a:ext uri="{FF2B5EF4-FFF2-40B4-BE49-F238E27FC236}">
                <a16:creationId xmlns:a16="http://schemas.microsoft.com/office/drawing/2014/main" id="{D45ECB13-C5F9-18D2-010F-2854557FE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1372" y="3263400"/>
            <a:ext cx="356649" cy="28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000" tIns="39000" rIns="75000" bIns="390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VA</a:t>
            </a:r>
          </a:p>
        </p:txBody>
      </p:sp>
      <p:sp>
        <p:nvSpPr>
          <p:cNvPr id="36" name="TextBox 12">
            <a:extLst>
              <a:ext uri="{FF2B5EF4-FFF2-40B4-BE49-F238E27FC236}">
                <a16:creationId xmlns:a16="http://schemas.microsoft.com/office/drawing/2014/main" id="{2832610D-9C11-B2F6-5C79-20882C0F139F}"/>
              </a:ext>
            </a:extLst>
          </p:cNvPr>
          <p:cNvSpPr txBox="1"/>
          <p:nvPr/>
        </p:nvSpPr>
        <p:spPr>
          <a:xfrm>
            <a:off x="4405853" y="1941317"/>
            <a:ext cx="997389" cy="3488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67" b="1" dirty="0">
                <a:solidFill>
                  <a:srgbClr val="000000">
                    <a:lumMod val="50000"/>
                    <a:lumOff val="50000"/>
                  </a:srgbClr>
                </a:solidFill>
                <a:latin typeface="Calibri" pitchFamily="34" charset="0"/>
                <a:ea typeface="宋体" panose="02010600030101010101" pitchFamily="2" charset="-122"/>
              </a:rPr>
              <a:t>CPU Chip</a:t>
            </a:r>
          </a:p>
        </p:txBody>
      </p:sp>
      <p:sp>
        <p:nvSpPr>
          <p:cNvPr id="37" name="Text Box 9">
            <a:extLst>
              <a:ext uri="{FF2B5EF4-FFF2-40B4-BE49-F238E27FC236}">
                <a16:creationId xmlns:a16="http://schemas.microsoft.com/office/drawing/2014/main" id="{B75AEC31-5C9D-B08D-400D-138B483E3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035" y="2394243"/>
            <a:ext cx="459242" cy="28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000" tIns="39000" rIns="75000" bIns="390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PTE</a:t>
            </a:r>
          </a:p>
        </p:txBody>
      </p:sp>
      <p:cxnSp>
        <p:nvCxnSpPr>
          <p:cNvPr id="40" name="Shape 49">
            <a:extLst>
              <a:ext uri="{FF2B5EF4-FFF2-40B4-BE49-F238E27FC236}">
                <a16:creationId xmlns:a16="http://schemas.microsoft.com/office/drawing/2014/main" id="{A768595A-37CF-7762-B89A-E31597FB8AB2}"/>
              </a:ext>
            </a:extLst>
          </p:cNvPr>
          <p:cNvCxnSpPr>
            <a:cxnSpLocks noChangeShapeType="1"/>
            <a:endCxn id="21" idx="2"/>
          </p:cNvCxnSpPr>
          <p:nvPr/>
        </p:nvCxnSpPr>
        <p:spPr bwMode="auto">
          <a:xfrm rot="10800000">
            <a:off x="4962802" y="3724609"/>
            <a:ext cx="3388117" cy="667810"/>
          </a:xfrm>
          <a:prstGeom prst="bentConnector2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Oval 4">
            <a:extLst>
              <a:ext uri="{FF2B5EF4-FFF2-40B4-BE49-F238E27FC236}">
                <a16:creationId xmlns:a16="http://schemas.microsoft.com/office/drawing/2014/main" id="{3731F0CC-1262-EE1A-3716-494DC31FF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5927" y="3080349"/>
            <a:ext cx="228864" cy="2288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75000" tIns="39000" rIns="75000" bIns="390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167" b="1" dirty="0">
                <a:solidFill>
                  <a:srgbClr val="FFFFFF"/>
                </a:solidFill>
                <a:latin typeface="Calibri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2" name="Oval 18">
            <a:extLst>
              <a:ext uri="{FF2B5EF4-FFF2-40B4-BE49-F238E27FC236}">
                <a16:creationId xmlns:a16="http://schemas.microsoft.com/office/drawing/2014/main" id="{F10E3166-962A-1217-49CC-A45F1FE70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2478" y="2449317"/>
            <a:ext cx="228865" cy="2288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75000" tIns="39000" rIns="75000" bIns="390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167" b="1" dirty="0">
                <a:solidFill>
                  <a:srgbClr val="FFFFFF"/>
                </a:solidFill>
                <a:latin typeface="Calibri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3" name="Oval 20">
            <a:extLst>
              <a:ext uri="{FF2B5EF4-FFF2-40B4-BE49-F238E27FC236}">
                <a16:creationId xmlns:a16="http://schemas.microsoft.com/office/drawing/2014/main" id="{FF4852A4-411B-E989-255E-3B438E95D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0531" y="3540724"/>
            <a:ext cx="228864" cy="2288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75000" tIns="39000" rIns="75000" bIns="390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167" b="1" dirty="0">
                <a:solidFill>
                  <a:srgbClr val="FFFFFF"/>
                </a:solidFill>
                <a:latin typeface="Calibri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44" name="Oval 21">
            <a:extLst>
              <a:ext uri="{FF2B5EF4-FFF2-40B4-BE49-F238E27FC236}">
                <a16:creationId xmlns:a16="http://schemas.microsoft.com/office/drawing/2014/main" id="{335B496B-5E1E-81DE-DC76-816B2715C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7927" y="4699599"/>
            <a:ext cx="228864" cy="2288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75000" tIns="39000" rIns="75000" bIns="390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167" b="1" dirty="0">
                <a:solidFill>
                  <a:srgbClr val="FFFFFF"/>
                </a:solidFill>
                <a:latin typeface="Calibri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45" name="Rectangle 10">
            <a:extLst>
              <a:ext uri="{FF2B5EF4-FFF2-40B4-BE49-F238E27FC236}">
                <a16:creationId xmlns:a16="http://schemas.microsoft.com/office/drawing/2014/main" id="{28FB7A86-9EDB-2FA7-E88E-3DBD48C9F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8978" y="2068317"/>
            <a:ext cx="889000" cy="317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5000" tIns="39000" rIns="75000" bIns="390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333" b="1" dirty="0">
                <a:solidFill>
                  <a:srgbClr val="000000"/>
                </a:solidFill>
                <a:latin typeface="Calibri" pitchFamily="34" charset="0"/>
                <a:ea typeface="宋体" panose="02010600030101010101" pitchFamily="2" charset="-122"/>
              </a:rPr>
              <a:t>TLB</a:t>
            </a:r>
          </a:p>
        </p:txBody>
      </p:sp>
      <p:cxnSp>
        <p:nvCxnSpPr>
          <p:cNvPr id="46" name="Straight Arrow Connector 20">
            <a:extLst>
              <a:ext uri="{FF2B5EF4-FFF2-40B4-BE49-F238E27FC236}">
                <a16:creationId xmlns:a16="http://schemas.microsoft.com/office/drawing/2014/main" id="{38230019-10DD-8869-01E2-4C72613C1354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6629015" y="2685458"/>
            <a:ext cx="600604" cy="132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Straight Arrow Connector 21">
            <a:extLst>
              <a:ext uri="{FF2B5EF4-FFF2-40B4-BE49-F238E27FC236}">
                <a16:creationId xmlns:a16="http://schemas.microsoft.com/office/drawing/2014/main" id="{FB5A125B-ABE4-1D4E-8DC1-2EAEF20533D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819515" y="2685458"/>
            <a:ext cx="600604" cy="132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Text Box 9">
            <a:extLst>
              <a:ext uri="{FF2B5EF4-FFF2-40B4-BE49-F238E27FC236}">
                <a16:creationId xmlns:a16="http://schemas.microsoft.com/office/drawing/2014/main" id="{F3F6CD98-9366-190D-345F-403AE8723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0598" y="2689915"/>
            <a:ext cx="459242" cy="28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000" tIns="39000" rIns="75000" bIns="3900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VPN</a:t>
            </a:r>
          </a:p>
        </p:txBody>
      </p:sp>
      <p:sp>
        <p:nvSpPr>
          <p:cNvPr id="49" name="Oval 19">
            <a:extLst>
              <a:ext uri="{FF2B5EF4-FFF2-40B4-BE49-F238E27FC236}">
                <a16:creationId xmlns:a16="http://schemas.microsoft.com/office/drawing/2014/main" id="{28A50E44-6FD5-083E-D3D5-13627568A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4561" y="2675537"/>
            <a:ext cx="228865" cy="2288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75000" tIns="39000" rIns="75000" bIns="390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167" b="1" dirty="0">
                <a:solidFill>
                  <a:srgbClr val="FFFFFF"/>
                </a:solidFill>
                <a:latin typeface="Calibri" pitchFamily="34" charset="0"/>
                <a:ea typeface="宋体" panose="02010600030101010101" pitchFamily="2" charset="-122"/>
              </a:rPr>
              <a:t>3</a:t>
            </a:r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D62FE264-CEDD-D0AB-1490-A3A97A9B8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336" y="1969725"/>
            <a:ext cx="1663163" cy="2269992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77B8F51F-A72E-EFCF-E8C4-708FB4712719}"/>
              </a:ext>
            </a:extLst>
          </p:cNvPr>
          <p:cNvSpPr txBox="1"/>
          <p:nvPr/>
        </p:nvSpPr>
        <p:spPr>
          <a:xfrm>
            <a:off x="5852776" y="1236223"/>
            <a:ext cx="2454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TLB</a:t>
            </a:r>
            <a:r>
              <a:rPr kumimoji="1" lang="zh-CN" altLang="en-US" dirty="0"/>
              <a:t>通过虚拟地址索引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命中后不查询页表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7E2B659-8C86-5159-75C9-BC2A90B63D59}"/>
              </a:ext>
            </a:extLst>
          </p:cNvPr>
          <p:cNvSpPr txBox="1"/>
          <p:nvPr/>
        </p:nvSpPr>
        <p:spPr>
          <a:xfrm>
            <a:off x="714647" y="444939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应用程序会使用相同的虚拟地址</a:t>
            </a:r>
          </a:p>
        </p:txBody>
      </p:sp>
    </p:spTree>
    <p:extLst>
      <p:ext uri="{BB962C8B-B14F-4D97-AF65-F5344CB8AC3E}">
        <p14:creationId xmlns:p14="http://schemas.microsoft.com/office/powerpoint/2010/main" val="41991223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CC6A7-CA74-DD40-BF2B-282C000F2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TLB</a:t>
            </a:r>
            <a:r>
              <a:rPr kumimoji="1" lang="zh-CN" altLang="en-US" dirty="0"/>
              <a:t>刷新（</a:t>
            </a:r>
            <a:r>
              <a:rPr kumimoji="1" lang="en-US" altLang="zh-CN" dirty="0"/>
              <a:t>TLB</a:t>
            </a:r>
            <a:r>
              <a:rPr kumimoji="1" lang="zh-CN" altLang="en-US" dirty="0"/>
              <a:t> </a:t>
            </a:r>
            <a:r>
              <a:rPr kumimoji="1" lang="en-US" altLang="zh-CN" dirty="0"/>
              <a:t>Flush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FF5BF3-1C48-7240-A293-4F03406D7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000" dirty="0"/>
              <a:t>TLB</a:t>
            </a:r>
            <a:r>
              <a:rPr kumimoji="1" lang="zh-CN" altLang="en-US" sz="2000" dirty="0"/>
              <a:t> 使用虚拟地址索引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当</a:t>
            </a:r>
            <a:r>
              <a:rPr kumimoji="1" lang="en-US" altLang="zh-CN" sz="2000" dirty="0"/>
              <a:t>OS</a:t>
            </a:r>
            <a:r>
              <a:rPr kumimoji="1" lang="zh-CN" altLang="en-US" sz="2000" dirty="0"/>
              <a:t>切换进程页表时需要全部刷新</a:t>
            </a:r>
            <a:endParaRPr kumimoji="1" lang="en-US" altLang="zh-CN" sz="2000" dirty="0"/>
          </a:p>
          <a:p>
            <a:pPr lvl="1"/>
            <a:endParaRPr kumimoji="1" lang="en-US" altLang="zh-CN" sz="2000" dirty="0"/>
          </a:p>
          <a:p>
            <a:r>
              <a:rPr kumimoji="1" lang="en-US" altLang="zh-CN" sz="2000" dirty="0"/>
              <a:t>AARCH64</a:t>
            </a:r>
            <a:r>
              <a:rPr kumimoji="1" lang="zh-CN" altLang="en-US" sz="2000" dirty="0"/>
              <a:t>上内核和应用程序使用不同的页表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分别存在</a:t>
            </a:r>
            <a:r>
              <a:rPr kumimoji="1" lang="en-US" altLang="zh-CN" sz="2000" dirty="0"/>
              <a:t>TTBR0_EL1</a:t>
            </a:r>
            <a:r>
              <a:rPr kumimoji="1" lang="zh-CN" altLang="en-US" sz="2000" dirty="0"/>
              <a:t>和</a:t>
            </a:r>
            <a:r>
              <a:rPr kumimoji="1" lang="en-US" altLang="zh-CN" sz="2000" dirty="0"/>
              <a:t>TTBR1_EL1</a:t>
            </a:r>
          </a:p>
          <a:p>
            <a:pPr lvl="1"/>
            <a:r>
              <a:rPr kumimoji="1" lang="zh-CN" altLang="en-US" sz="2000" dirty="0"/>
              <a:t>使用的虚拟地址范围不同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系统调用过程不用切换</a:t>
            </a:r>
            <a:endParaRPr kumimoji="1" lang="en-US" altLang="zh-CN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507646-92A0-3148-997F-8B1E0C034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D3739BE-1341-524C-A177-32C9FA716B68}"/>
              </a:ext>
            </a:extLst>
          </p:cNvPr>
          <p:cNvSpPr txBox="1">
            <a:spLocks/>
          </p:cNvSpPr>
          <p:nvPr/>
        </p:nvSpPr>
        <p:spPr>
          <a:xfrm>
            <a:off x="6012160" y="1321133"/>
            <a:ext cx="2952328" cy="240046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800" dirty="0"/>
              <a:t>刷新</a:t>
            </a:r>
            <a:r>
              <a:rPr kumimoji="1" lang="en-US" altLang="zh-CN" sz="1800" dirty="0"/>
              <a:t>TLB</a:t>
            </a:r>
            <a:r>
              <a:rPr kumimoji="1" lang="zh-CN" altLang="en-US" sz="1800" dirty="0"/>
              <a:t>的相关指令</a:t>
            </a:r>
            <a:endParaRPr kumimoji="1" lang="en-US" altLang="zh-CN" sz="1800" dirty="0"/>
          </a:p>
          <a:p>
            <a:pPr lvl="1"/>
            <a:r>
              <a:rPr kumimoji="1" lang="zh-CN" altLang="en-US" sz="1600" dirty="0"/>
              <a:t>清空全部</a:t>
            </a:r>
            <a:endParaRPr kumimoji="1" lang="en-US" altLang="zh-CN" sz="1600" dirty="0"/>
          </a:p>
          <a:p>
            <a:pPr lvl="2"/>
            <a:r>
              <a:rPr kumimoji="1" lang="en-US" altLang="zh-CN" sz="1400" dirty="0"/>
              <a:t>TLBI VMALLEL1IS</a:t>
            </a:r>
          </a:p>
          <a:p>
            <a:pPr lvl="1"/>
            <a:r>
              <a:rPr kumimoji="1" lang="zh-CN" altLang="en-US" sz="1600" dirty="0"/>
              <a:t>清空指定</a:t>
            </a:r>
            <a:r>
              <a:rPr kumimoji="1" lang="en-US" altLang="zh-CN" sz="1600" dirty="0"/>
              <a:t>ASID</a:t>
            </a:r>
            <a:r>
              <a:rPr kumimoji="1" lang="zh-CN" altLang="en-US" sz="1600" dirty="0"/>
              <a:t>相关</a:t>
            </a:r>
            <a:endParaRPr kumimoji="1" lang="en-US" altLang="zh-CN" sz="1600" dirty="0"/>
          </a:p>
          <a:p>
            <a:pPr lvl="2"/>
            <a:r>
              <a:rPr lang="en-US" altLang="zh-CN" sz="1400" dirty="0"/>
              <a:t>TLBI ASIDE1IS</a:t>
            </a:r>
            <a:endParaRPr kumimoji="1" lang="en-US" altLang="zh-CN" sz="1400" dirty="0"/>
          </a:p>
          <a:p>
            <a:pPr lvl="1"/>
            <a:r>
              <a:rPr kumimoji="1" lang="zh-CN" altLang="en-US" sz="1600" dirty="0"/>
              <a:t>清空指定虚拟地址</a:t>
            </a:r>
            <a:endParaRPr kumimoji="1" lang="en-US" altLang="zh-CN" sz="1600" dirty="0"/>
          </a:p>
          <a:p>
            <a:pPr lvl="2"/>
            <a:r>
              <a:rPr lang="en-US" altLang="zh-CN" sz="1400" dirty="0"/>
              <a:t>TLBI VAE1IS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0829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F9131-2CC9-E548-87BB-EBA49BF9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如何降低</a:t>
            </a:r>
            <a:r>
              <a:rPr kumimoji="1" lang="en-US" altLang="zh-CN" dirty="0"/>
              <a:t>TLB</a:t>
            </a:r>
            <a:r>
              <a:rPr kumimoji="1" lang="zh-CN" altLang="en-US" dirty="0"/>
              <a:t>刷新导致的开销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E54D8-92BB-1248-A83F-D424C6438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044279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硬件特性</a:t>
            </a:r>
            <a:r>
              <a:rPr kumimoji="1" lang="en-US" altLang="zh-CN" sz="2000" dirty="0"/>
              <a:t>ASID</a:t>
            </a:r>
            <a:r>
              <a:rPr kumimoji="1" lang="zh-CN" altLang="en-US" sz="2000" dirty="0"/>
              <a:t>（</a:t>
            </a:r>
            <a:r>
              <a:rPr kumimoji="1" lang="en-US" altLang="zh-CN" sz="2000" dirty="0"/>
              <a:t>AARCH64</a:t>
            </a:r>
            <a:r>
              <a:rPr kumimoji="1" lang="zh-CN" altLang="en-US" sz="2000" dirty="0"/>
              <a:t>）：</a:t>
            </a:r>
            <a:r>
              <a:rPr lang="en-US" altLang="zh-CN" sz="2000" dirty="0"/>
              <a:t> Address</a:t>
            </a:r>
            <a:r>
              <a:rPr lang="zh-CN" altLang="en-US" sz="2000" dirty="0"/>
              <a:t> </a:t>
            </a:r>
            <a:r>
              <a:rPr lang="en-US" altLang="zh-CN" sz="2000" dirty="0"/>
              <a:t>Space</a:t>
            </a:r>
            <a:r>
              <a:rPr lang="zh-CN" altLang="en-US" sz="2000" dirty="0"/>
              <a:t> </a:t>
            </a:r>
            <a:r>
              <a:rPr lang="en-US" altLang="zh-CN" sz="2000" dirty="0"/>
              <a:t>ID</a:t>
            </a:r>
            <a:endParaRPr kumimoji="1" lang="en-US" altLang="zh-CN" sz="2000" dirty="0"/>
          </a:p>
          <a:p>
            <a:pPr lvl="1"/>
            <a:r>
              <a:rPr lang="en-US" altLang="zh-CN" sz="1800" dirty="0"/>
              <a:t>OS</a:t>
            </a:r>
            <a:r>
              <a:rPr lang="zh-CN" altLang="en-US" sz="1800" dirty="0"/>
              <a:t>为不同进程分配</a:t>
            </a:r>
            <a:r>
              <a:rPr lang="en-US" altLang="zh-CN" sz="1800" dirty="0"/>
              <a:t>8</a:t>
            </a:r>
            <a:r>
              <a:rPr lang="zh-CN" altLang="en-US" sz="1800" dirty="0"/>
              <a:t>位或</a:t>
            </a:r>
            <a:r>
              <a:rPr lang="en-US" altLang="zh-CN" sz="1800" dirty="0"/>
              <a:t>16</a:t>
            </a:r>
            <a:r>
              <a:rPr lang="zh-CN" altLang="en-US" sz="1800" dirty="0"/>
              <a:t>位 </a:t>
            </a:r>
            <a:r>
              <a:rPr lang="en-US" altLang="zh-CN" sz="1800" dirty="0"/>
              <a:t>ASID</a:t>
            </a:r>
          </a:p>
          <a:p>
            <a:pPr lvl="2"/>
            <a:r>
              <a:rPr lang="en-US" altLang="zh-CN" sz="1600" dirty="0"/>
              <a:t>ASID</a:t>
            </a:r>
            <a:r>
              <a:rPr lang="zh-CN" altLang="en-US" sz="1600" dirty="0"/>
              <a:t>的位数由</a:t>
            </a:r>
            <a:r>
              <a:rPr lang="en-US" altLang="zh-CN" sz="1600" dirty="0"/>
              <a:t>TCR_EL1</a:t>
            </a:r>
            <a:r>
              <a:rPr lang="zh-CN" altLang="en-US" sz="1600" dirty="0"/>
              <a:t>的第</a:t>
            </a:r>
            <a:r>
              <a:rPr lang="en-US" altLang="zh-CN" sz="1600" dirty="0"/>
              <a:t>36</a:t>
            </a:r>
            <a:r>
              <a:rPr lang="zh-CN" altLang="en-US" sz="1600" dirty="0"/>
              <a:t>位（</a:t>
            </a:r>
            <a:r>
              <a:rPr lang="en-US" altLang="zh-CN" sz="1600" dirty="0"/>
              <a:t>AS</a:t>
            </a:r>
            <a:r>
              <a:rPr lang="zh-CN" altLang="en-US" sz="1600" dirty="0"/>
              <a:t>位）决定</a:t>
            </a:r>
            <a:endParaRPr lang="en-US" altLang="zh-CN" sz="1600" dirty="0"/>
          </a:p>
          <a:p>
            <a:pPr lvl="2"/>
            <a:r>
              <a:rPr lang="en-US" altLang="zh-CN" sz="1600" dirty="0"/>
              <a:t>OS</a:t>
            </a:r>
            <a:r>
              <a:rPr lang="zh-CN" altLang="en-US" sz="1600" dirty="0"/>
              <a:t>负责将</a:t>
            </a:r>
            <a:r>
              <a:rPr lang="en-US" altLang="zh-CN" sz="1600" dirty="0"/>
              <a:t>ASID</a:t>
            </a:r>
            <a:r>
              <a:rPr lang="zh-CN" altLang="en-US" sz="1600" dirty="0"/>
              <a:t>填写在</a:t>
            </a:r>
            <a:r>
              <a:rPr lang="en-US" altLang="zh-CN" sz="1600" dirty="0"/>
              <a:t>TTBR0_EL1</a:t>
            </a:r>
            <a:r>
              <a:rPr lang="zh-CN" altLang="en-US" sz="1600" dirty="0"/>
              <a:t>的高</a:t>
            </a:r>
            <a:r>
              <a:rPr lang="en-US" altLang="zh-CN" sz="1600" dirty="0"/>
              <a:t>8</a:t>
            </a:r>
            <a:r>
              <a:rPr lang="zh-CN" altLang="en-US" sz="1600" dirty="0"/>
              <a:t>位或高</a:t>
            </a:r>
            <a:r>
              <a:rPr lang="en-US" altLang="zh-CN" sz="1600" dirty="0"/>
              <a:t>16</a:t>
            </a:r>
            <a:r>
              <a:rPr lang="zh-CN" altLang="en-US" sz="1600" dirty="0"/>
              <a:t>位</a:t>
            </a:r>
            <a:endParaRPr lang="en-US" altLang="zh-CN" sz="1600" dirty="0"/>
          </a:p>
          <a:p>
            <a:pPr lvl="1"/>
            <a:r>
              <a:rPr lang="en-US" altLang="zh-CN" sz="1800" dirty="0"/>
              <a:t>TLB</a:t>
            </a:r>
            <a:r>
              <a:rPr lang="zh-CN" altLang="en-US" sz="1800" dirty="0"/>
              <a:t>的每一项也会缓存</a:t>
            </a:r>
            <a:r>
              <a:rPr lang="en-US" altLang="zh-CN" sz="1800" dirty="0"/>
              <a:t>ASID</a:t>
            </a:r>
          </a:p>
          <a:p>
            <a:pPr lvl="2"/>
            <a:r>
              <a:rPr lang="zh-CN" altLang="en-US" sz="1600" dirty="0"/>
              <a:t>地址翻译时，硬件会将</a:t>
            </a:r>
            <a:r>
              <a:rPr lang="en-US" altLang="zh-CN" sz="1600" dirty="0"/>
              <a:t>TLB</a:t>
            </a:r>
            <a:r>
              <a:rPr lang="zh-CN" altLang="en-US" sz="1600" dirty="0"/>
              <a:t>项的</a:t>
            </a:r>
            <a:r>
              <a:rPr lang="en-US" altLang="zh-CN" sz="1600" dirty="0"/>
              <a:t>ASID</a:t>
            </a:r>
            <a:r>
              <a:rPr lang="zh-CN" altLang="en-US" sz="1600" dirty="0"/>
              <a:t>与</a:t>
            </a:r>
            <a:r>
              <a:rPr lang="en-US" altLang="zh-CN" sz="1600" dirty="0"/>
              <a:t>TTBR0_EL1</a:t>
            </a:r>
            <a:r>
              <a:rPr lang="zh-CN" altLang="en-US" sz="1600" dirty="0"/>
              <a:t>的</a:t>
            </a:r>
            <a:r>
              <a:rPr lang="en-US" altLang="zh-CN" sz="1600" dirty="0"/>
              <a:t>ASID</a:t>
            </a:r>
            <a:r>
              <a:rPr lang="zh-CN" altLang="en-US" sz="1600" dirty="0"/>
              <a:t>对比</a:t>
            </a:r>
            <a:endParaRPr lang="en-US" altLang="zh-CN" sz="1600" dirty="0"/>
          </a:p>
          <a:p>
            <a:pPr lvl="2"/>
            <a:r>
              <a:rPr lang="zh-CN" altLang="en-US" sz="1600" dirty="0"/>
              <a:t>若不匹配，则</a:t>
            </a:r>
            <a:r>
              <a:rPr lang="en-US" altLang="zh-CN" sz="1600" dirty="0"/>
              <a:t>TLB</a:t>
            </a:r>
            <a:r>
              <a:rPr lang="zh-CN" altLang="en-US" sz="1600" dirty="0"/>
              <a:t> </a:t>
            </a:r>
            <a:r>
              <a:rPr lang="en-US" altLang="zh-CN" sz="1600" dirty="0"/>
              <a:t>miss</a:t>
            </a:r>
          </a:p>
          <a:p>
            <a:r>
              <a:rPr kumimoji="1" lang="zh-CN" altLang="en-US" sz="2100" dirty="0"/>
              <a:t>使用了</a:t>
            </a:r>
            <a:r>
              <a:rPr kumimoji="1" lang="en-US" altLang="zh-CN" sz="2100" dirty="0"/>
              <a:t>ASID</a:t>
            </a:r>
            <a:r>
              <a:rPr kumimoji="1" lang="zh-CN" altLang="en-US" sz="2100" dirty="0"/>
              <a:t>之后</a:t>
            </a:r>
            <a:endParaRPr kumimoji="1" lang="en-US" altLang="zh-CN" sz="2100" dirty="0"/>
          </a:p>
          <a:p>
            <a:pPr lvl="1"/>
            <a:r>
              <a:rPr lang="zh-CN" altLang="en-US" sz="1800" dirty="0"/>
              <a:t>切换页表（即切换进程）后，不再需要刷新</a:t>
            </a:r>
            <a:r>
              <a:rPr lang="en-US" altLang="zh-CN" sz="1800" dirty="0"/>
              <a:t>TLB</a:t>
            </a:r>
            <a:r>
              <a:rPr lang="zh-CN" altLang="en-US" sz="1800" dirty="0"/>
              <a:t>，提高性能</a:t>
            </a:r>
            <a:endParaRPr lang="en-US" altLang="zh-CN" sz="1800" dirty="0"/>
          </a:p>
          <a:p>
            <a:pPr lvl="1"/>
            <a:r>
              <a:rPr lang="zh-CN" altLang="en-US" sz="1800" dirty="0"/>
              <a:t>修改页表映射后，仍需刷新</a:t>
            </a:r>
            <a:r>
              <a:rPr lang="en-US" altLang="zh-CN" sz="1800" dirty="0"/>
              <a:t>TLB</a:t>
            </a:r>
            <a:r>
              <a:rPr lang="zh-CN" altLang="en-US" sz="1800" dirty="0"/>
              <a:t>（为什么？）</a:t>
            </a:r>
            <a:endParaRPr kumimoji="1" lang="en-US" altLang="zh-CN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419CFB-A39C-7E44-9E48-99F26F50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757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917C8-A044-C928-CCF1-72C54C01F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回顾：操作设备的示例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C1BD363-53EC-73C2-7FBE-E1E04F3D5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89348"/>
            <a:ext cx="5740702" cy="229494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B2FD05-2D50-83FE-506E-45CEE1A7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8344290-844B-0566-9818-1E185CE460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4" y="3705204"/>
            <a:ext cx="7772400" cy="200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039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B8E28-7657-D64E-9220-A12447DFF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TLB</a:t>
            </a:r>
            <a:r>
              <a:rPr kumimoji="1" lang="zh-CN" altLang="en-US" dirty="0"/>
              <a:t>与多核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5781FE-83A9-DD48-A015-6221AA40A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OS</a:t>
            </a:r>
            <a:r>
              <a:rPr kumimoji="1" lang="zh-CN" altLang="en-US" sz="2400" dirty="0"/>
              <a:t>修改页表后，需要刷新其它核的</a:t>
            </a:r>
            <a:r>
              <a:rPr kumimoji="1" lang="en-US" altLang="zh-CN" sz="2400" dirty="0"/>
              <a:t>TLB</a:t>
            </a:r>
            <a:r>
              <a:rPr kumimoji="1" lang="zh-CN" altLang="en-US" sz="2400" dirty="0"/>
              <a:t>吗？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需要，因为一个进程可能在多个核上运行</a:t>
            </a:r>
            <a:endParaRPr kumimoji="1" lang="en-US" altLang="zh-CN" sz="2000" dirty="0"/>
          </a:p>
          <a:p>
            <a:r>
              <a:rPr kumimoji="1" lang="en-US" altLang="zh-CN" sz="2400" dirty="0"/>
              <a:t>OS</a:t>
            </a:r>
            <a:r>
              <a:rPr kumimoji="1" lang="zh-CN" altLang="en-US" sz="2400" dirty="0"/>
              <a:t>如何知道需要刷新哪些核的</a:t>
            </a:r>
            <a:r>
              <a:rPr kumimoji="1" lang="en-US" altLang="zh-CN" sz="2400" dirty="0"/>
              <a:t>TLB</a:t>
            </a:r>
            <a:r>
              <a:rPr kumimoji="1" lang="zh-CN" altLang="en-US" sz="2400" dirty="0"/>
              <a:t>？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操作系统知道进程调度信息</a:t>
            </a:r>
            <a:endParaRPr kumimoji="1" lang="en-US" altLang="zh-CN" sz="2000" dirty="0"/>
          </a:p>
          <a:p>
            <a:r>
              <a:rPr kumimoji="1" lang="en-US" altLang="zh-CN" sz="2400" dirty="0"/>
              <a:t>OS</a:t>
            </a:r>
            <a:r>
              <a:rPr kumimoji="1" lang="zh-CN" altLang="en-US" sz="2400" dirty="0"/>
              <a:t>如何刷新其他核的</a:t>
            </a:r>
            <a:r>
              <a:rPr kumimoji="1" lang="en-US" altLang="zh-CN" sz="2400" dirty="0"/>
              <a:t>TLB</a:t>
            </a:r>
            <a:r>
              <a:rPr kumimoji="1" lang="zh-CN" altLang="en-US" sz="2400" dirty="0"/>
              <a:t>？</a:t>
            </a:r>
            <a:endParaRPr kumimoji="1" lang="en-US" altLang="zh-CN" sz="2400" dirty="0"/>
          </a:p>
          <a:p>
            <a:pPr lvl="1"/>
            <a:r>
              <a:rPr kumimoji="1" lang="en-US" altLang="zh-CN" sz="2000" dirty="0"/>
              <a:t>x86_64: </a:t>
            </a:r>
            <a:r>
              <a:rPr kumimoji="1" lang="zh-CN" altLang="en-US" sz="2000" dirty="0"/>
              <a:t>发送</a:t>
            </a:r>
            <a:r>
              <a:rPr kumimoji="1" lang="en-US" altLang="zh-CN" sz="2000" dirty="0"/>
              <a:t>IPI</a:t>
            </a:r>
            <a:r>
              <a:rPr kumimoji="1" lang="zh-CN" altLang="en-US" sz="2000" dirty="0"/>
              <a:t>中断某个核，通知它主动刷新</a:t>
            </a:r>
            <a:endParaRPr kumimoji="1" lang="en-US" altLang="zh-CN" sz="2000" dirty="0"/>
          </a:p>
          <a:p>
            <a:pPr lvl="1"/>
            <a:r>
              <a:rPr kumimoji="1" lang="en-US" altLang="zh-CN" sz="2000" dirty="0"/>
              <a:t>AARCH64: </a:t>
            </a:r>
            <a:r>
              <a:rPr kumimoji="1" lang="zh-CN" altLang="en-US" sz="2000" dirty="0"/>
              <a:t>可在</a:t>
            </a:r>
            <a:r>
              <a:rPr kumimoji="1" lang="en-US" altLang="zh-CN" sz="2000" dirty="0"/>
              <a:t>local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CPU</a:t>
            </a:r>
            <a:r>
              <a:rPr kumimoji="1" lang="zh-CN" altLang="en-US" sz="2000" dirty="0"/>
              <a:t>上刷新其它核</a:t>
            </a:r>
            <a:r>
              <a:rPr kumimoji="1" lang="en-US" altLang="zh-CN" sz="2000" dirty="0"/>
              <a:t>TLB</a:t>
            </a:r>
          </a:p>
          <a:p>
            <a:pPr lvl="2"/>
            <a:r>
              <a:rPr lang="zh-CN" altLang="en-US" sz="1600" dirty="0"/>
              <a:t>调用的</a:t>
            </a:r>
            <a:r>
              <a:rPr lang="en-US" altLang="zh-CN" sz="1600" dirty="0"/>
              <a:t>ARM</a:t>
            </a:r>
            <a:r>
              <a:rPr lang="zh-CN" altLang="en-US" sz="1600" dirty="0"/>
              <a:t>指令：</a:t>
            </a:r>
            <a:r>
              <a:rPr lang="en-US" altLang="zh-CN" sz="1600" dirty="0"/>
              <a:t>TLBI ASIDE1IS</a:t>
            </a:r>
            <a:endParaRPr kumimoji="1" lang="en-US" altLang="zh-CN" sz="1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AEC849-17D8-8341-A7B8-A9079D2F3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52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C3CFBB2-29A4-9845-909C-D2C6211C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/>
              <a:t>小结：虚拟内存机制的优势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8326478-0DD6-F849-B334-5BDB7DEEC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2849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>
            <a:extLst>
              <a:ext uri="{FF2B5EF4-FFF2-40B4-BE49-F238E27FC236}">
                <a16:creationId xmlns:a16="http://schemas.microsoft.com/office/drawing/2014/main" id="{894B94B3-BE7D-AA45-B413-A5601EAB6C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7544" y="337220"/>
            <a:ext cx="6667500" cy="731573"/>
          </a:xfrm>
        </p:spPr>
        <p:txBody>
          <a:bodyPr/>
          <a:lstStyle/>
          <a:p>
            <a:pPr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虚拟内存机制的优势</a:t>
            </a: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D7FDDE60-DEF0-4947-BD48-5FD53C0C95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7847" y="1255572"/>
            <a:ext cx="6985000" cy="4122208"/>
          </a:xfrm>
        </p:spPr>
        <p:txBody>
          <a:bodyPr>
            <a:normAutofit/>
          </a:bodyPr>
          <a:lstStyle/>
          <a:p>
            <a:pPr>
              <a:lnSpc>
                <a:spcPct val="83000"/>
              </a:lnSpc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  <a:defRPr/>
            </a:pPr>
            <a:r>
              <a:rPr lang="zh-CN" altLang="en-US" sz="2400" dirty="0">
                <a:latin typeface="+mn-ea"/>
              </a:rPr>
              <a:t>高效使用物理内存</a:t>
            </a:r>
            <a:endParaRPr lang="en-GB" altLang="zh-CN" sz="2400" dirty="0">
              <a:latin typeface="+mn-ea"/>
              <a:ea typeface="+mn-ea"/>
            </a:endParaRPr>
          </a:p>
          <a:p>
            <a:pPr lvl="1"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  <a:defRPr/>
            </a:pPr>
            <a:r>
              <a:rPr lang="zh-CN" altLang="en-US" sz="2000" dirty="0">
                <a:latin typeface="+mn-ea"/>
                <a:ea typeface="+mn-ea"/>
              </a:rPr>
              <a:t>使用 </a:t>
            </a:r>
            <a:r>
              <a:rPr lang="en" altLang="zh-CN" sz="2000" dirty="0">
                <a:latin typeface="+mn-ea"/>
                <a:ea typeface="+mn-ea"/>
              </a:rPr>
              <a:t>DRAM </a:t>
            </a:r>
            <a:r>
              <a:rPr lang="zh-CN" altLang="en-US" sz="2000" dirty="0">
                <a:latin typeface="+mn-ea"/>
                <a:ea typeface="+mn-ea"/>
              </a:rPr>
              <a:t>作为虚拟地址空间的缓存</a:t>
            </a:r>
            <a:endParaRPr lang="en-GB" altLang="zh-CN" sz="2000" dirty="0">
              <a:latin typeface="+mn-ea"/>
              <a:ea typeface="+mn-ea"/>
            </a:endParaRPr>
          </a:p>
          <a:p>
            <a:pPr marL="0" indent="0">
              <a:buNone/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  <a:defRPr/>
            </a:pPr>
            <a:endParaRPr lang="en-GB" altLang="zh-CN" sz="600" dirty="0">
              <a:latin typeface="+mn-ea"/>
              <a:ea typeface="+mn-ea"/>
            </a:endParaRPr>
          </a:p>
          <a:p>
            <a:pPr>
              <a:lnSpc>
                <a:spcPct val="83000"/>
              </a:lnSpc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  <a:defRPr/>
            </a:pPr>
            <a:r>
              <a:rPr lang="zh-CN" altLang="en-GB" sz="2400" dirty="0">
                <a:latin typeface="+mn-ea"/>
                <a:ea typeface="+mn-ea"/>
              </a:rPr>
              <a:t>简化内存管理</a:t>
            </a:r>
            <a:endParaRPr lang="en-GB" altLang="zh-CN" sz="2400" dirty="0">
              <a:latin typeface="+mn-ea"/>
              <a:ea typeface="+mn-ea"/>
            </a:endParaRPr>
          </a:p>
          <a:p>
            <a:pPr lvl="1">
              <a:lnSpc>
                <a:spcPct val="88000"/>
              </a:lnSpc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  <a:defRPr/>
            </a:pPr>
            <a:r>
              <a:rPr lang="zh-CN" altLang="en-GB" sz="2000" dirty="0">
                <a:latin typeface="+mn-ea"/>
                <a:ea typeface="+mn-ea"/>
              </a:rPr>
              <a:t>每个</a:t>
            </a:r>
            <a:r>
              <a:rPr lang="zh-CN" altLang="en-US" sz="2000" dirty="0">
                <a:latin typeface="+mn-ea"/>
                <a:ea typeface="+mn-ea"/>
              </a:rPr>
              <a:t>进程看到的是统一的线性地址空间</a:t>
            </a:r>
            <a:endParaRPr lang="en-GB" altLang="zh-CN" sz="2000" dirty="0">
              <a:latin typeface="+mn-ea"/>
              <a:ea typeface="+mn-ea"/>
            </a:endParaRPr>
          </a:p>
          <a:p>
            <a:pPr marL="0" indent="0">
              <a:lnSpc>
                <a:spcPct val="88000"/>
              </a:lnSpc>
              <a:buNone/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  <a:defRPr/>
            </a:pPr>
            <a:endParaRPr lang="en-GB" altLang="zh-CN" sz="600" dirty="0">
              <a:latin typeface="+mn-ea"/>
              <a:ea typeface="+mn-ea"/>
            </a:endParaRPr>
          </a:p>
          <a:p>
            <a:pPr>
              <a:lnSpc>
                <a:spcPct val="83000"/>
              </a:lnSpc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  <a:defRPr/>
            </a:pPr>
            <a:r>
              <a:rPr lang="zh-CN" altLang="en-US" sz="2400" dirty="0">
                <a:latin typeface="+mn-ea"/>
                <a:ea typeface="+mn-ea"/>
              </a:rPr>
              <a:t>更强的</a:t>
            </a:r>
            <a:r>
              <a:rPr lang="zh-CN" altLang="en-GB" sz="2400" dirty="0">
                <a:latin typeface="+mn-ea"/>
                <a:ea typeface="+mn-ea"/>
              </a:rPr>
              <a:t>隔离</a:t>
            </a:r>
            <a:r>
              <a:rPr lang="zh-CN" altLang="en-US" sz="2400" dirty="0">
                <a:latin typeface="+mn-ea"/>
                <a:ea typeface="+mn-ea"/>
              </a:rPr>
              <a:t>与更细的权限控制</a:t>
            </a:r>
            <a:endParaRPr lang="en-GB" altLang="zh-CN" sz="2400" dirty="0">
              <a:latin typeface="+mn-ea"/>
              <a:ea typeface="+mn-ea"/>
            </a:endParaRPr>
          </a:p>
          <a:p>
            <a:pPr lvl="1">
              <a:lnSpc>
                <a:spcPct val="88000"/>
              </a:lnSpc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  <a:defRPr/>
            </a:pPr>
            <a:r>
              <a:rPr lang="zh-CN" altLang="en-GB" sz="2000" dirty="0">
                <a:latin typeface="+mn-ea"/>
                <a:ea typeface="+mn-ea"/>
              </a:rPr>
              <a:t>一个进程</a:t>
            </a:r>
            <a:r>
              <a:rPr lang="zh-CN" altLang="en-US" sz="2000" dirty="0">
                <a:latin typeface="+mn-ea"/>
                <a:ea typeface="+mn-ea"/>
              </a:rPr>
              <a:t>不能访问属于其他进程的内存</a:t>
            </a:r>
            <a:r>
              <a:rPr lang="en-GB" altLang="zh-CN" sz="2000" dirty="0">
                <a:latin typeface="+mn-ea"/>
                <a:ea typeface="+mn-ea"/>
              </a:rPr>
              <a:t>	</a:t>
            </a:r>
          </a:p>
          <a:p>
            <a:pPr lvl="1">
              <a:lnSpc>
                <a:spcPct val="88000"/>
              </a:lnSpc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  <a:defRPr/>
            </a:pPr>
            <a:r>
              <a:rPr lang="zh-CN" altLang="en-US" sz="2000" dirty="0">
                <a:latin typeface="+mn-ea"/>
                <a:ea typeface="+mn-ea"/>
              </a:rPr>
              <a:t>用户程序不能够访问特权更高的内核信息</a:t>
            </a:r>
            <a:endParaRPr lang="en-US" altLang="zh-CN" sz="2000" dirty="0">
              <a:latin typeface="+mn-ea"/>
              <a:ea typeface="+mn-ea"/>
            </a:endParaRPr>
          </a:p>
          <a:p>
            <a:pPr lvl="1">
              <a:lnSpc>
                <a:spcPct val="88000"/>
              </a:lnSpc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  <a:defRPr/>
            </a:pPr>
            <a:r>
              <a:rPr lang="zh-CN" altLang="en-US" sz="2000" dirty="0">
                <a:latin typeface="+mn-ea"/>
                <a:ea typeface="+mn-ea"/>
              </a:rPr>
              <a:t>不同内存页的读、写、执行权限可以不同</a:t>
            </a:r>
            <a:endParaRPr lang="en-GB" altLang="zh-CN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116153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>
            <a:extLst>
              <a:ext uri="{FF2B5EF4-FFF2-40B4-BE49-F238E27FC236}">
                <a16:creationId xmlns:a16="http://schemas.microsoft.com/office/drawing/2014/main" id="{B14A3D75-2795-DB4F-8B28-D42EA854E6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8989" y="297656"/>
            <a:ext cx="6902979" cy="818886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每个进程拥有独立的虚拟地址空间</a:t>
            </a:r>
            <a:endParaRPr lang="en-GB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65AF2E9A-B820-D941-8C49-A2F8B0067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890" y="1180982"/>
            <a:ext cx="2324364" cy="406135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75000" tIns="39000" rIns="75000" bIns="390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US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用户</a:t>
            </a:r>
            <a:r>
              <a:rPr lang="zh-CN" altLang="en-GB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不可访问</a:t>
            </a:r>
            <a:r>
              <a:rPr lang="zh-CN" altLang="en-US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的空间</a:t>
            </a:r>
            <a:endParaRPr lang="en-GB" altLang="zh-CN" sz="1333" b="1" dirty="0">
              <a:solidFill>
                <a:srgbClr val="000000"/>
              </a:solidFill>
              <a:latin typeface="Calibri" panose="020F0502020204030204" pitchFamily="34" charset="0"/>
              <a:ea typeface="msgothic"/>
              <a:cs typeface="msgothic"/>
            </a:endParaRPr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508DE43-E90D-F942-9E72-2DE9A0773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890" y="2599149"/>
            <a:ext cx="2324364" cy="558271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75000" tIns="39000" rIns="75000" bIns="390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US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共享库（</a:t>
            </a:r>
            <a:r>
              <a:rPr lang="en-US" altLang="zh-CN" sz="1333" b="1" dirty="0" err="1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mmap</a:t>
            </a:r>
            <a:r>
              <a:rPr lang="zh-CN" altLang="en-US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）</a:t>
            </a:r>
            <a:endParaRPr lang="en-GB" altLang="zh-CN" sz="1333" b="1" dirty="0">
              <a:solidFill>
                <a:srgbClr val="000000"/>
              </a:solidFill>
              <a:latin typeface="Calibri" panose="020F0502020204030204" pitchFamily="34" charset="0"/>
              <a:ea typeface="msgothic"/>
              <a:cs typeface="msgothic"/>
            </a:endParaRP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71CE50B2-D5C5-5B41-BF72-AE7C29E04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890" y="3145896"/>
            <a:ext cx="2324364" cy="418042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67" b="1">
              <a:solidFill>
                <a:srgbClr val="0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DC7CF5A6-6272-1149-AD34-0B8A07AC8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890" y="3562615"/>
            <a:ext cx="2324364" cy="558271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75000" tIns="39000" rIns="75000" bIns="390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GB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堆</a:t>
            </a:r>
            <a:r>
              <a:rPr lang="en-GB" altLang="zh-CN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 </a:t>
            </a:r>
            <a:r>
              <a:rPr lang="zh-CN" altLang="en-US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（</a:t>
            </a:r>
            <a:r>
              <a:rPr lang="en-US" altLang="zh-CN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malloc</a:t>
            </a:r>
            <a:r>
              <a:rPr lang="zh-CN" altLang="en-US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）</a:t>
            </a:r>
            <a:endParaRPr lang="en-GB" altLang="zh-CN" sz="1333" b="1" dirty="0">
              <a:solidFill>
                <a:srgbClr val="000000"/>
              </a:solidFill>
              <a:latin typeface="Calibri" panose="020F0502020204030204" pitchFamily="34" charset="0"/>
              <a:ea typeface="msgothic"/>
              <a:cs typeface="msgothic"/>
            </a:endParaRPr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id="{B616056C-B25D-5847-8F9E-90C1FB537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890" y="1841118"/>
            <a:ext cx="2324364" cy="755386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667" b="1">
              <a:solidFill>
                <a:srgbClr val="0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0" name="Line 19">
            <a:extLst>
              <a:ext uri="{FF2B5EF4-FFF2-40B4-BE49-F238E27FC236}">
                <a16:creationId xmlns:a16="http://schemas.microsoft.com/office/drawing/2014/main" id="{09F9C126-B07B-A74D-AC32-EAA631920D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1441" y="3234532"/>
            <a:ext cx="1323" cy="320146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1" name="Rectangle 20">
            <a:extLst>
              <a:ext uri="{FF2B5EF4-FFF2-40B4-BE49-F238E27FC236}">
                <a16:creationId xmlns:a16="http://schemas.microsoft.com/office/drawing/2014/main" id="{B9DE4179-2FEE-CD42-896C-407CB657E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890" y="1561982"/>
            <a:ext cx="2324364" cy="46963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75000" tIns="39000" rIns="75000" bIns="390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US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栈 （运行时创建）</a:t>
            </a:r>
            <a:endParaRPr lang="en-GB" altLang="zh-CN" sz="1333" b="1" dirty="0">
              <a:solidFill>
                <a:srgbClr val="000000"/>
              </a:solidFill>
              <a:latin typeface="Calibri" panose="020F0502020204030204" pitchFamily="34" charset="0"/>
              <a:ea typeface="msgothic"/>
              <a:cs typeface="msgothic"/>
            </a:endParaRPr>
          </a:p>
        </p:txBody>
      </p:sp>
      <p:sp>
        <p:nvSpPr>
          <p:cNvPr id="12" name="Line 21">
            <a:extLst>
              <a:ext uri="{FF2B5EF4-FFF2-40B4-BE49-F238E27FC236}">
                <a16:creationId xmlns:a16="http://schemas.microsoft.com/office/drawing/2014/main" id="{28E3C15C-5D4F-2F44-93BE-D63466E43A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1441" y="2411295"/>
            <a:ext cx="1323" cy="193146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3" name="Line 22">
            <a:extLst>
              <a:ext uri="{FF2B5EF4-FFF2-40B4-BE49-F238E27FC236}">
                <a16:creationId xmlns:a16="http://schemas.microsoft.com/office/drawing/2014/main" id="{2CDF1F02-9387-CC4C-AB19-D8D193A1B5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1441" y="2031617"/>
            <a:ext cx="1323" cy="1905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4" name="Rectangle 23">
            <a:extLst>
              <a:ext uri="{FF2B5EF4-FFF2-40B4-BE49-F238E27FC236}">
                <a16:creationId xmlns:a16="http://schemas.microsoft.com/office/drawing/2014/main" id="{3C70B303-430B-2A47-897B-271975F5F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890" y="5197741"/>
            <a:ext cx="2324364" cy="330729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5000" tIns="39000" rIns="75000" bIns="390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333" b="1" dirty="0">
                <a:solidFill>
                  <a:srgbClr val="000000"/>
                </a:solidFill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15" name="Text Box 24">
            <a:extLst>
              <a:ext uri="{FF2B5EF4-FFF2-40B4-BE49-F238E27FC236}">
                <a16:creationId xmlns:a16="http://schemas.microsoft.com/office/drawing/2014/main" id="{E28CFA04-0359-7845-AA79-EC0D85D10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024" y="5378980"/>
            <a:ext cx="383901" cy="229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000" tIns="39000" rIns="75000" bIns="390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US" altLang="zh-CN" sz="1000" b="1" dirty="0">
                <a:solidFill>
                  <a:srgbClr val="000000"/>
                </a:solidFill>
                <a:latin typeface="+mn-ea"/>
                <a:cs typeface="msgothic"/>
              </a:rPr>
              <a:t>0x</a:t>
            </a:r>
            <a:r>
              <a:rPr lang="en-GB" altLang="zh-CN" sz="1000" b="1" dirty="0">
                <a:solidFill>
                  <a:srgbClr val="000000"/>
                </a:solidFill>
                <a:latin typeface="+mn-ea"/>
                <a:cs typeface="msgothic"/>
              </a:rPr>
              <a:t>0</a:t>
            </a:r>
          </a:p>
        </p:txBody>
      </p:sp>
      <p:sp>
        <p:nvSpPr>
          <p:cNvPr id="16" name="Text Box 25">
            <a:extLst>
              <a:ext uri="{FF2B5EF4-FFF2-40B4-BE49-F238E27FC236}">
                <a16:creationId xmlns:a16="http://schemas.microsoft.com/office/drawing/2014/main" id="{2F2E2E7D-CB93-F04D-9AC0-89DFE18A4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5910" y="1886097"/>
            <a:ext cx="1198578" cy="47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75000" tIns="39000" rIns="75000" bIns="390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US" altLang="zh-CN" sz="1333" b="1" dirty="0">
                <a:solidFill>
                  <a:srgbClr val="000000"/>
                </a:solidFill>
                <a:latin typeface="Courier New" panose="02070309020205020404" pitchFamily="49" charset="0"/>
                <a:cs typeface="msgothic"/>
              </a:rPr>
              <a:t>%</a:t>
            </a:r>
            <a:r>
              <a:rPr lang="en-GB" altLang="zh-CN" sz="1333" b="1" dirty="0">
                <a:solidFill>
                  <a:srgbClr val="000000"/>
                </a:solidFill>
                <a:latin typeface="Courier New" panose="02070309020205020404" pitchFamily="49" charset="0"/>
                <a:cs typeface="msgothic"/>
              </a:rPr>
              <a:t>SP</a:t>
            </a:r>
            <a:r>
              <a:rPr lang="en-GB" altLang="zh-CN" sz="1333" b="1" dirty="0">
                <a:solidFill>
                  <a:srgbClr val="000000"/>
                </a:solidFill>
                <a:latin typeface="Calibri" panose="020F0502020204030204" pitchFamily="34" charset="0"/>
                <a:cs typeface="msgothic"/>
              </a:rPr>
              <a:t> </a:t>
            </a:r>
          </a:p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 dirty="0">
                <a:solidFill>
                  <a:srgbClr val="000000"/>
                </a:solidFill>
                <a:latin typeface="Calibri" panose="020F0502020204030204" pitchFamily="34" charset="0"/>
                <a:cs typeface="msgothic"/>
              </a:rPr>
              <a:t>(stack</a:t>
            </a:r>
            <a:r>
              <a:rPr lang="zh-CN" altLang="en-US" sz="1333" b="1" dirty="0">
                <a:solidFill>
                  <a:srgbClr val="000000"/>
                </a:solidFill>
                <a:latin typeface="Calibri" panose="020F0502020204030204" pitchFamily="34" charset="0"/>
                <a:cs typeface="msgothic"/>
              </a:rPr>
              <a:t> </a:t>
            </a:r>
            <a:r>
              <a:rPr lang="en-GB" altLang="zh-CN" sz="1333" b="1" dirty="0">
                <a:solidFill>
                  <a:srgbClr val="000000"/>
                </a:solidFill>
                <a:latin typeface="Calibri" panose="020F0502020204030204" pitchFamily="34" charset="0"/>
                <a:cs typeface="msgothic"/>
              </a:rPr>
              <a:t>pointer)</a:t>
            </a:r>
          </a:p>
        </p:txBody>
      </p:sp>
      <p:sp>
        <p:nvSpPr>
          <p:cNvPr id="17" name="Line 26">
            <a:extLst>
              <a:ext uri="{FF2B5EF4-FFF2-40B4-BE49-F238E27FC236}">
                <a16:creationId xmlns:a16="http://schemas.microsoft.com/office/drawing/2014/main" id="{269B83DB-CB4A-B04B-967C-0919726C4E0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10587" y="2030295"/>
            <a:ext cx="320146" cy="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8" name="Text Box 27">
            <a:extLst>
              <a:ext uri="{FF2B5EF4-FFF2-40B4-BE49-F238E27FC236}">
                <a16:creationId xmlns:a16="http://schemas.microsoft.com/office/drawing/2014/main" id="{20C942E2-59D8-A24A-A7C9-84C055300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0816" y="1057300"/>
            <a:ext cx="866404" cy="48079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000" tIns="39000" rIns="75000" bIns="390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GB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内核</a:t>
            </a:r>
            <a:r>
              <a:rPr lang="zh-CN" altLang="en-US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地址</a:t>
            </a:r>
            <a:endParaRPr lang="en-US" altLang="zh-CN" sz="1333" b="1" dirty="0">
              <a:solidFill>
                <a:srgbClr val="000000"/>
              </a:solidFill>
              <a:latin typeface="Calibri" panose="020F0502020204030204" pitchFamily="34" charset="0"/>
              <a:ea typeface="msgothic"/>
              <a:cs typeface="msgothic"/>
            </a:endParaRPr>
          </a:p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US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非法地址</a:t>
            </a:r>
            <a:endParaRPr lang="en-GB" altLang="zh-CN" sz="1333" b="1" dirty="0">
              <a:solidFill>
                <a:srgbClr val="000000"/>
              </a:solidFill>
              <a:latin typeface="Calibri" panose="020F0502020204030204" pitchFamily="34" charset="0"/>
              <a:ea typeface="msgothic"/>
              <a:cs typeface="msgothic"/>
            </a:endParaRPr>
          </a:p>
        </p:txBody>
      </p:sp>
      <p:sp>
        <p:nvSpPr>
          <p:cNvPr id="19" name="Line 28">
            <a:extLst>
              <a:ext uri="{FF2B5EF4-FFF2-40B4-BE49-F238E27FC236}">
                <a16:creationId xmlns:a16="http://schemas.microsoft.com/office/drawing/2014/main" id="{9BAAE857-30FA-E145-BB6F-559A823AE1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23816" y="1177013"/>
            <a:ext cx="1323" cy="383646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0" name="Text Box 29">
            <a:extLst>
              <a:ext uri="{FF2B5EF4-FFF2-40B4-BE49-F238E27FC236}">
                <a16:creationId xmlns:a16="http://schemas.microsoft.com/office/drawing/2014/main" id="{75A4C2FE-5DD7-5844-A70B-0E4A71FCF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889" y="3414448"/>
            <a:ext cx="459241" cy="274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000" tIns="39000" rIns="75000" bIns="390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ourier New" panose="02070309020205020404" pitchFamily="49" charset="0"/>
                <a:ea typeface="msgothic"/>
                <a:cs typeface="msgothic"/>
              </a:rPr>
              <a:t>brk</a:t>
            </a:r>
          </a:p>
        </p:txBody>
      </p:sp>
      <p:sp>
        <p:nvSpPr>
          <p:cNvPr id="21" name="Line 30">
            <a:extLst>
              <a:ext uri="{FF2B5EF4-FFF2-40B4-BE49-F238E27FC236}">
                <a16:creationId xmlns:a16="http://schemas.microsoft.com/office/drawing/2014/main" id="{4B0D83EA-039D-2C46-BDBE-2EAFD103325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90743" y="3554678"/>
            <a:ext cx="275167" cy="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67" b="1">
              <a:solidFill>
                <a:srgbClr val="000000"/>
              </a:solidFill>
              <a:latin typeface="Comic Sans MS" panose="030F09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3" name="Text Box 32">
            <a:extLst>
              <a:ext uri="{FF2B5EF4-FFF2-40B4-BE49-F238E27FC236}">
                <a16:creationId xmlns:a16="http://schemas.microsoft.com/office/drawing/2014/main" id="{1544BB3D-7E36-5544-AE85-9A2166955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54" y="5092645"/>
            <a:ext cx="776636" cy="22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000" tIns="39000" rIns="75000" bIns="390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000" b="1" dirty="0">
                <a:solidFill>
                  <a:srgbClr val="000000"/>
                </a:solidFill>
                <a:latin typeface="+mn-ea"/>
                <a:cs typeface="msgothic"/>
              </a:rPr>
              <a:t>0x400000</a:t>
            </a:r>
          </a:p>
        </p:txBody>
      </p:sp>
      <p:sp>
        <p:nvSpPr>
          <p:cNvPr id="24" name="Rectangle 34">
            <a:extLst>
              <a:ext uri="{FF2B5EF4-FFF2-40B4-BE49-F238E27FC236}">
                <a16:creationId xmlns:a16="http://schemas.microsoft.com/office/drawing/2014/main" id="{941FA5F5-5985-5947-9699-5C5BE6AA4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890" y="4118240"/>
            <a:ext cx="2324364" cy="5582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75000" tIns="39000" rIns="75000" bIns="390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zh-CN" altLang="en-GB" sz="1333" b="1" dirty="0">
                <a:solidFill>
                  <a:srgbClr val="000000"/>
                </a:solidFill>
                <a:latin typeface="Calibri" pitchFamily="34" charset="0"/>
                <a:ea typeface="msgothic" charset="0"/>
                <a:cs typeface="msgothic" charset="0"/>
              </a:rPr>
              <a:t>读写</a:t>
            </a:r>
            <a:r>
              <a:rPr lang="zh-CN" altLang="en-US" sz="1333" b="1" dirty="0">
                <a:solidFill>
                  <a:srgbClr val="000000"/>
                </a:solidFill>
                <a:latin typeface="Calibri" pitchFamily="34" charset="0"/>
                <a:ea typeface="msgothic" charset="0"/>
                <a:cs typeface="msgothic" charset="0"/>
              </a:rPr>
              <a:t>段</a:t>
            </a:r>
            <a:endParaRPr lang="en-GB" sz="1333" b="1" dirty="0">
              <a:solidFill>
                <a:srgbClr val="00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zh-CN" altLang="en-US" sz="1333" b="1" dirty="0">
                <a:solidFill>
                  <a:srgbClr val="000000"/>
                </a:solidFill>
                <a:latin typeface="Calibri" pitchFamily="34" charset="0"/>
                <a:ea typeface="msgothic" charset="0"/>
                <a:cs typeface="msgothic" charset="0"/>
              </a:rPr>
              <a:t>（</a:t>
            </a:r>
            <a:r>
              <a:rPr lang="en-GB" sz="1333" b="1" dirty="0">
                <a:solidFill>
                  <a:srgbClr val="000000"/>
                </a:solidFill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333" b="1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333" b="1" dirty="0">
                <a:solidFill>
                  <a:srgbClr val="000000"/>
                </a:solidFill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333" b="1" dirty="0" err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zh-CN" altLang="en-US" sz="1333" b="1" dirty="0">
                <a:solidFill>
                  <a:srgbClr val="000000"/>
                </a:solidFill>
                <a:latin typeface="Calibri" pitchFamily="34" charset="0"/>
                <a:ea typeface="msgothic" charset="0"/>
                <a:cs typeface="msgothic" charset="0"/>
              </a:rPr>
              <a:t>）</a:t>
            </a:r>
            <a:endParaRPr lang="en-GB" sz="1333" b="1" dirty="0">
              <a:solidFill>
                <a:srgbClr val="0000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5" name="Rectangle 35">
            <a:extLst>
              <a:ext uri="{FF2B5EF4-FFF2-40B4-BE49-F238E27FC236}">
                <a16:creationId xmlns:a16="http://schemas.microsoft.com/office/drawing/2014/main" id="{3052F793-5C6C-7643-8DBB-DF5D6CFBB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890" y="4639470"/>
            <a:ext cx="2324364" cy="55827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75000" tIns="39000" rIns="75000" bIns="390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GB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只读</a:t>
            </a:r>
            <a:r>
              <a:rPr lang="zh-CN" altLang="en-US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段</a:t>
            </a:r>
            <a:endParaRPr lang="en-GB" altLang="zh-CN" sz="1333" b="1" dirty="0">
              <a:solidFill>
                <a:srgbClr val="000000"/>
              </a:solidFill>
              <a:latin typeface="Calibri" panose="020F0502020204030204" pitchFamily="34" charset="0"/>
              <a:ea typeface="msgothic"/>
              <a:cs typeface="msgothic"/>
            </a:endParaRPr>
          </a:p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US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（</a:t>
            </a:r>
            <a:r>
              <a:rPr lang="en-GB" altLang="zh-CN" sz="1333" b="1" dirty="0">
                <a:solidFill>
                  <a:srgbClr val="000000"/>
                </a:solidFill>
                <a:latin typeface="Courier New" panose="02070309020205020404" pitchFamily="49" charset="0"/>
                <a:ea typeface="msgothic"/>
                <a:cs typeface="msgothic"/>
              </a:rPr>
              <a:t>.</a:t>
            </a:r>
            <a:r>
              <a:rPr lang="en-GB" altLang="zh-CN" sz="1333" b="1" dirty="0" err="1">
                <a:solidFill>
                  <a:srgbClr val="000000"/>
                </a:solidFill>
                <a:latin typeface="Courier New" panose="02070309020205020404" pitchFamily="49" charset="0"/>
                <a:ea typeface="msgothic"/>
                <a:cs typeface="msgothic"/>
              </a:rPr>
              <a:t>init</a:t>
            </a:r>
            <a:r>
              <a:rPr lang="en-GB" altLang="zh-CN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, .</a:t>
            </a:r>
            <a:r>
              <a:rPr lang="en-GB" altLang="zh-CN" sz="1333" b="1" dirty="0">
                <a:solidFill>
                  <a:srgbClr val="000000"/>
                </a:solidFill>
                <a:latin typeface="Courier New" panose="02070309020205020404" pitchFamily="49" charset="0"/>
                <a:ea typeface="msgothic"/>
                <a:cs typeface="msgothic"/>
              </a:rPr>
              <a:t>text</a:t>
            </a:r>
            <a:r>
              <a:rPr lang="en-GB" altLang="zh-CN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, </a:t>
            </a:r>
            <a:r>
              <a:rPr lang="en-GB" altLang="zh-CN" sz="1333" b="1" dirty="0">
                <a:solidFill>
                  <a:srgbClr val="000000"/>
                </a:solidFill>
                <a:latin typeface="Courier New" panose="02070309020205020404" pitchFamily="49" charset="0"/>
                <a:ea typeface="msgothic"/>
                <a:cs typeface="msgothic"/>
              </a:rPr>
              <a:t>.</a:t>
            </a:r>
            <a:r>
              <a:rPr lang="en-GB" altLang="zh-CN" sz="1333" b="1" dirty="0" err="1">
                <a:solidFill>
                  <a:srgbClr val="000000"/>
                </a:solidFill>
                <a:latin typeface="Courier New" panose="02070309020205020404" pitchFamily="49" charset="0"/>
                <a:ea typeface="msgothic"/>
                <a:cs typeface="msgothic"/>
              </a:rPr>
              <a:t>rodata</a:t>
            </a:r>
            <a:r>
              <a:rPr lang="zh-CN" altLang="en-US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）</a:t>
            </a:r>
            <a:endParaRPr lang="en-GB" altLang="zh-CN" sz="1333" b="1" dirty="0">
              <a:solidFill>
                <a:srgbClr val="000000"/>
              </a:solidFill>
              <a:latin typeface="Calibri" panose="020F0502020204030204" pitchFamily="34" charset="0"/>
              <a:ea typeface="msgothic"/>
              <a:cs typeface="msgothic"/>
            </a:endParaRPr>
          </a:p>
        </p:txBody>
      </p:sp>
      <p:sp>
        <p:nvSpPr>
          <p:cNvPr id="26" name="AutoShape 36">
            <a:extLst>
              <a:ext uri="{FF2B5EF4-FFF2-40B4-BE49-F238E27FC236}">
                <a16:creationId xmlns:a16="http://schemas.microsoft.com/office/drawing/2014/main" id="{39B4B089-6DA8-AA41-8FBE-C2B163579554}"/>
              </a:ext>
            </a:extLst>
          </p:cNvPr>
          <p:cNvSpPr>
            <a:spLocks/>
          </p:cNvSpPr>
          <p:nvPr/>
        </p:nvSpPr>
        <p:spPr bwMode="auto">
          <a:xfrm>
            <a:off x="7518524" y="4124854"/>
            <a:ext cx="63500" cy="10795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667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7" name="Text Box 37">
            <a:extLst>
              <a:ext uri="{FF2B5EF4-FFF2-40B4-BE49-F238E27FC236}">
                <a16:creationId xmlns:a16="http://schemas.microsoft.com/office/drawing/2014/main" id="{288CB4CC-D411-7344-B2AE-CF402E819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8612" y="4424206"/>
            <a:ext cx="1180593" cy="48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000" tIns="39000" rIns="75000" bIns="390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GB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从</a:t>
            </a:r>
            <a:r>
              <a:rPr lang="zh-CN" altLang="en-US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可执行文件</a:t>
            </a:r>
            <a:endParaRPr lang="en-US" altLang="zh-CN" sz="1333" b="1" dirty="0">
              <a:solidFill>
                <a:srgbClr val="000000"/>
              </a:solidFill>
              <a:latin typeface="Calibri" panose="020F0502020204030204" pitchFamily="34" charset="0"/>
              <a:ea typeface="msgothic"/>
              <a:cs typeface="msgothic"/>
            </a:endParaRPr>
          </a:p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US" sz="1333" b="1" dirty="0">
                <a:solidFill>
                  <a:srgbClr val="000000"/>
                </a:solidFill>
                <a:latin typeface="Calibri" panose="020F0502020204030204" pitchFamily="34" charset="0"/>
                <a:ea typeface="msgothic"/>
                <a:cs typeface="msgothic"/>
              </a:rPr>
              <a:t>中加载</a:t>
            </a:r>
            <a:endParaRPr lang="en-GB" altLang="zh-CN" sz="1333" b="1" dirty="0">
              <a:solidFill>
                <a:srgbClr val="000000"/>
              </a:solidFill>
              <a:latin typeface="Calibri" panose="020F0502020204030204" pitchFamily="34" charset="0"/>
              <a:ea typeface="msgothic"/>
              <a:cs typeface="msgothic"/>
            </a:endParaRP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7820F9BF-D7B1-FF44-B25A-0E74C515B4DF}"/>
              </a:ext>
            </a:extLst>
          </p:cNvPr>
          <p:cNvSpPr txBox="1">
            <a:spLocks noChangeArrowheads="1"/>
          </p:cNvSpPr>
          <p:nvPr/>
        </p:nvSpPr>
        <p:spPr>
          <a:xfrm>
            <a:off x="487847" y="1255572"/>
            <a:ext cx="6985000" cy="412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  <a:defRPr/>
            </a:pPr>
            <a:r>
              <a:rPr lang="zh-CN" altLang="en-US" sz="2400" dirty="0">
                <a:latin typeface="+mn-ea"/>
              </a:rPr>
              <a:t>不同进程互不干扰</a:t>
            </a:r>
            <a:endParaRPr lang="en-US" altLang="zh-CN" sz="2400" dirty="0">
              <a:latin typeface="+mn-ea"/>
            </a:endParaRPr>
          </a:p>
          <a:p>
            <a:pPr lvl="1"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  <a:defRPr/>
            </a:pPr>
            <a:r>
              <a:rPr lang="zh-CN" altLang="en-US" sz="2000" dirty="0">
                <a:latin typeface="+mn-ea"/>
              </a:rPr>
              <a:t>仿佛独占所有内存</a:t>
            </a:r>
            <a:endParaRPr lang="en-US" altLang="zh-CN" sz="2000" dirty="0">
              <a:latin typeface="+mn-ea"/>
            </a:endParaRPr>
          </a:p>
          <a:p>
            <a:pPr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  <a:defRPr/>
            </a:pPr>
            <a:r>
              <a:rPr lang="zh-CN" altLang="en-US" sz="2400" dirty="0">
                <a:latin typeface="+mn-ea"/>
              </a:rPr>
              <a:t>绝大部分地址段均可用</a:t>
            </a:r>
            <a:endParaRPr lang="en-US" altLang="zh-CN" sz="2400" dirty="0">
              <a:latin typeface="+mn-ea"/>
            </a:endParaRPr>
          </a:p>
          <a:p>
            <a:pPr lvl="1"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  <a:defRPr/>
            </a:pPr>
            <a:r>
              <a:rPr lang="zh-CN" altLang="en-GB" sz="2000" dirty="0">
                <a:latin typeface="+mn-ea"/>
                <a:ea typeface="+mn-ea"/>
              </a:rPr>
              <a:t>除了</a:t>
            </a:r>
            <a:r>
              <a:rPr lang="zh-CN" altLang="en-US" sz="2000" dirty="0">
                <a:latin typeface="+mn-ea"/>
                <a:ea typeface="+mn-ea"/>
              </a:rPr>
              <a:t>顶部的内核地址区域</a:t>
            </a:r>
            <a:endParaRPr lang="en-US" altLang="zh-CN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9701149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0C8203C7-CEF0-D543-A67B-A9769D70F6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0488" y="1331516"/>
            <a:ext cx="7537896" cy="1587500"/>
          </a:xfrm>
        </p:spPr>
        <p:txBody>
          <a:bodyPr/>
          <a:lstStyle/>
          <a:p>
            <a:pPr>
              <a:lnSpc>
                <a:spcPct val="88000"/>
              </a:lnSpc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</a:pPr>
            <a:r>
              <a:rPr lang="zh-CN" altLang="en-GB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每个虚拟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页都可以被映射到任意物理页</a:t>
            </a:r>
            <a:endParaRPr lang="en-GB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88000"/>
              </a:lnSpc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一个虚拟页可以在</a:t>
            </a:r>
            <a:r>
              <a:rPr lang="zh-CN" altLang="zh-CN" sz="2400" dirty="0">
                <a:solidFill>
                  <a:srgbClr val="BE384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不同的</a:t>
            </a:r>
            <a:r>
              <a:rPr lang="zh-CN" altLang="en-US" sz="2400" dirty="0">
                <a:solidFill>
                  <a:srgbClr val="BE384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时刻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存储在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不同的物理页中</a:t>
            </a:r>
            <a:endParaRPr lang="en-US" altLang="zh-CN" sz="2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68598039-5A0A-1A43-B82B-4C4A3C728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753" y="2824661"/>
            <a:ext cx="1968500" cy="52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GB" sz="1500" b="1" dirty="0">
                <a:solidFill>
                  <a:srgbClr val="000000"/>
                </a:solidFill>
                <a:latin typeface="+mn-ea"/>
              </a:rPr>
              <a:t>进程</a:t>
            </a:r>
            <a:r>
              <a:rPr lang="zh-CN" altLang="en-US" sz="1500" b="1" dirty="0">
                <a:solidFill>
                  <a:srgbClr val="000000"/>
                </a:solidFill>
                <a:latin typeface="+mn-ea"/>
              </a:rPr>
              <a:t>在</a:t>
            </a:r>
            <a:r>
              <a:rPr lang="zh-CN" altLang="en-US" sz="1500" b="1" dirty="0">
                <a:solidFill>
                  <a:srgbClr val="BF374B"/>
                </a:solidFill>
                <a:latin typeface="+mn-ea"/>
              </a:rPr>
              <a:t>时刻</a:t>
            </a:r>
            <a:r>
              <a:rPr lang="en-US" altLang="zh-CN" sz="1500" b="1" dirty="0">
                <a:solidFill>
                  <a:srgbClr val="BF374B"/>
                </a:solidFill>
                <a:latin typeface="+mn-ea"/>
              </a:rPr>
              <a:t>0</a:t>
            </a:r>
            <a:r>
              <a:rPr lang="zh-CN" altLang="en-US" sz="1500" b="1" dirty="0">
                <a:solidFill>
                  <a:srgbClr val="000000"/>
                </a:solidFill>
                <a:latin typeface="+mn-ea"/>
              </a:rPr>
              <a:t>的虚拟地址空间 </a:t>
            </a:r>
            <a:r>
              <a:rPr lang="en-GB" altLang="zh-CN" sz="1500" b="1" dirty="0">
                <a:solidFill>
                  <a:srgbClr val="000000"/>
                </a:solidFill>
                <a:latin typeface="+mn-ea"/>
              </a:rPr>
              <a:t>:</a:t>
            </a:r>
          </a:p>
        </p:txBody>
      </p:sp>
      <p:sp>
        <p:nvSpPr>
          <p:cNvPr id="70660" name="Rectangle 4">
            <a:extLst>
              <a:ext uri="{FF2B5EF4-FFF2-40B4-BE49-F238E27FC236}">
                <a16:creationId xmlns:a16="http://schemas.microsoft.com/office/drawing/2014/main" id="{5C77E6BF-1027-B64D-92A4-4DBE4393B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1167" y="2772833"/>
            <a:ext cx="1735666" cy="52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GB" sz="1500" b="1" dirty="0">
                <a:solidFill>
                  <a:srgbClr val="000000"/>
                </a:solidFill>
                <a:latin typeface="+mn-ea"/>
              </a:rPr>
              <a:t>物理地址空间</a:t>
            </a:r>
            <a:r>
              <a:rPr lang="en-GB" altLang="zh-CN" sz="1500" b="1" dirty="0">
                <a:solidFill>
                  <a:srgbClr val="000000"/>
                </a:solidFill>
                <a:latin typeface="+mn-ea"/>
              </a:rPr>
              <a:t>(DRAM)</a:t>
            </a:r>
          </a:p>
        </p:txBody>
      </p:sp>
      <p:sp>
        <p:nvSpPr>
          <p:cNvPr id="70661" name="Rectangle 24">
            <a:extLst>
              <a:ext uri="{FF2B5EF4-FFF2-40B4-BE49-F238E27FC236}">
                <a16:creationId xmlns:a16="http://schemas.microsoft.com/office/drawing/2014/main" id="{FFF06AD0-BC1E-7A4F-9502-F4DFA12E1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178" y="2730500"/>
            <a:ext cx="227412" cy="25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167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0662" name="Rectangle 26">
            <a:extLst>
              <a:ext uri="{FF2B5EF4-FFF2-40B4-BE49-F238E27FC236}">
                <a16:creationId xmlns:a16="http://schemas.microsoft.com/office/drawing/2014/main" id="{6FCD2DF8-19DA-5940-9FEB-583E51359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8949" y="3813970"/>
            <a:ext cx="371683" cy="25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167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N-1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FF98FEE-74BA-2841-A9C5-7844ABBDCD88}"/>
              </a:ext>
            </a:extLst>
          </p:cNvPr>
          <p:cNvSpPr/>
          <p:nvPr/>
        </p:nvSpPr>
        <p:spPr bwMode="auto">
          <a:xfrm>
            <a:off x="2942167" y="2860146"/>
            <a:ext cx="762000" cy="21299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E795846-9ECA-1F43-A0A3-B3D69E86618A}"/>
              </a:ext>
            </a:extLst>
          </p:cNvPr>
          <p:cNvSpPr/>
          <p:nvPr/>
        </p:nvSpPr>
        <p:spPr bwMode="auto">
          <a:xfrm>
            <a:off x="2942167" y="3073136"/>
            <a:ext cx="762000" cy="2129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0000"/>
                </a:solidFill>
                <a:latin typeface="Comic Sans MS"/>
                <a:ea typeface="宋体" panose="02010600030101010101" pitchFamily="2" charset="-122"/>
              </a:rPr>
              <a:t>VP 1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5B2327F-614C-AB46-BC81-7AECB22DF839}"/>
              </a:ext>
            </a:extLst>
          </p:cNvPr>
          <p:cNvSpPr/>
          <p:nvPr/>
        </p:nvSpPr>
        <p:spPr bwMode="auto">
          <a:xfrm>
            <a:off x="2942167" y="3283479"/>
            <a:ext cx="762000" cy="2129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0000"/>
                </a:solidFill>
                <a:latin typeface="Comic Sans MS"/>
                <a:ea typeface="宋体" panose="02010600030101010101" pitchFamily="2" charset="-122"/>
              </a:rPr>
              <a:t>VP 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8C8AF36-CD13-1747-8012-7FD70EFFFC08}"/>
              </a:ext>
            </a:extLst>
          </p:cNvPr>
          <p:cNvSpPr/>
          <p:nvPr/>
        </p:nvSpPr>
        <p:spPr bwMode="auto">
          <a:xfrm>
            <a:off x="2942167" y="3708136"/>
            <a:ext cx="762000" cy="21298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70667" name="Text Box 38">
            <a:extLst>
              <a:ext uri="{FF2B5EF4-FFF2-40B4-BE49-F238E27FC236}">
                <a16:creationId xmlns:a16="http://schemas.microsoft.com/office/drawing/2014/main" id="{AFC46D86-89C1-F74C-A80A-69E1CF7CF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75" y="3390636"/>
            <a:ext cx="325195" cy="30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88000"/>
              </a:lnSpc>
              <a:spcBef>
                <a:spcPts val="75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667" b="1">
                <a:solidFill>
                  <a:srgbClr val="00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C68C415-2A4B-494A-8721-D9984D68D910}"/>
              </a:ext>
            </a:extLst>
          </p:cNvPr>
          <p:cNvSpPr/>
          <p:nvPr/>
        </p:nvSpPr>
        <p:spPr bwMode="auto">
          <a:xfrm>
            <a:off x="5524500" y="2857500"/>
            <a:ext cx="762000" cy="21299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0657A6A-570A-C947-87E8-528155DFFCC9}"/>
              </a:ext>
            </a:extLst>
          </p:cNvPr>
          <p:cNvSpPr/>
          <p:nvPr/>
        </p:nvSpPr>
        <p:spPr bwMode="auto">
          <a:xfrm>
            <a:off x="5524500" y="3070491"/>
            <a:ext cx="762000" cy="21298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F036EAC-539B-154B-B967-765923DF57A4}"/>
              </a:ext>
            </a:extLst>
          </p:cNvPr>
          <p:cNvSpPr/>
          <p:nvPr/>
        </p:nvSpPr>
        <p:spPr bwMode="auto">
          <a:xfrm>
            <a:off x="5524500" y="3286125"/>
            <a:ext cx="762000" cy="2129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0000"/>
                </a:solidFill>
                <a:latin typeface="Comic Sans MS"/>
                <a:ea typeface="宋体" panose="02010600030101010101" pitchFamily="2" charset="-122"/>
              </a:rPr>
              <a:t>PP 2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71C0098-8139-C04E-8FEF-4E1BD2A910BA}"/>
              </a:ext>
            </a:extLst>
          </p:cNvPr>
          <p:cNvSpPr/>
          <p:nvPr/>
        </p:nvSpPr>
        <p:spPr bwMode="auto">
          <a:xfrm>
            <a:off x="5524500" y="3496470"/>
            <a:ext cx="762000" cy="21298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1FFF6A1-A06C-9946-B453-82BAA70E8F48}"/>
              </a:ext>
            </a:extLst>
          </p:cNvPr>
          <p:cNvSpPr/>
          <p:nvPr/>
        </p:nvSpPr>
        <p:spPr bwMode="auto">
          <a:xfrm>
            <a:off x="5524500" y="3709458"/>
            <a:ext cx="762000" cy="21299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3675811-FFEA-AA49-80DC-EAA6BA592FD7}"/>
              </a:ext>
            </a:extLst>
          </p:cNvPr>
          <p:cNvSpPr/>
          <p:nvPr/>
        </p:nvSpPr>
        <p:spPr bwMode="auto">
          <a:xfrm>
            <a:off x="5524500" y="3925095"/>
            <a:ext cx="762000" cy="21298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C86CDA7-9FD6-1F4E-BC03-2698F7A585DE}"/>
              </a:ext>
            </a:extLst>
          </p:cNvPr>
          <p:cNvSpPr/>
          <p:nvPr/>
        </p:nvSpPr>
        <p:spPr bwMode="auto">
          <a:xfrm>
            <a:off x="5524500" y="4138083"/>
            <a:ext cx="762000" cy="2129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0000"/>
                </a:solidFill>
                <a:latin typeface="Comic Sans MS"/>
                <a:ea typeface="宋体" panose="02010600030101010101" pitchFamily="2" charset="-122"/>
              </a:rPr>
              <a:t>PP 6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93BA61D-7C98-5648-8D71-7CD6A3B6B39A}"/>
              </a:ext>
            </a:extLst>
          </p:cNvPr>
          <p:cNvSpPr/>
          <p:nvPr/>
        </p:nvSpPr>
        <p:spPr bwMode="auto">
          <a:xfrm>
            <a:off x="5524500" y="4355042"/>
            <a:ext cx="762000" cy="21299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FC6AC41-5E72-1D46-83EB-CEC0AE2AF63F}"/>
              </a:ext>
            </a:extLst>
          </p:cNvPr>
          <p:cNvSpPr/>
          <p:nvPr/>
        </p:nvSpPr>
        <p:spPr bwMode="auto">
          <a:xfrm>
            <a:off x="5524500" y="4568032"/>
            <a:ext cx="762000" cy="21298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D63B94E-231E-3943-9B1B-91F44B519C27}"/>
              </a:ext>
            </a:extLst>
          </p:cNvPr>
          <p:cNvSpPr/>
          <p:nvPr/>
        </p:nvSpPr>
        <p:spPr bwMode="auto">
          <a:xfrm>
            <a:off x="5524500" y="4782345"/>
            <a:ext cx="762000" cy="21298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763F2B3-6810-FC49-95CE-CB5CFCEC7C48}"/>
              </a:ext>
            </a:extLst>
          </p:cNvPr>
          <p:cNvSpPr/>
          <p:nvPr/>
        </p:nvSpPr>
        <p:spPr bwMode="auto">
          <a:xfrm>
            <a:off x="5524500" y="5334000"/>
            <a:ext cx="762000" cy="21299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70679" name="Text Box 38">
            <a:extLst>
              <a:ext uri="{FF2B5EF4-FFF2-40B4-BE49-F238E27FC236}">
                <a16:creationId xmlns:a16="http://schemas.microsoft.com/office/drawing/2014/main" id="{49E5794B-B236-BD44-A1D9-5BE9A96DB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8230" y="4956969"/>
            <a:ext cx="325195" cy="30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88000"/>
              </a:lnSpc>
              <a:spcBef>
                <a:spcPts val="75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667" b="1">
                <a:solidFill>
                  <a:srgbClr val="00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70680" name="Rectangle 24">
            <a:extLst>
              <a:ext uri="{FF2B5EF4-FFF2-40B4-BE49-F238E27FC236}">
                <a16:creationId xmlns:a16="http://schemas.microsoft.com/office/drawing/2014/main" id="{B2F144AF-3B20-A940-9DF8-A7F1D2EED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417" y="2730500"/>
            <a:ext cx="227412" cy="25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167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0681" name="Rectangle 26">
            <a:extLst>
              <a:ext uri="{FF2B5EF4-FFF2-40B4-BE49-F238E27FC236}">
                <a16:creationId xmlns:a16="http://schemas.microsoft.com/office/drawing/2014/main" id="{7190AC94-9FF8-2B48-B4C2-27720C4FF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146" y="5459678"/>
            <a:ext cx="405345" cy="25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167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M-1</a:t>
            </a:r>
          </a:p>
        </p:txBody>
      </p:sp>
      <p:cxnSp>
        <p:nvCxnSpPr>
          <p:cNvPr id="70682" name="Straight Arrow Connector 103">
            <a:extLst>
              <a:ext uri="{FF2B5EF4-FFF2-40B4-BE49-F238E27FC236}">
                <a16:creationId xmlns:a16="http://schemas.microsoft.com/office/drawing/2014/main" id="{4A7C5DA1-58FD-0744-9A2F-B73C494AD1F3}"/>
              </a:ext>
            </a:extLst>
          </p:cNvPr>
          <p:cNvCxnSpPr>
            <a:cxnSpLocks noChangeShapeType="1"/>
            <a:stCxn id="75" idx="3"/>
            <a:endCxn id="92" idx="1"/>
          </p:cNvCxnSpPr>
          <p:nvPr/>
        </p:nvCxnSpPr>
        <p:spPr bwMode="auto">
          <a:xfrm>
            <a:off x="3704167" y="3178970"/>
            <a:ext cx="1820333" cy="212989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83" name="Straight Arrow Connector 104">
            <a:extLst>
              <a:ext uri="{FF2B5EF4-FFF2-40B4-BE49-F238E27FC236}">
                <a16:creationId xmlns:a16="http://schemas.microsoft.com/office/drawing/2014/main" id="{762112BA-43CD-614E-8FD8-3017A139A5E9}"/>
              </a:ext>
            </a:extLst>
          </p:cNvPr>
          <p:cNvCxnSpPr>
            <a:cxnSpLocks noChangeShapeType="1"/>
            <a:stCxn id="77" idx="3"/>
            <a:endCxn id="96" idx="1"/>
          </p:cNvCxnSpPr>
          <p:nvPr/>
        </p:nvCxnSpPr>
        <p:spPr bwMode="auto">
          <a:xfrm>
            <a:off x="3704167" y="3389313"/>
            <a:ext cx="1820333" cy="85592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684" name="Rectangle 107">
            <a:extLst>
              <a:ext uri="{FF2B5EF4-FFF2-40B4-BE49-F238E27FC236}">
                <a16:creationId xmlns:a16="http://schemas.microsoft.com/office/drawing/2014/main" id="{B0061E5C-A41A-6A42-A232-583B13EA7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9549" y="3937000"/>
            <a:ext cx="95410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GB" sz="1500" b="1" dirty="0">
                <a:solidFill>
                  <a:srgbClr val="000000"/>
                </a:solidFill>
                <a:latin typeface="+mn-ea"/>
              </a:rPr>
              <a:t>地址翻译</a:t>
            </a:r>
            <a:endParaRPr lang="en-US" altLang="zh-CN" sz="15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2" name="Rectangle 1">
            <a:extLst>
              <a:ext uri="{FF2B5EF4-FFF2-40B4-BE49-F238E27FC236}">
                <a16:creationId xmlns:a16="http://schemas.microsoft.com/office/drawing/2014/main" id="{2DE2EC2C-375B-4A46-BBD3-BA81EA3769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4032" y="369337"/>
            <a:ext cx="7175500" cy="762000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</a:pPr>
            <a:r>
              <a:rPr lang="zh-CN" altLang="en-US" dirty="0">
                <a:solidFill>
                  <a:srgbClr val="BF374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灵活的虚拟内存</a:t>
            </a:r>
            <a:r>
              <a:rPr lang="en-US" altLang="zh-CN" dirty="0">
                <a:solidFill>
                  <a:srgbClr val="BF374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>
                <a:solidFill>
                  <a:srgbClr val="BF374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物理内存映射</a:t>
            </a:r>
            <a:endParaRPr lang="en-GB" altLang="zh-CN" dirty="0">
              <a:solidFill>
                <a:srgbClr val="BF374B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891186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">
            <a:extLst>
              <a:ext uri="{FF2B5EF4-FFF2-40B4-BE49-F238E27FC236}">
                <a16:creationId xmlns:a16="http://schemas.microsoft.com/office/drawing/2014/main" id="{2DE2EC2C-375B-4A46-BBD3-BA81EA3769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4032" y="306755"/>
            <a:ext cx="7175500" cy="762000"/>
          </a:xfrm>
        </p:spPr>
        <p:txBody>
          <a:bodyPr/>
          <a:lstStyle/>
          <a:p>
            <a:pPr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US" dirty="0">
                <a:solidFill>
                  <a:srgbClr val="BF374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灵活的虚拟内存</a:t>
            </a:r>
            <a:r>
              <a:rPr lang="en-US" altLang="zh-CN" dirty="0">
                <a:solidFill>
                  <a:srgbClr val="BF374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dirty="0">
                <a:solidFill>
                  <a:srgbClr val="BF374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物理内存映射</a:t>
            </a:r>
            <a:endParaRPr lang="en-GB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8CC1FA61-9603-6A4E-8832-978FEF446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178" y="2730500"/>
            <a:ext cx="227412" cy="25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167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ABD7EC51-3421-664E-8DCF-2030D7DE4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8949" y="3813970"/>
            <a:ext cx="371683" cy="25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167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N-1</a:t>
            </a:r>
          </a:p>
        </p:txBody>
      </p:sp>
      <p:sp>
        <p:nvSpPr>
          <p:cNvPr id="35" name="Rectangle 72">
            <a:extLst>
              <a:ext uri="{FF2B5EF4-FFF2-40B4-BE49-F238E27FC236}">
                <a16:creationId xmlns:a16="http://schemas.microsoft.com/office/drawing/2014/main" id="{A3A9E13A-D28B-0C42-B09B-AAC441C23DE0}"/>
              </a:ext>
            </a:extLst>
          </p:cNvPr>
          <p:cNvSpPr/>
          <p:nvPr/>
        </p:nvSpPr>
        <p:spPr bwMode="auto">
          <a:xfrm>
            <a:off x="2942167" y="2860146"/>
            <a:ext cx="762000" cy="21299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36" name="Rectangle 74">
            <a:extLst>
              <a:ext uri="{FF2B5EF4-FFF2-40B4-BE49-F238E27FC236}">
                <a16:creationId xmlns:a16="http://schemas.microsoft.com/office/drawing/2014/main" id="{91D7B399-263A-DD42-B80F-5D727CB1BE7D}"/>
              </a:ext>
            </a:extLst>
          </p:cNvPr>
          <p:cNvSpPr/>
          <p:nvPr/>
        </p:nvSpPr>
        <p:spPr bwMode="auto">
          <a:xfrm>
            <a:off x="2942167" y="3073136"/>
            <a:ext cx="762000" cy="2129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0000"/>
                </a:solidFill>
                <a:latin typeface="Comic Sans MS"/>
                <a:ea typeface="宋体" panose="02010600030101010101" pitchFamily="2" charset="-122"/>
              </a:rPr>
              <a:t>VP 1</a:t>
            </a:r>
          </a:p>
        </p:txBody>
      </p:sp>
      <p:sp>
        <p:nvSpPr>
          <p:cNvPr id="37" name="Rectangle 76">
            <a:extLst>
              <a:ext uri="{FF2B5EF4-FFF2-40B4-BE49-F238E27FC236}">
                <a16:creationId xmlns:a16="http://schemas.microsoft.com/office/drawing/2014/main" id="{4DE6EC29-44B7-7842-98E9-916FA7465258}"/>
              </a:ext>
            </a:extLst>
          </p:cNvPr>
          <p:cNvSpPr/>
          <p:nvPr/>
        </p:nvSpPr>
        <p:spPr bwMode="auto">
          <a:xfrm>
            <a:off x="2942167" y="3283479"/>
            <a:ext cx="762000" cy="2129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0000"/>
                </a:solidFill>
                <a:latin typeface="Comic Sans MS"/>
                <a:ea typeface="宋体" panose="02010600030101010101" pitchFamily="2" charset="-122"/>
              </a:rPr>
              <a:t>VP 2</a:t>
            </a:r>
          </a:p>
        </p:txBody>
      </p:sp>
      <p:sp>
        <p:nvSpPr>
          <p:cNvPr id="38" name="Rectangle 78">
            <a:extLst>
              <a:ext uri="{FF2B5EF4-FFF2-40B4-BE49-F238E27FC236}">
                <a16:creationId xmlns:a16="http://schemas.microsoft.com/office/drawing/2014/main" id="{D43CDAA8-67B8-9949-8770-2B10E16E031C}"/>
              </a:ext>
            </a:extLst>
          </p:cNvPr>
          <p:cNvSpPr/>
          <p:nvPr/>
        </p:nvSpPr>
        <p:spPr bwMode="auto">
          <a:xfrm>
            <a:off x="2942167" y="3708136"/>
            <a:ext cx="762000" cy="21298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39" name="Text Box 38">
            <a:extLst>
              <a:ext uri="{FF2B5EF4-FFF2-40B4-BE49-F238E27FC236}">
                <a16:creationId xmlns:a16="http://schemas.microsoft.com/office/drawing/2014/main" id="{1FB308FB-D14F-B340-97EF-997F83CA2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75" y="3390636"/>
            <a:ext cx="325195" cy="30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88000"/>
              </a:lnSpc>
              <a:spcBef>
                <a:spcPts val="75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667" b="1">
                <a:solidFill>
                  <a:srgbClr val="00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40" name="Rectangle 89">
            <a:extLst>
              <a:ext uri="{FF2B5EF4-FFF2-40B4-BE49-F238E27FC236}">
                <a16:creationId xmlns:a16="http://schemas.microsoft.com/office/drawing/2014/main" id="{C52B74CF-6BAC-7040-9250-15A2A2E7607B}"/>
              </a:ext>
            </a:extLst>
          </p:cNvPr>
          <p:cNvSpPr/>
          <p:nvPr/>
        </p:nvSpPr>
        <p:spPr bwMode="auto">
          <a:xfrm>
            <a:off x="5524500" y="2857500"/>
            <a:ext cx="762000" cy="21299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41" name="Rectangle 90">
            <a:extLst>
              <a:ext uri="{FF2B5EF4-FFF2-40B4-BE49-F238E27FC236}">
                <a16:creationId xmlns:a16="http://schemas.microsoft.com/office/drawing/2014/main" id="{70B6880B-B049-A740-A260-E7EF93C6618B}"/>
              </a:ext>
            </a:extLst>
          </p:cNvPr>
          <p:cNvSpPr/>
          <p:nvPr/>
        </p:nvSpPr>
        <p:spPr bwMode="auto">
          <a:xfrm>
            <a:off x="5524500" y="3070491"/>
            <a:ext cx="762000" cy="21298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42" name="Rectangle 91">
            <a:extLst>
              <a:ext uri="{FF2B5EF4-FFF2-40B4-BE49-F238E27FC236}">
                <a16:creationId xmlns:a16="http://schemas.microsoft.com/office/drawing/2014/main" id="{28D27F24-87B9-AB45-939A-BB6868E14FE5}"/>
              </a:ext>
            </a:extLst>
          </p:cNvPr>
          <p:cNvSpPr/>
          <p:nvPr/>
        </p:nvSpPr>
        <p:spPr bwMode="auto">
          <a:xfrm>
            <a:off x="5524500" y="3286125"/>
            <a:ext cx="762000" cy="21299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43" name="Rectangle 92">
            <a:extLst>
              <a:ext uri="{FF2B5EF4-FFF2-40B4-BE49-F238E27FC236}">
                <a16:creationId xmlns:a16="http://schemas.microsoft.com/office/drawing/2014/main" id="{1EA97CD3-00DD-1940-BCBA-1E25A20B64DB}"/>
              </a:ext>
            </a:extLst>
          </p:cNvPr>
          <p:cNvSpPr/>
          <p:nvPr/>
        </p:nvSpPr>
        <p:spPr bwMode="auto">
          <a:xfrm>
            <a:off x="5524500" y="3496470"/>
            <a:ext cx="762000" cy="21298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44" name="Rectangle 93">
            <a:extLst>
              <a:ext uri="{FF2B5EF4-FFF2-40B4-BE49-F238E27FC236}">
                <a16:creationId xmlns:a16="http://schemas.microsoft.com/office/drawing/2014/main" id="{60CB1A7C-3651-B14B-B4EA-A773A18D9DA6}"/>
              </a:ext>
            </a:extLst>
          </p:cNvPr>
          <p:cNvSpPr/>
          <p:nvPr/>
        </p:nvSpPr>
        <p:spPr bwMode="auto">
          <a:xfrm>
            <a:off x="5524500" y="3709458"/>
            <a:ext cx="762000" cy="21299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45" name="Rectangle 94">
            <a:extLst>
              <a:ext uri="{FF2B5EF4-FFF2-40B4-BE49-F238E27FC236}">
                <a16:creationId xmlns:a16="http://schemas.microsoft.com/office/drawing/2014/main" id="{B7184DD2-3263-9F40-96FB-23587127856B}"/>
              </a:ext>
            </a:extLst>
          </p:cNvPr>
          <p:cNvSpPr/>
          <p:nvPr/>
        </p:nvSpPr>
        <p:spPr bwMode="auto">
          <a:xfrm>
            <a:off x="5524500" y="3925095"/>
            <a:ext cx="762000" cy="21298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46" name="Rectangle 95">
            <a:extLst>
              <a:ext uri="{FF2B5EF4-FFF2-40B4-BE49-F238E27FC236}">
                <a16:creationId xmlns:a16="http://schemas.microsoft.com/office/drawing/2014/main" id="{87FC22CC-92B1-6247-A553-8871B7C8E897}"/>
              </a:ext>
            </a:extLst>
          </p:cNvPr>
          <p:cNvSpPr/>
          <p:nvPr/>
        </p:nvSpPr>
        <p:spPr bwMode="auto">
          <a:xfrm>
            <a:off x="5524500" y="4138083"/>
            <a:ext cx="762000" cy="2129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0000"/>
                </a:solidFill>
                <a:latin typeface="Comic Sans MS"/>
                <a:ea typeface="宋体" panose="02010600030101010101" pitchFamily="2" charset="-122"/>
              </a:rPr>
              <a:t>PP 6</a:t>
            </a:r>
          </a:p>
        </p:txBody>
      </p:sp>
      <p:sp>
        <p:nvSpPr>
          <p:cNvPr id="47" name="Rectangle 96">
            <a:extLst>
              <a:ext uri="{FF2B5EF4-FFF2-40B4-BE49-F238E27FC236}">
                <a16:creationId xmlns:a16="http://schemas.microsoft.com/office/drawing/2014/main" id="{1F13B784-18A4-CC4D-85C5-30008906E94F}"/>
              </a:ext>
            </a:extLst>
          </p:cNvPr>
          <p:cNvSpPr/>
          <p:nvPr/>
        </p:nvSpPr>
        <p:spPr bwMode="auto">
          <a:xfrm>
            <a:off x="5524500" y="4355042"/>
            <a:ext cx="762000" cy="21299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48" name="Rectangle 97">
            <a:extLst>
              <a:ext uri="{FF2B5EF4-FFF2-40B4-BE49-F238E27FC236}">
                <a16:creationId xmlns:a16="http://schemas.microsoft.com/office/drawing/2014/main" id="{FC2A985F-2C0A-BB40-A072-F940E6CB1D1B}"/>
              </a:ext>
            </a:extLst>
          </p:cNvPr>
          <p:cNvSpPr/>
          <p:nvPr/>
        </p:nvSpPr>
        <p:spPr bwMode="auto">
          <a:xfrm>
            <a:off x="5524500" y="4568032"/>
            <a:ext cx="762000" cy="2129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0000"/>
                </a:solidFill>
                <a:latin typeface="Comic Sans MS"/>
                <a:ea typeface="宋体" panose="02010600030101010101" pitchFamily="2" charset="-122"/>
              </a:rPr>
              <a:t>PP 8</a:t>
            </a:r>
          </a:p>
        </p:txBody>
      </p:sp>
      <p:sp>
        <p:nvSpPr>
          <p:cNvPr id="49" name="Rectangle 98">
            <a:extLst>
              <a:ext uri="{FF2B5EF4-FFF2-40B4-BE49-F238E27FC236}">
                <a16:creationId xmlns:a16="http://schemas.microsoft.com/office/drawing/2014/main" id="{1FE676FE-30B6-8346-9D2D-957BBBA436B3}"/>
              </a:ext>
            </a:extLst>
          </p:cNvPr>
          <p:cNvSpPr/>
          <p:nvPr/>
        </p:nvSpPr>
        <p:spPr bwMode="auto">
          <a:xfrm>
            <a:off x="5524500" y="4782345"/>
            <a:ext cx="762000" cy="21298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50" name="Rectangle 99">
            <a:extLst>
              <a:ext uri="{FF2B5EF4-FFF2-40B4-BE49-F238E27FC236}">
                <a16:creationId xmlns:a16="http://schemas.microsoft.com/office/drawing/2014/main" id="{9DF6CF5C-F9B3-F945-898F-608D091C2375}"/>
              </a:ext>
            </a:extLst>
          </p:cNvPr>
          <p:cNvSpPr/>
          <p:nvPr/>
        </p:nvSpPr>
        <p:spPr bwMode="auto">
          <a:xfrm>
            <a:off x="5524500" y="5334000"/>
            <a:ext cx="762000" cy="21299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51" name="Text Box 38">
            <a:extLst>
              <a:ext uri="{FF2B5EF4-FFF2-40B4-BE49-F238E27FC236}">
                <a16:creationId xmlns:a16="http://schemas.microsoft.com/office/drawing/2014/main" id="{54561322-8E28-5F40-9337-D4FDEE9D4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8230" y="4956969"/>
            <a:ext cx="325195" cy="30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88000"/>
              </a:lnSpc>
              <a:spcBef>
                <a:spcPts val="75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667" b="1">
                <a:solidFill>
                  <a:srgbClr val="00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52" name="Rectangle 24">
            <a:extLst>
              <a:ext uri="{FF2B5EF4-FFF2-40B4-BE49-F238E27FC236}">
                <a16:creationId xmlns:a16="http://schemas.microsoft.com/office/drawing/2014/main" id="{E4DDB990-0FB4-E642-8DEC-1855413F4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417" y="2730500"/>
            <a:ext cx="227412" cy="25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167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3" name="Rectangle 26">
            <a:extLst>
              <a:ext uri="{FF2B5EF4-FFF2-40B4-BE49-F238E27FC236}">
                <a16:creationId xmlns:a16="http://schemas.microsoft.com/office/drawing/2014/main" id="{E7367B18-283E-2542-8F70-E9FCD9F0C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146" y="5459678"/>
            <a:ext cx="405345" cy="25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167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M-1</a:t>
            </a:r>
          </a:p>
        </p:txBody>
      </p:sp>
      <p:cxnSp>
        <p:nvCxnSpPr>
          <p:cNvPr id="54" name="Straight Arrow Connector 104">
            <a:extLst>
              <a:ext uri="{FF2B5EF4-FFF2-40B4-BE49-F238E27FC236}">
                <a16:creationId xmlns:a16="http://schemas.microsoft.com/office/drawing/2014/main" id="{46F30575-62C9-A445-A6AC-9324549C188B}"/>
              </a:ext>
            </a:extLst>
          </p:cNvPr>
          <p:cNvCxnSpPr>
            <a:cxnSpLocks noChangeShapeType="1"/>
            <a:stCxn id="37" idx="3"/>
            <a:endCxn id="46" idx="1"/>
          </p:cNvCxnSpPr>
          <p:nvPr/>
        </p:nvCxnSpPr>
        <p:spPr bwMode="auto">
          <a:xfrm>
            <a:off x="3704167" y="3389313"/>
            <a:ext cx="1820333" cy="85592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Straight Arrow Connector 106">
            <a:extLst>
              <a:ext uri="{FF2B5EF4-FFF2-40B4-BE49-F238E27FC236}">
                <a16:creationId xmlns:a16="http://schemas.microsoft.com/office/drawing/2014/main" id="{83D932DD-BF79-4448-859C-7B8253E638B3}"/>
              </a:ext>
            </a:extLst>
          </p:cNvPr>
          <p:cNvCxnSpPr>
            <a:cxnSpLocks noChangeShapeType="1"/>
            <a:endCxn id="48" idx="1"/>
          </p:cNvCxnSpPr>
          <p:nvPr/>
        </p:nvCxnSpPr>
        <p:spPr bwMode="auto">
          <a:xfrm>
            <a:off x="3708136" y="3243792"/>
            <a:ext cx="1816364" cy="1431396"/>
          </a:xfrm>
          <a:prstGeom prst="straightConnector1">
            <a:avLst/>
          </a:prstGeom>
          <a:noFill/>
          <a:ln w="2540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Rectangle 4">
            <a:extLst>
              <a:ext uri="{FF2B5EF4-FFF2-40B4-BE49-F238E27FC236}">
                <a16:creationId xmlns:a16="http://schemas.microsoft.com/office/drawing/2014/main" id="{540353D4-11B0-8244-8C5A-8595B1117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1167" y="2772833"/>
            <a:ext cx="1735666" cy="52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GB" sz="1500" b="1" dirty="0">
                <a:solidFill>
                  <a:srgbClr val="000000"/>
                </a:solidFill>
                <a:latin typeface="+mn-ea"/>
              </a:rPr>
              <a:t>物理地址空间</a:t>
            </a:r>
            <a:r>
              <a:rPr lang="en-GB" altLang="zh-CN" sz="1500" b="1" dirty="0">
                <a:solidFill>
                  <a:srgbClr val="000000"/>
                </a:solidFill>
                <a:latin typeface="+mn-ea"/>
              </a:rPr>
              <a:t>(DRAM)</a:t>
            </a:r>
          </a:p>
        </p:txBody>
      </p:sp>
      <p:sp>
        <p:nvSpPr>
          <p:cNvPr id="62" name="Rectangle 107">
            <a:extLst>
              <a:ext uri="{FF2B5EF4-FFF2-40B4-BE49-F238E27FC236}">
                <a16:creationId xmlns:a16="http://schemas.microsoft.com/office/drawing/2014/main" id="{9CC76BF7-D4FF-0340-984F-D79247678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9549" y="3937000"/>
            <a:ext cx="95410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GB" sz="1500" b="1" dirty="0">
                <a:solidFill>
                  <a:srgbClr val="000000"/>
                </a:solidFill>
                <a:latin typeface="+mn-ea"/>
              </a:rPr>
              <a:t>地址翻译</a:t>
            </a:r>
            <a:endParaRPr lang="en-US" altLang="zh-CN" sz="15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3" name="Rectangle 2">
            <a:extLst>
              <a:ext uri="{FF2B5EF4-FFF2-40B4-BE49-F238E27FC236}">
                <a16:creationId xmlns:a16="http://schemas.microsoft.com/office/drawing/2014/main" id="{DC98290C-12BA-BD43-9395-6EF14AACBFA9}"/>
              </a:ext>
            </a:extLst>
          </p:cNvPr>
          <p:cNvSpPr txBox="1">
            <a:spLocks noChangeArrowheads="1"/>
          </p:cNvSpPr>
          <p:nvPr/>
        </p:nvSpPr>
        <p:spPr>
          <a:xfrm>
            <a:off x="490488" y="1331516"/>
            <a:ext cx="7537896" cy="1587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8000"/>
              </a:lnSpc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</a:pPr>
            <a:r>
              <a:rPr lang="zh-CN" altLang="en-GB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每个虚拟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页都可以被映射到任意物理页</a:t>
            </a:r>
            <a:endParaRPr lang="en-GB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88000"/>
              </a:lnSpc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</a:pP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一个虚拟页可以在</a:t>
            </a:r>
            <a:r>
              <a:rPr lang="zh-CN" altLang="zh-CN" sz="2400" dirty="0">
                <a:solidFill>
                  <a:srgbClr val="BE384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不同的</a:t>
            </a:r>
            <a:r>
              <a:rPr lang="zh-CN" altLang="en-US" sz="2400" dirty="0">
                <a:solidFill>
                  <a:srgbClr val="BE384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时刻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存储在</a:t>
            </a:r>
            <a:r>
              <a:rPr lang="zh-C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不同的物理页中</a:t>
            </a:r>
            <a:endParaRPr lang="en-US" altLang="zh-CN" sz="2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4" name="Rectangle 3">
            <a:extLst>
              <a:ext uri="{FF2B5EF4-FFF2-40B4-BE49-F238E27FC236}">
                <a16:creationId xmlns:a16="http://schemas.microsoft.com/office/drawing/2014/main" id="{B5CD4D1F-1963-1345-AF8A-7FB1AFE38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753" y="2824661"/>
            <a:ext cx="1968500" cy="52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GB" sz="1500" b="1" dirty="0">
                <a:solidFill>
                  <a:srgbClr val="000000"/>
                </a:solidFill>
                <a:latin typeface="+mn-ea"/>
              </a:rPr>
              <a:t>进程</a:t>
            </a:r>
            <a:r>
              <a:rPr lang="zh-CN" altLang="en-US" sz="1500" b="1" dirty="0">
                <a:solidFill>
                  <a:srgbClr val="000000"/>
                </a:solidFill>
                <a:latin typeface="+mn-ea"/>
              </a:rPr>
              <a:t>在</a:t>
            </a:r>
            <a:r>
              <a:rPr lang="zh-CN" altLang="en-US" sz="1500" b="1" dirty="0">
                <a:solidFill>
                  <a:srgbClr val="BF374B"/>
                </a:solidFill>
                <a:latin typeface="+mn-ea"/>
              </a:rPr>
              <a:t>时刻</a:t>
            </a:r>
            <a:r>
              <a:rPr lang="en-US" altLang="zh-CN" sz="1500" b="1" dirty="0">
                <a:solidFill>
                  <a:srgbClr val="BF374B"/>
                </a:solidFill>
                <a:latin typeface="+mn-ea"/>
              </a:rPr>
              <a:t>1</a:t>
            </a:r>
            <a:r>
              <a:rPr lang="zh-CN" altLang="en-US" sz="1500" b="1" dirty="0">
                <a:solidFill>
                  <a:srgbClr val="000000"/>
                </a:solidFill>
                <a:latin typeface="+mn-ea"/>
              </a:rPr>
              <a:t>的虚拟地址空间 </a:t>
            </a:r>
            <a:r>
              <a:rPr lang="en-GB" altLang="zh-CN" sz="1500" b="1" dirty="0">
                <a:solidFill>
                  <a:srgbClr val="000000"/>
                </a:solidFill>
                <a:latin typeface="+mn-ea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12451904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23019875-C128-1744-8831-57C0B79620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8615" y="1356793"/>
            <a:ext cx="8146770" cy="1587500"/>
          </a:xfrm>
        </p:spPr>
        <p:txBody>
          <a:bodyPr/>
          <a:lstStyle/>
          <a:p>
            <a:pPr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不同虚拟地址空间的</a:t>
            </a:r>
            <a:r>
              <a:rPr lang="zh-CN" altLang="en-GB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虚拟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内存页可映射到相同的物理页</a:t>
            </a:r>
            <a:endParaRPr lang="en-GB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8F0CC133-686E-FD46-A981-7C48F8CE1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15" y="2794000"/>
            <a:ext cx="2231885" cy="30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GB" sz="1500" b="1" dirty="0">
                <a:solidFill>
                  <a:srgbClr val="000000"/>
                </a:solidFill>
                <a:latin typeface="+mn-ea"/>
              </a:rPr>
              <a:t>进程</a:t>
            </a:r>
            <a:r>
              <a:rPr lang="zh-CN" altLang="en-US" sz="15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1500" b="1" dirty="0">
                <a:solidFill>
                  <a:srgbClr val="000000"/>
                </a:solidFill>
                <a:latin typeface="+mn-ea"/>
              </a:rPr>
              <a:t>1</a:t>
            </a:r>
            <a:r>
              <a:rPr lang="zh-CN" altLang="en-US" sz="1500" b="1" dirty="0">
                <a:solidFill>
                  <a:srgbClr val="000000"/>
                </a:solidFill>
                <a:latin typeface="+mn-ea"/>
              </a:rPr>
              <a:t>的虚拟地址空间：</a:t>
            </a:r>
            <a:endParaRPr lang="en-GB" altLang="zh-CN" sz="15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4757" name="Rectangle 24">
            <a:extLst>
              <a:ext uri="{FF2B5EF4-FFF2-40B4-BE49-F238E27FC236}">
                <a16:creationId xmlns:a16="http://schemas.microsoft.com/office/drawing/2014/main" id="{9268ADDE-EF99-9F41-B31D-352BEED85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178" y="2730500"/>
            <a:ext cx="227412" cy="25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167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4758" name="Rectangle 26">
            <a:extLst>
              <a:ext uri="{FF2B5EF4-FFF2-40B4-BE49-F238E27FC236}">
                <a16:creationId xmlns:a16="http://schemas.microsoft.com/office/drawing/2014/main" id="{14B3C422-BE8D-6743-969A-B407CA064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8949" y="3813970"/>
            <a:ext cx="371683" cy="25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167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N-1</a:t>
            </a:r>
          </a:p>
        </p:txBody>
      </p:sp>
      <p:sp>
        <p:nvSpPr>
          <p:cNvPr id="74759" name="Rectangle 37">
            <a:extLst>
              <a:ext uri="{FF2B5EF4-FFF2-40B4-BE49-F238E27FC236}">
                <a16:creationId xmlns:a16="http://schemas.microsoft.com/office/drawing/2014/main" id="{8062D3D0-92AE-6E4E-9AB1-8B6520873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1167" y="3804297"/>
            <a:ext cx="2029916" cy="88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500" b="1" dirty="0">
                <a:solidFill>
                  <a:srgbClr val="000000"/>
                </a:solidFill>
                <a:latin typeface="+mn-ea"/>
              </a:rPr>
              <a:t>(e.g.</a:t>
            </a:r>
            <a:r>
              <a:rPr lang="zh-CN" altLang="en-US" sz="1500" b="1" dirty="0">
                <a:solidFill>
                  <a:srgbClr val="000000"/>
                </a:solidFill>
                <a:latin typeface="+mn-ea"/>
              </a:rPr>
              <a:t> 只读的库代码，全系统可只存一份，节约内存空间</a:t>
            </a:r>
            <a:r>
              <a:rPr lang="en-GB" altLang="zh-CN" sz="1500" b="1" dirty="0">
                <a:solidFill>
                  <a:srgbClr val="000000"/>
                </a:solidFill>
                <a:latin typeface="+mn-ea"/>
              </a:rPr>
              <a:t>)</a:t>
            </a:r>
          </a:p>
        </p:txBody>
      </p:sp>
      <p:sp>
        <p:nvSpPr>
          <p:cNvPr id="74760" name="Rectangle 40">
            <a:extLst>
              <a:ext uri="{FF2B5EF4-FFF2-40B4-BE49-F238E27FC236}">
                <a16:creationId xmlns:a16="http://schemas.microsoft.com/office/drawing/2014/main" id="{F5FBA2D5-1B2A-5040-B676-59DB6AF20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15" y="4445000"/>
            <a:ext cx="2231885" cy="30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GB" sz="1500" b="1" dirty="0">
                <a:solidFill>
                  <a:srgbClr val="000000"/>
                </a:solidFill>
                <a:latin typeface="+mn-ea"/>
              </a:rPr>
              <a:t>进程</a:t>
            </a:r>
            <a:r>
              <a:rPr lang="zh-CN" altLang="en-US" sz="15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1500" b="1" dirty="0">
                <a:solidFill>
                  <a:srgbClr val="000000"/>
                </a:solidFill>
                <a:latin typeface="+mn-ea"/>
              </a:rPr>
              <a:t>2</a:t>
            </a:r>
            <a:r>
              <a:rPr lang="zh-CN" altLang="en-US" sz="1500" b="1" dirty="0">
                <a:solidFill>
                  <a:srgbClr val="000000"/>
                </a:solidFill>
                <a:latin typeface="+mn-ea"/>
              </a:rPr>
              <a:t>的虚拟地址空间：</a:t>
            </a:r>
            <a:endParaRPr lang="en-GB" altLang="zh-CN" sz="15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C004DA7-186D-3745-A50C-32A9A86EF288}"/>
              </a:ext>
            </a:extLst>
          </p:cNvPr>
          <p:cNvSpPr/>
          <p:nvPr/>
        </p:nvSpPr>
        <p:spPr bwMode="auto">
          <a:xfrm>
            <a:off x="2942167" y="2860146"/>
            <a:ext cx="762000" cy="21299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2225892-658D-4043-B860-8C1A80CE6CFF}"/>
              </a:ext>
            </a:extLst>
          </p:cNvPr>
          <p:cNvSpPr/>
          <p:nvPr/>
        </p:nvSpPr>
        <p:spPr bwMode="auto">
          <a:xfrm>
            <a:off x="2942167" y="3073136"/>
            <a:ext cx="762000" cy="2129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0000"/>
                </a:solidFill>
                <a:latin typeface="Comic Sans MS"/>
                <a:ea typeface="宋体" panose="02010600030101010101" pitchFamily="2" charset="-122"/>
              </a:rPr>
              <a:t>VP 1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C595C0D-86E4-484B-B1DD-8A6795D1D54D}"/>
              </a:ext>
            </a:extLst>
          </p:cNvPr>
          <p:cNvSpPr/>
          <p:nvPr/>
        </p:nvSpPr>
        <p:spPr bwMode="auto">
          <a:xfrm>
            <a:off x="2942167" y="3283479"/>
            <a:ext cx="762000" cy="2129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0000"/>
                </a:solidFill>
                <a:latin typeface="Comic Sans MS"/>
                <a:ea typeface="宋体" panose="02010600030101010101" pitchFamily="2" charset="-122"/>
              </a:rPr>
              <a:t>VP 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1FCAA2-5920-4048-8D4F-0601BF900CA0}"/>
              </a:ext>
            </a:extLst>
          </p:cNvPr>
          <p:cNvSpPr/>
          <p:nvPr/>
        </p:nvSpPr>
        <p:spPr bwMode="auto">
          <a:xfrm>
            <a:off x="2942167" y="3708136"/>
            <a:ext cx="762000" cy="21298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74765" name="Text Box 38">
            <a:extLst>
              <a:ext uri="{FF2B5EF4-FFF2-40B4-BE49-F238E27FC236}">
                <a16:creationId xmlns:a16="http://schemas.microsoft.com/office/drawing/2014/main" id="{90680B38-3E46-7C40-92BD-37883F3AB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75" y="3390636"/>
            <a:ext cx="325195" cy="30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88000"/>
              </a:lnSpc>
              <a:spcBef>
                <a:spcPts val="75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667" b="1">
                <a:solidFill>
                  <a:srgbClr val="00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74766" name="Rectangle 24">
            <a:extLst>
              <a:ext uri="{FF2B5EF4-FFF2-40B4-BE49-F238E27FC236}">
                <a16:creationId xmlns:a16="http://schemas.microsoft.com/office/drawing/2014/main" id="{BF4F02DB-CB19-BB42-8C94-4CA23E3AC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178" y="4381500"/>
            <a:ext cx="227412" cy="25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167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4767" name="Rectangle 26">
            <a:extLst>
              <a:ext uri="{FF2B5EF4-FFF2-40B4-BE49-F238E27FC236}">
                <a16:creationId xmlns:a16="http://schemas.microsoft.com/office/drawing/2014/main" id="{FECDC9BB-3C35-1E4E-9930-1B21FB0D1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8949" y="5464970"/>
            <a:ext cx="371683" cy="25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167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N-1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AF53724-DE09-424D-B8FB-D53AD70A20A7}"/>
              </a:ext>
            </a:extLst>
          </p:cNvPr>
          <p:cNvSpPr/>
          <p:nvPr/>
        </p:nvSpPr>
        <p:spPr bwMode="auto">
          <a:xfrm>
            <a:off x="2942167" y="4507178"/>
            <a:ext cx="762000" cy="21298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0AA23F6-F418-CF46-BA43-9AF2BBE32166}"/>
              </a:ext>
            </a:extLst>
          </p:cNvPr>
          <p:cNvSpPr/>
          <p:nvPr/>
        </p:nvSpPr>
        <p:spPr bwMode="auto">
          <a:xfrm>
            <a:off x="2942167" y="4720167"/>
            <a:ext cx="762000" cy="2129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0000"/>
                </a:solidFill>
                <a:latin typeface="Comic Sans MS"/>
                <a:ea typeface="宋体" panose="02010600030101010101" pitchFamily="2" charset="-122"/>
              </a:rPr>
              <a:t>VP 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B8993F4-FF97-354F-86B3-DBB494603450}"/>
              </a:ext>
            </a:extLst>
          </p:cNvPr>
          <p:cNvSpPr/>
          <p:nvPr/>
        </p:nvSpPr>
        <p:spPr bwMode="auto">
          <a:xfrm>
            <a:off x="2942167" y="4930511"/>
            <a:ext cx="762000" cy="2129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0000"/>
                </a:solidFill>
                <a:latin typeface="Comic Sans MS"/>
                <a:ea typeface="宋体" panose="02010600030101010101" pitchFamily="2" charset="-122"/>
              </a:rPr>
              <a:t>VP 2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91EC6AD-BA6E-B44C-81C2-989BFD6528A2}"/>
              </a:ext>
            </a:extLst>
          </p:cNvPr>
          <p:cNvSpPr/>
          <p:nvPr/>
        </p:nvSpPr>
        <p:spPr bwMode="auto">
          <a:xfrm>
            <a:off x="2942167" y="5355167"/>
            <a:ext cx="762000" cy="21299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74772" name="Text Box 38">
            <a:extLst>
              <a:ext uri="{FF2B5EF4-FFF2-40B4-BE49-F238E27FC236}">
                <a16:creationId xmlns:a16="http://schemas.microsoft.com/office/drawing/2014/main" id="{C0E47A59-C156-CA41-80A9-B93496F95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75" y="5037667"/>
            <a:ext cx="325195" cy="30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88000"/>
              </a:lnSpc>
              <a:spcBef>
                <a:spcPts val="75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667" b="1">
                <a:solidFill>
                  <a:srgbClr val="00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4DF5C91-9535-4C4D-B8D4-1DD16BFEB42E}"/>
              </a:ext>
            </a:extLst>
          </p:cNvPr>
          <p:cNvSpPr/>
          <p:nvPr/>
        </p:nvSpPr>
        <p:spPr bwMode="auto">
          <a:xfrm>
            <a:off x="5524500" y="2857500"/>
            <a:ext cx="762000" cy="21299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C3C7C1D-7F80-5246-BA06-3D530EAB08F0}"/>
              </a:ext>
            </a:extLst>
          </p:cNvPr>
          <p:cNvSpPr/>
          <p:nvPr/>
        </p:nvSpPr>
        <p:spPr bwMode="auto">
          <a:xfrm>
            <a:off x="5524500" y="3070491"/>
            <a:ext cx="762000" cy="21298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FED8FED-8AF6-1343-9B50-7A9C5D61BD12}"/>
              </a:ext>
            </a:extLst>
          </p:cNvPr>
          <p:cNvSpPr/>
          <p:nvPr/>
        </p:nvSpPr>
        <p:spPr bwMode="auto">
          <a:xfrm>
            <a:off x="5524500" y="3286125"/>
            <a:ext cx="762000" cy="2129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0000"/>
                </a:solidFill>
                <a:latin typeface="Comic Sans MS"/>
                <a:ea typeface="宋体" panose="02010600030101010101" pitchFamily="2" charset="-122"/>
              </a:rPr>
              <a:t>PP 2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0986169-1694-514C-A671-01101FBDFB94}"/>
              </a:ext>
            </a:extLst>
          </p:cNvPr>
          <p:cNvSpPr/>
          <p:nvPr/>
        </p:nvSpPr>
        <p:spPr bwMode="auto">
          <a:xfrm>
            <a:off x="5524500" y="3496470"/>
            <a:ext cx="762000" cy="21298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CEB65F6-973A-2546-8BB5-8FA620A16A8B}"/>
              </a:ext>
            </a:extLst>
          </p:cNvPr>
          <p:cNvSpPr/>
          <p:nvPr/>
        </p:nvSpPr>
        <p:spPr bwMode="auto">
          <a:xfrm>
            <a:off x="5524500" y="3709458"/>
            <a:ext cx="762000" cy="21299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32262EA-CF3B-0A44-977F-872989EB2CB2}"/>
              </a:ext>
            </a:extLst>
          </p:cNvPr>
          <p:cNvSpPr/>
          <p:nvPr/>
        </p:nvSpPr>
        <p:spPr bwMode="auto">
          <a:xfrm>
            <a:off x="5524500" y="3925095"/>
            <a:ext cx="762000" cy="21298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FDEB145-E8DD-694C-AB9D-960A74218256}"/>
              </a:ext>
            </a:extLst>
          </p:cNvPr>
          <p:cNvSpPr/>
          <p:nvPr/>
        </p:nvSpPr>
        <p:spPr bwMode="auto">
          <a:xfrm>
            <a:off x="5524500" y="4138083"/>
            <a:ext cx="762000" cy="21299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0000"/>
                </a:solidFill>
                <a:latin typeface="Comic Sans MS"/>
                <a:ea typeface="宋体" panose="02010600030101010101" pitchFamily="2" charset="-122"/>
              </a:rPr>
              <a:t>PP 6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F671F78-33D6-DE4E-9B42-D8DE62EAA957}"/>
              </a:ext>
            </a:extLst>
          </p:cNvPr>
          <p:cNvSpPr/>
          <p:nvPr/>
        </p:nvSpPr>
        <p:spPr bwMode="auto">
          <a:xfrm>
            <a:off x="5524500" y="4355042"/>
            <a:ext cx="762000" cy="21299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5235C81-3B2C-2347-A9D2-148D48A01088}"/>
              </a:ext>
            </a:extLst>
          </p:cNvPr>
          <p:cNvSpPr/>
          <p:nvPr/>
        </p:nvSpPr>
        <p:spPr bwMode="auto">
          <a:xfrm>
            <a:off x="5524500" y="4568032"/>
            <a:ext cx="762000" cy="2129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0000"/>
                </a:solidFill>
                <a:latin typeface="Comic Sans MS"/>
                <a:ea typeface="宋体" panose="02010600030101010101" pitchFamily="2" charset="-122"/>
              </a:rPr>
              <a:t>PP 8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BCADF18-2A25-FE44-8EB4-12ADA4BB815C}"/>
              </a:ext>
            </a:extLst>
          </p:cNvPr>
          <p:cNvSpPr/>
          <p:nvPr/>
        </p:nvSpPr>
        <p:spPr bwMode="auto">
          <a:xfrm>
            <a:off x="5524500" y="4782345"/>
            <a:ext cx="762000" cy="21298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DB862CC-1791-3444-BD1A-82FCE02297EF}"/>
              </a:ext>
            </a:extLst>
          </p:cNvPr>
          <p:cNvSpPr/>
          <p:nvPr/>
        </p:nvSpPr>
        <p:spPr bwMode="auto">
          <a:xfrm>
            <a:off x="5524500" y="5334000"/>
            <a:ext cx="762000" cy="21299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74784" name="Text Box 38">
            <a:extLst>
              <a:ext uri="{FF2B5EF4-FFF2-40B4-BE49-F238E27FC236}">
                <a16:creationId xmlns:a16="http://schemas.microsoft.com/office/drawing/2014/main" id="{E4EC53F1-C6F1-844E-8418-E8DE7D9B9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8230" y="4956969"/>
            <a:ext cx="325195" cy="30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88000"/>
              </a:lnSpc>
              <a:spcBef>
                <a:spcPts val="75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667" b="1">
                <a:solidFill>
                  <a:srgbClr val="00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74785" name="Rectangle 24">
            <a:extLst>
              <a:ext uri="{FF2B5EF4-FFF2-40B4-BE49-F238E27FC236}">
                <a16:creationId xmlns:a16="http://schemas.microsoft.com/office/drawing/2014/main" id="{774A3A78-5752-5F40-8091-B8D5064BA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417" y="2730500"/>
            <a:ext cx="227412" cy="25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167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4786" name="Rectangle 26">
            <a:extLst>
              <a:ext uri="{FF2B5EF4-FFF2-40B4-BE49-F238E27FC236}">
                <a16:creationId xmlns:a16="http://schemas.microsoft.com/office/drawing/2014/main" id="{C0D4E5A8-F83A-9A47-8008-D104A0769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146" y="5459678"/>
            <a:ext cx="405345" cy="25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167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M-1</a:t>
            </a:r>
          </a:p>
        </p:txBody>
      </p:sp>
      <p:cxnSp>
        <p:nvCxnSpPr>
          <p:cNvPr id="74787" name="Straight Arrow Connector 103">
            <a:extLst>
              <a:ext uri="{FF2B5EF4-FFF2-40B4-BE49-F238E27FC236}">
                <a16:creationId xmlns:a16="http://schemas.microsoft.com/office/drawing/2014/main" id="{C245A5D2-7191-AF48-BCB2-91F82DE08A65}"/>
              </a:ext>
            </a:extLst>
          </p:cNvPr>
          <p:cNvCxnSpPr>
            <a:cxnSpLocks noChangeShapeType="1"/>
            <a:stCxn id="75" idx="3"/>
            <a:endCxn id="92" idx="1"/>
          </p:cNvCxnSpPr>
          <p:nvPr/>
        </p:nvCxnSpPr>
        <p:spPr bwMode="auto">
          <a:xfrm>
            <a:off x="3704167" y="3178970"/>
            <a:ext cx="1820333" cy="212989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88" name="Straight Arrow Connector 104">
            <a:extLst>
              <a:ext uri="{FF2B5EF4-FFF2-40B4-BE49-F238E27FC236}">
                <a16:creationId xmlns:a16="http://schemas.microsoft.com/office/drawing/2014/main" id="{EE4FD27F-F8EC-AE4C-8A02-DD67A83D4EC4}"/>
              </a:ext>
            </a:extLst>
          </p:cNvPr>
          <p:cNvCxnSpPr>
            <a:cxnSpLocks noChangeShapeType="1"/>
            <a:stCxn id="77" idx="3"/>
            <a:endCxn id="96" idx="1"/>
          </p:cNvCxnSpPr>
          <p:nvPr/>
        </p:nvCxnSpPr>
        <p:spPr bwMode="auto">
          <a:xfrm>
            <a:off x="3704167" y="3389313"/>
            <a:ext cx="1820333" cy="85592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89" name="Straight Arrow Connector 105">
            <a:extLst>
              <a:ext uri="{FF2B5EF4-FFF2-40B4-BE49-F238E27FC236}">
                <a16:creationId xmlns:a16="http://schemas.microsoft.com/office/drawing/2014/main" id="{97908628-6FD8-ED48-A2DB-C70A63CAFE49}"/>
              </a:ext>
            </a:extLst>
          </p:cNvPr>
          <p:cNvCxnSpPr>
            <a:cxnSpLocks noChangeShapeType="1"/>
            <a:stCxn id="87" idx="3"/>
            <a:endCxn id="96" idx="1"/>
          </p:cNvCxnSpPr>
          <p:nvPr/>
        </p:nvCxnSpPr>
        <p:spPr bwMode="auto">
          <a:xfrm flipV="1">
            <a:off x="3704167" y="4245240"/>
            <a:ext cx="1820333" cy="79242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90" name="Straight Arrow Connector 106">
            <a:extLst>
              <a:ext uri="{FF2B5EF4-FFF2-40B4-BE49-F238E27FC236}">
                <a16:creationId xmlns:a16="http://schemas.microsoft.com/office/drawing/2014/main" id="{1EEB4F12-3CF8-1144-AAD4-71DA2C63CFA3}"/>
              </a:ext>
            </a:extLst>
          </p:cNvPr>
          <p:cNvCxnSpPr>
            <a:cxnSpLocks noChangeShapeType="1"/>
            <a:stCxn id="86" idx="3"/>
            <a:endCxn id="98" idx="1"/>
          </p:cNvCxnSpPr>
          <p:nvPr/>
        </p:nvCxnSpPr>
        <p:spPr bwMode="auto">
          <a:xfrm flipV="1">
            <a:off x="3704167" y="4673865"/>
            <a:ext cx="1820333" cy="15345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Rectangle 1">
            <a:extLst>
              <a:ext uri="{FF2B5EF4-FFF2-40B4-BE49-F238E27FC236}">
                <a16:creationId xmlns:a16="http://schemas.microsoft.com/office/drawing/2014/main" id="{C6252AC5-F24A-B743-82B7-2A0CC27357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4032" y="369337"/>
            <a:ext cx="7175500" cy="762000"/>
          </a:xfrm>
        </p:spPr>
        <p:txBody>
          <a:bodyPr/>
          <a:lstStyle/>
          <a:p>
            <a:pPr>
              <a:lnSpc>
                <a:spcPct val="83000"/>
              </a:lnSpc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</a:t>
            </a:r>
            <a:r>
              <a:rPr lang="zh-CN" alt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不同进程之间</a:t>
            </a:r>
            <a:r>
              <a:rPr lang="zh-CN" altLang="en-US" dirty="0">
                <a:solidFill>
                  <a:srgbClr val="BF374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共享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内存</a:t>
            </a:r>
            <a:endParaRPr lang="en-GB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6B7CC183-8BA1-CF4C-B3A5-97741E8F1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1167" y="2772833"/>
            <a:ext cx="1735666" cy="52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GB" sz="1500" b="1" dirty="0">
                <a:solidFill>
                  <a:srgbClr val="000000"/>
                </a:solidFill>
                <a:latin typeface="+mn-ea"/>
              </a:rPr>
              <a:t>物理地址空间</a:t>
            </a:r>
            <a:r>
              <a:rPr lang="en-GB" altLang="zh-CN" sz="1500" b="1" dirty="0">
                <a:solidFill>
                  <a:srgbClr val="000000"/>
                </a:solidFill>
                <a:latin typeface="+mn-ea"/>
              </a:rPr>
              <a:t>(DRAM)</a:t>
            </a:r>
          </a:p>
        </p:txBody>
      </p:sp>
      <p:sp>
        <p:nvSpPr>
          <p:cNvPr id="41" name="Rectangle 107">
            <a:extLst>
              <a:ext uri="{FF2B5EF4-FFF2-40B4-BE49-F238E27FC236}">
                <a16:creationId xmlns:a16="http://schemas.microsoft.com/office/drawing/2014/main" id="{1203F93B-4CBE-7044-98A7-A50DE5BB4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9549" y="3937000"/>
            <a:ext cx="95410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GB" sz="1500" b="1" dirty="0">
                <a:solidFill>
                  <a:srgbClr val="000000"/>
                </a:solidFill>
                <a:latin typeface="+mn-ea"/>
              </a:rPr>
              <a:t>地址翻译</a:t>
            </a:r>
            <a:endParaRPr lang="en-US" altLang="zh-CN" sz="15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86039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>
            <a:extLst>
              <a:ext uri="{FF2B5EF4-FFF2-40B4-BE49-F238E27FC236}">
                <a16:creationId xmlns:a16="http://schemas.microsoft.com/office/drawing/2014/main" id="{7CAB4E12-1122-614D-BDCB-C5126DAF7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0646" y="402709"/>
            <a:ext cx="6921500" cy="779198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基于</a:t>
            </a:r>
            <a:r>
              <a:rPr lang="zh-CN" alt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虚拟内存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实现内存保护</a:t>
            </a:r>
            <a:endParaRPr lang="en-GB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04D04310-1DF3-724C-8F12-73B75AFF08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0646" y="1331001"/>
            <a:ext cx="6922823" cy="106097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不同的进程对</a:t>
            </a:r>
            <a:r>
              <a:rPr lang="zh-CN" altLang="en-GB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相同的物理页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拥有不同的权限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30000"/>
              </a:lnSpc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通过页表项中的</a:t>
            </a:r>
            <a:r>
              <a:rPr lang="zh-C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权限位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来控制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30000"/>
              </a:lnSpc>
              <a:tabLst>
                <a:tab pos="265896" algn="l"/>
                <a:tab pos="705087" algn="l"/>
                <a:tab pos="1467056" algn="l"/>
                <a:tab pos="2229026" algn="l"/>
                <a:tab pos="2990995" algn="l"/>
                <a:tab pos="3752965" algn="l"/>
                <a:tab pos="4514934" algn="l"/>
                <a:tab pos="5276904" algn="l"/>
                <a:tab pos="6038873" algn="l"/>
                <a:tab pos="6800843" algn="l"/>
                <a:tab pos="7562812" algn="l"/>
                <a:tab pos="8324782" algn="l"/>
              </a:tabLst>
            </a:pPr>
            <a:endParaRPr lang="en-GB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2947" name="Text Box 4">
            <a:extLst>
              <a:ext uri="{FF2B5EF4-FFF2-40B4-BE49-F238E27FC236}">
                <a16:creationId xmlns:a16="http://schemas.microsoft.com/office/drawing/2014/main" id="{CE315FC5-F6BB-6B4C-804A-E490F76A8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967" y="2755636"/>
            <a:ext cx="706710" cy="277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88000"/>
              </a:lnSpc>
              <a:spcBef>
                <a:spcPts val="50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GB" sz="1500" b="1" dirty="0">
                <a:solidFill>
                  <a:srgbClr val="000000"/>
                </a:solidFill>
                <a:latin typeface="+mn-ea"/>
              </a:rPr>
              <a:t>进程</a:t>
            </a:r>
            <a:r>
              <a:rPr lang="en-GB" altLang="zh-CN" sz="15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GB" altLang="zh-CN" sz="15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lang="en-GB" altLang="zh-CN" sz="1500" b="1" dirty="0">
                <a:solidFill>
                  <a:srgbClr val="000000"/>
                </a:solidFill>
                <a:latin typeface="+mn-ea"/>
              </a:rPr>
              <a:t>:</a:t>
            </a:r>
          </a:p>
        </p:txBody>
      </p:sp>
      <p:sp>
        <p:nvSpPr>
          <p:cNvPr id="82948" name="Text Box 5">
            <a:extLst>
              <a:ext uri="{FF2B5EF4-FFF2-40B4-BE49-F238E27FC236}">
                <a16:creationId xmlns:a16="http://schemas.microsoft.com/office/drawing/2014/main" id="{AF21EC58-1344-3F49-AD3E-E26992F5D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136" y="2730501"/>
            <a:ext cx="722420" cy="25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88000"/>
              </a:lnSpc>
              <a:spcBef>
                <a:spcPts val="50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Address</a:t>
            </a:r>
          </a:p>
        </p:txBody>
      </p:sp>
      <p:sp>
        <p:nvSpPr>
          <p:cNvPr id="82949" name="Text Box 6">
            <a:extLst>
              <a:ext uri="{FF2B5EF4-FFF2-40B4-BE49-F238E27FC236}">
                <a16:creationId xmlns:a16="http://schemas.microsoft.com/office/drawing/2014/main" id="{45C6AD9C-C936-ED4D-9497-B27F7CAB2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6555" y="2730501"/>
            <a:ext cx="541088" cy="25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88000"/>
              </a:lnSpc>
              <a:spcBef>
                <a:spcPts val="50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READ</a:t>
            </a:r>
          </a:p>
        </p:txBody>
      </p:sp>
      <p:sp>
        <p:nvSpPr>
          <p:cNvPr id="82950" name="Text Box 7">
            <a:extLst>
              <a:ext uri="{FF2B5EF4-FFF2-40B4-BE49-F238E27FC236}">
                <a16:creationId xmlns:a16="http://schemas.microsoft.com/office/drawing/2014/main" id="{B8F6FD8A-50B6-B74E-B3E2-5FF07ED2C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804" y="2730501"/>
            <a:ext cx="616943" cy="25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88000"/>
              </a:lnSpc>
              <a:spcBef>
                <a:spcPts val="50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WRITE</a:t>
            </a:r>
          </a:p>
        </p:txBody>
      </p:sp>
      <p:sp>
        <p:nvSpPr>
          <p:cNvPr id="24584" name="Rectangle 8">
            <a:extLst>
              <a:ext uri="{FF2B5EF4-FFF2-40B4-BE49-F238E27FC236}">
                <a16:creationId xmlns:a16="http://schemas.microsoft.com/office/drawing/2014/main" id="{6C09B66C-DABE-3D45-8E94-53963BF0A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8396" y="2984500"/>
            <a:ext cx="1270000" cy="25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5300" tIns="36900" rIns="75300" bIns="369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333" b="1" dirty="0">
                <a:solidFill>
                  <a:srgbClr val="000000"/>
                </a:solidFill>
                <a:latin typeface="Calibri" pitchFamily="34" charset="0"/>
                <a:ea typeface="宋体" panose="02010600030101010101" pitchFamily="2" charset="-122"/>
              </a:rPr>
              <a:t>PP 6</a:t>
            </a:r>
          </a:p>
        </p:txBody>
      </p:sp>
      <p:sp>
        <p:nvSpPr>
          <p:cNvPr id="82952" name="Rectangle 9">
            <a:extLst>
              <a:ext uri="{FF2B5EF4-FFF2-40B4-BE49-F238E27FC236}">
                <a16:creationId xmlns:a16="http://schemas.microsoft.com/office/drawing/2014/main" id="{7D641C68-81DE-2040-A863-7191DAF08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396" y="2984500"/>
            <a:ext cx="571500" cy="2540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75300" tIns="36900" rIns="75300" bIns="369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Yes</a:t>
            </a:r>
          </a:p>
        </p:txBody>
      </p:sp>
      <p:sp>
        <p:nvSpPr>
          <p:cNvPr id="82953" name="Rectangle 10">
            <a:extLst>
              <a:ext uri="{FF2B5EF4-FFF2-40B4-BE49-F238E27FC236}">
                <a16:creationId xmlns:a16="http://schemas.microsoft.com/office/drawing/2014/main" id="{AC1F70B0-CA86-6245-9887-5B70F375F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6896" y="2984500"/>
            <a:ext cx="571500" cy="2540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75300" tIns="36900" rIns="75300" bIns="369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No</a:t>
            </a:r>
          </a:p>
        </p:txBody>
      </p:sp>
      <p:sp>
        <p:nvSpPr>
          <p:cNvPr id="24587" name="Rectangle 11">
            <a:extLst>
              <a:ext uri="{FF2B5EF4-FFF2-40B4-BE49-F238E27FC236}">
                <a16:creationId xmlns:a16="http://schemas.microsoft.com/office/drawing/2014/main" id="{2783D4D0-BEC0-2445-84E6-6862A127D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8396" y="3238500"/>
            <a:ext cx="1270000" cy="25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5300" tIns="36900" rIns="75300" bIns="369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333" b="1" dirty="0">
                <a:solidFill>
                  <a:srgbClr val="000000"/>
                </a:solidFill>
                <a:latin typeface="Calibri" pitchFamily="34" charset="0"/>
                <a:ea typeface="宋体" panose="02010600030101010101" pitchFamily="2" charset="-122"/>
              </a:rPr>
              <a:t>PP 4</a:t>
            </a:r>
          </a:p>
        </p:txBody>
      </p:sp>
      <p:sp>
        <p:nvSpPr>
          <p:cNvPr id="82955" name="Rectangle 12">
            <a:extLst>
              <a:ext uri="{FF2B5EF4-FFF2-40B4-BE49-F238E27FC236}">
                <a16:creationId xmlns:a16="http://schemas.microsoft.com/office/drawing/2014/main" id="{E35DFB18-C7EA-B94E-8B8F-014B27B50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396" y="3238500"/>
            <a:ext cx="571500" cy="2540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75300" tIns="36900" rIns="75300" bIns="369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Yes</a:t>
            </a:r>
          </a:p>
        </p:txBody>
      </p:sp>
      <p:sp>
        <p:nvSpPr>
          <p:cNvPr id="82956" name="Rectangle 13">
            <a:extLst>
              <a:ext uri="{FF2B5EF4-FFF2-40B4-BE49-F238E27FC236}">
                <a16:creationId xmlns:a16="http://schemas.microsoft.com/office/drawing/2014/main" id="{0EB06FC2-4248-6A44-9EB3-046CCE2FC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6896" y="3238500"/>
            <a:ext cx="571500" cy="2540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75300" tIns="36900" rIns="75300" bIns="369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Yes</a:t>
            </a:r>
          </a:p>
        </p:txBody>
      </p:sp>
      <p:sp>
        <p:nvSpPr>
          <p:cNvPr id="24590" name="Rectangle 14">
            <a:extLst>
              <a:ext uri="{FF2B5EF4-FFF2-40B4-BE49-F238E27FC236}">
                <a16:creationId xmlns:a16="http://schemas.microsoft.com/office/drawing/2014/main" id="{B280287C-3ED0-1D49-B1CE-65699BE11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8396" y="3492500"/>
            <a:ext cx="1270000" cy="25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5300" tIns="36900" rIns="75300" bIns="369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333" b="1" dirty="0">
                <a:solidFill>
                  <a:srgbClr val="000000"/>
                </a:solidFill>
                <a:latin typeface="Calibri" pitchFamily="34" charset="0"/>
                <a:ea typeface="宋体" panose="02010600030101010101" pitchFamily="2" charset="-122"/>
              </a:rPr>
              <a:t>PP 2</a:t>
            </a:r>
          </a:p>
        </p:txBody>
      </p:sp>
      <p:sp>
        <p:nvSpPr>
          <p:cNvPr id="82958" name="Rectangle 15">
            <a:extLst>
              <a:ext uri="{FF2B5EF4-FFF2-40B4-BE49-F238E27FC236}">
                <a16:creationId xmlns:a16="http://schemas.microsoft.com/office/drawing/2014/main" id="{1C850826-EF6B-F044-810B-30930A064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396" y="3492500"/>
            <a:ext cx="571500" cy="2540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75300" tIns="36900" rIns="75300" bIns="369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Yes</a:t>
            </a:r>
          </a:p>
        </p:txBody>
      </p:sp>
      <p:sp>
        <p:nvSpPr>
          <p:cNvPr id="82959" name="Text Box 16">
            <a:extLst>
              <a:ext uri="{FF2B5EF4-FFF2-40B4-BE49-F238E27FC236}">
                <a16:creationId xmlns:a16="http://schemas.microsoft.com/office/drawing/2014/main" id="{68DC7A3C-480E-F245-9ED7-52C5E5A7E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8541" y="2980532"/>
            <a:ext cx="515953" cy="25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88000"/>
              </a:lnSpc>
              <a:spcBef>
                <a:spcPts val="50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VP 0:</a:t>
            </a:r>
          </a:p>
        </p:txBody>
      </p:sp>
      <p:sp>
        <p:nvSpPr>
          <p:cNvPr id="82960" name="Text Box 17">
            <a:extLst>
              <a:ext uri="{FF2B5EF4-FFF2-40B4-BE49-F238E27FC236}">
                <a16:creationId xmlns:a16="http://schemas.microsoft.com/office/drawing/2014/main" id="{E3756C2A-2284-EF45-8505-0BF229CAC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8541" y="3234532"/>
            <a:ext cx="515953" cy="25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88000"/>
              </a:lnSpc>
              <a:spcBef>
                <a:spcPts val="50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VP 1:</a:t>
            </a:r>
          </a:p>
        </p:txBody>
      </p:sp>
      <p:sp>
        <p:nvSpPr>
          <p:cNvPr id="82961" name="Text Box 18">
            <a:extLst>
              <a:ext uri="{FF2B5EF4-FFF2-40B4-BE49-F238E27FC236}">
                <a16:creationId xmlns:a16="http://schemas.microsoft.com/office/drawing/2014/main" id="{337A603A-A64F-5342-8EEA-58CC07D43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9863" y="3488532"/>
            <a:ext cx="515953" cy="25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88000"/>
              </a:lnSpc>
              <a:spcBef>
                <a:spcPts val="50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VP 2:</a:t>
            </a:r>
          </a:p>
        </p:txBody>
      </p:sp>
      <p:sp>
        <p:nvSpPr>
          <p:cNvPr id="82962" name="Rectangle 19">
            <a:extLst>
              <a:ext uri="{FF2B5EF4-FFF2-40B4-BE49-F238E27FC236}">
                <a16:creationId xmlns:a16="http://schemas.microsoft.com/office/drawing/2014/main" id="{D1FFA15E-C46B-6545-9DF8-185051C8C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6344" y="3810001"/>
            <a:ext cx="205052" cy="40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5000" tIns="39000" rIns="75000" bIns="390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•</a:t>
            </a:r>
          </a:p>
          <a:p>
            <a:pPr algn="ctr" defTabSz="761970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•</a:t>
            </a:r>
          </a:p>
          <a:p>
            <a:pPr algn="ctr" defTabSz="761970" eaLnBrk="0" fontAlgn="base" hangingPunct="0">
              <a:lnSpc>
                <a:spcPct val="49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•</a:t>
            </a:r>
          </a:p>
        </p:txBody>
      </p:sp>
      <p:sp>
        <p:nvSpPr>
          <p:cNvPr id="82963" name="Text Box 20">
            <a:extLst>
              <a:ext uri="{FF2B5EF4-FFF2-40B4-BE49-F238E27FC236}">
                <a16:creationId xmlns:a16="http://schemas.microsoft.com/office/drawing/2014/main" id="{EFC49994-F65E-284E-A61A-6718ABD11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967" y="4597136"/>
            <a:ext cx="706710" cy="277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88000"/>
              </a:lnSpc>
              <a:spcBef>
                <a:spcPts val="50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GB" sz="1500" b="1" dirty="0">
                <a:solidFill>
                  <a:srgbClr val="000000"/>
                </a:solidFill>
                <a:latin typeface="+mn-ea"/>
              </a:rPr>
              <a:t>进程</a:t>
            </a:r>
            <a:r>
              <a:rPr lang="en-GB" altLang="zh-CN" sz="1500" b="1" dirty="0">
                <a:solidFill>
                  <a:srgbClr val="000000"/>
                </a:solidFill>
                <a:latin typeface="+mn-ea"/>
              </a:rPr>
              <a:t> j:</a:t>
            </a:r>
          </a:p>
        </p:txBody>
      </p:sp>
      <p:sp>
        <p:nvSpPr>
          <p:cNvPr id="82964" name="Rectangle 35">
            <a:extLst>
              <a:ext uri="{FF2B5EF4-FFF2-40B4-BE49-F238E27FC236}">
                <a16:creationId xmlns:a16="http://schemas.microsoft.com/office/drawing/2014/main" id="{3B694D6A-0C16-F84C-9D67-2DC760382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6896" y="3492500"/>
            <a:ext cx="571500" cy="2540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75300" tIns="36900" rIns="75300" bIns="369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Yes</a:t>
            </a:r>
          </a:p>
        </p:txBody>
      </p:sp>
      <p:sp>
        <p:nvSpPr>
          <p:cNvPr id="82969" name="Text Box 46">
            <a:extLst>
              <a:ext uri="{FF2B5EF4-FFF2-40B4-BE49-F238E27FC236}">
                <a16:creationId xmlns:a16="http://schemas.microsoft.com/office/drawing/2014/main" id="{2F06D16D-708D-8747-826E-1A46541D0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5782" y="4570678"/>
            <a:ext cx="722420" cy="25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88000"/>
              </a:lnSpc>
              <a:spcBef>
                <a:spcPts val="50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Address</a:t>
            </a:r>
          </a:p>
        </p:txBody>
      </p:sp>
      <p:sp>
        <p:nvSpPr>
          <p:cNvPr id="82970" name="Text Box 47">
            <a:extLst>
              <a:ext uri="{FF2B5EF4-FFF2-40B4-BE49-F238E27FC236}">
                <a16:creationId xmlns:a16="http://schemas.microsoft.com/office/drawing/2014/main" id="{BC0BCB5C-ABFC-BB46-9FE8-29A9BEB4B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6555" y="4570678"/>
            <a:ext cx="541088" cy="25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88000"/>
              </a:lnSpc>
              <a:spcBef>
                <a:spcPts val="50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READ</a:t>
            </a:r>
          </a:p>
        </p:txBody>
      </p:sp>
      <p:sp>
        <p:nvSpPr>
          <p:cNvPr id="82971" name="Text Box 48">
            <a:extLst>
              <a:ext uri="{FF2B5EF4-FFF2-40B4-BE49-F238E27FC236}">
                <a16:creationId xmlns:a16="http://schemas.microsoft.com/office/drawing/2014/main" id="{949CADA5-3515-3948-9192-525902C9D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804" y="4570678"/>
            <a:ext cx="616943" cy="25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88000"/>
              </a:lnSpc>
              <a:spcBef>
                <a:spcPts val="50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WRITE</a:t>
            </a:r>
          </a:p>
        </p:txBody>
      </p:sp>
      <p:sp>
        <p:nvSpPr>
          <p:cNvPr id="24625" name="Rectangle 49">
            <a:extLst>
              <a:ext uri="{FF2B5EF4-FFF2-40B4-BE49-F238E27FC236}">
                <a16:creationId xmlns:a16="http://schemas.microsoft.com/office/drawing/2014/main" id="{2F79A7D0-5AB8-AE49-A3F1-74F298F3D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1042" y="4824678"/>
            <a:ext cx="1270000" cy="25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5300" tIns="36900" rIns="75300" bIns="369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333" b="1" dirty="0">
                <a:solidFill>
                  <a:srgbClr val="000000"/>
                </a:solidFill>
                <a:latin typeface="Calibri" pitchFamily="34" charset="0"/>
                <a:ea typeface="宋体" panose="02010600030101010101" pitchFamily="2" charset="-122"/>
              </a:rPr>
              <a:t>PP 9</a:t>
            </a:r>
          </a:p>
        </p:txBody>
      </p:sp>
      <p:sp>
        <p:nvSpPr>
          <p:cNvPr id="82973" name="Rectangle 50">
            <a:extLst>
              <a:ext uri="{FF2B5EF4-FFF2-40B4-BE49-F238E27FC236}">
                <a16:creationId xmlns:a16="http://schemas.microsoft.com/office/drawing/2014/main" id="{B7E803CE-5A07-F844-92E9-B9B174D45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8042" y="4824678"/>
            <a:ext cx="571500" cy="2540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75300" tIns="36900" rIns="75300" bIns="369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Yes</a:t>
            </a:r>
          </a:p>
        </p:txBody>
      </p:sp>
      <p:sp>
        <p:nvSpPr>
          <p:cNvPr id="82974" name="Rectangle 51">
            <a:extLst>
              <a:ext uri="{FF2B5EF4-FFF2-40B4-BE49-F238E27FC236}">
                <a16:creationId xmlns:a16="http://schemas.microsoft.com/office/drawing/2014/main" id="{CB98D4AE-2D36-EA4E-9823-669D65B4A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9542" y="4824678"/>
            <a:ext cx="571500" cy="2540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75300" tIns="36900" rIns="75300" bIns="369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No</a:t>
            </a:r>
          </a:p>
        </p:txBody>
      </p:sp>
      <p:sp>
        <p:nvSpPr>
          <p:cNvPr id="24628" name="Rectangle 52">
            <a:extLst>
              <a:ext uri="{FF2B5EF4-FFF2-40B4-BE49-F238E27FC236}">
                <a16:creationId xmlns:a16="http://schemas.microsoft.com/office/drawing/2014/main" id="{3C05E28B-59F7-EE4A-A9E1-5389759B2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1042" y="5078678"/>
            <a:ext cx="1270000" cy="25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5300" tIns="36900" rIns="75300" bIns="369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333" b="1" dirty="0">
                <a:solidFill>
                  <a:srgbClr val="000000"/>
                </a:solidFill>
                <a:latin typeface="Calibri" pitchFamily="34" charset="0"/>
                <a:ea typeface="宋体" panose="02010600030101010101" pitchFamily="2" charset="-122"/>
              </a:rPr>
              <a:t>PP 6</a:t>
            </a:r>
          </a:p>
        </p:txBody>
      </p:sp>
      <p:sp>
        <p:nvSpPr>
          <p:cNvPr id="82976" name="Rectangle 53">
            <a:extLst>
              <a:ext uri="{FF2B5EF4-FFF2-40B4-BE49-F238E27FC236}">
                <a16:creationId xmlns:a16="http://schemas.microsoft.com/office/drawing/2014/main" id="{8B358005-39D8-CB41-A45D-A91711C67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8042" y="5078678"/>
            <a:ext cx="571500" cy="2540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75300" tIns="36900" rIns="75300" bIns="369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Yes</a:t>
            </a:r>
          </a:p>
        </p:txBody>
      </p:sp>
      <p:sp>
        <p:nvSpPr>
          <p:cNvPr id="82977" name="Rectangle 54">
            <a:extLst>
              <a:ext uri="{FF2B5EF4-FFF2-40B4-BE49-F238E27FC236}">
                <a16:creationId xmlns:a16="http://schemas.microsoft.com/office/drawing/2014/main" id="{306B0966-A37F-7247-99A8-87C61CF06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9542" y="5078678"/>
            <a:ext cx="571500" cy="2540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75300" tIns="36900" rIns="75300" bIns="369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Yes</a:t>
            </a:r>
          </a:p>
        </p:txBody>
      </p:sp>
      <p:sp>
        <p:nvSpPr>
          <p:cNvPr id="24631" name="Rectangle 55">
            <a:extLst>
              <a:ext uri="{FF2B5EF4-FFF2-40B4-BE49-F238E27FC236}">
                <a16:creationId xmlns:a16="http://schemas.microsoft.com/office/drawing/2014/main" id="{4536F46E-5371-F848-8874-3BF30AC9C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1042" y="5332678"/>
            <a:ext cx="1270000" cy="25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75300" tIns="36900" rIns="75300" bIns="36900" anchor="ctr"/>
          <a:lstStyle/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  <a:defRPr/>
            </a:pPr>
            <a:r>
              <a:rPr lang="en-GB" sz="1333" b="1" dirty="0">
                <a:solidFill>
                  <a:srgbClr val="000000"/>
                </a:solidFill>
                <a:latin typeface="Calibri" pitchFamily="34" charset="0"/>
                <a:ea typeface="宋体" panose="02010600030101010101" pitchFamily="2" charset="-122"/>
              </a:rPr>
              <a:t>PP 11</a:t>
            </a:r>
          </a:p>
        </p:txBody>
      </p:sp>
      <p:sp>
        <p:nvSpPr>
          <p:cNvPr id="82979" name="Rectangle 56">
            <a:extLst>
              <a:ext uri="{FF2B5EF4-FFF2-40B4-BE49-F238E27FC236}">
                <a16:creationId xmlns:a16="http://schemas.microsoft.com/office/drawing/2014/main" id="{50B37470-3DC7-3545-8824-8B79426A7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8042" y="5332678"/>
            <a:ext cx="571500" cy="2540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75300" tIns="36900" rIns="75300" bIns="369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Yes</a:t>
            </a:r>
          </a:p>
        </p:txBody>
      </p:sp>
      <p:sp>
        <p:nvSpPr>
          <p:cNvPr id="82980" name="Rectangle 57">
            <a:extLst>
              <a:ext uri="{FF2B5EF4-FFF2-40B4-BE49-F238E27FC236}">
                <a16:creationId xmlns:a16="http://schemas.microsoft.com/office/drawing/2014/main" id="{14351AFF-F3F7-9641-BE32-7BBFB2096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9542" y="5332678"/>
            <a:ext cx="571500" cy="2540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</p:spPr>
        <p:txBody>
          <a:bodyPr wrap="none" lIns="75300" tIns="36900" rIns="75300" bIns="36900" anchor="ctr"/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Yes</a:t>
            </a:r>
          </a:p>
        </p:txBody>
      </p:sp>
      <p:sp>
        <p:nvSpPr>
          <p:cNvPr id="82985" name="Text Box 62">
            <a:extLst>
              <a:ext uri="{FF2B5EF4-FFF2-40B4-BE49-F238E27FC236}">
                <a16:creationId xmlns:a16="http://schemas.microsoft.com/office/drawing/2014/main" id="{E6516ED4-E050-834C-BDD4-F0A48DE28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8541" y="4826001"/>
            <a:ext cx="515953" cy="25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88000"/>
              </a:lnSpc>
              <a:spcBef>
                <a:spcPts val="50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VP 0:</a:t>
            </a:r>
          </a:p>
        </p:txBody>
      </p:sp>
      <p:sp>
        <p:nvSpPr>
          <p:cNvPr id="82986" name="Text Box 63">
            <a:extLst>
              <a:ext uri="{FF2B5EF4-FFF2-40B4-BE49-F238E27FC236}">
                <a16:creationId xmlns:a16="http://schemas.microsoft.com/office/drawing/2014/main" id="{67759ECB-39ED-F44E-8410-5D4F92B7D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8541" y="5080001"/>
            <a:ext cx="515953" cy="25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88000"/>
              </a:lnSpc>
              <a:spcBef>
                <a:spcPts val="50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VP 1:</a:t>
            </a:r>
          </a:p>
        </p:txBody>
      </p:sp>
      <p:sp>
        <p:nvSpPr>
          <p:cNvPr id="82987" name="Text Box 64">
            <a:extLst>
              <a:ext uri="{FF2B5EF4-FFF2-40B4-BE49-F238E27FC236}">
                <a16:creationId xmlns:a16="http://schemas.microsoft.com/office/drawing/2014/main" id="{4BAD3EC0-6C20-9B42-ABDD-186DF9A2C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9863" y="5334001"/>
            <a:ext cx="515953" cy="25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88000"/>
              </a:lnSpc>
              <a:spcBef>
                <a:spcPts val="50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en-GB" altLang="zh-CN" sz="1333" b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VP 2:</a:t>
            </a:r>
          </a:p>
        </p:txBody>
      </p:sp>
      <p:sp>
        <p:nvSpPr>
          <p:cNvPr id="82988" name="Rectangle 4">
            <a:extLst>
              <a:ext uri="{FF2B5EF4-FFF2-40B4-BE49-F238E27FC236}">
                <a16:creationId xmlns:a16="http://schemas.microsoft.com/office/drawing/2014/main" id="{CA67B6FB-F096-F94A-9862-E428457FF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2178" y="2601937"/>
            <a:ext cx="1397000" cy="30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5300" tIns="36900" rIns="75300" bIns="369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defTabSz="76197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None/>
              <a:tabLst>
                <a:tab pos="0" algn="l"/>
                <a:tab pos="761970" algn="l"/>
                <a:tab pos="1523939" algn="l"/>
                <a:tab pos="2285909" algn="l"/>
                <a:tab pos="3047878" algn="l"/>
                <a:tab pos="3809848" algn="l"/>
                <a:tab pos="4571817" algn="l"/>
                <a:tab pos="5333787" algn="l"/>
                <a:tab pos="6095756" algn="l"/>
                <a:tab pos="6857726" algn="l"/>
                <a:tab pos="7619695" algn="l"/>
                <a:tab pos="8381665" algn="l"/>
              </a:tabLst>
            </a:pPr>
            <a:r>
              <a:rPr lang="zh-CN" altLang="en-US" sz="1500" b="1" dirty="0">
                <a:solidFill>
                  <a:srgbClr val="000000"/>
                </a:solidFill>
                <a:latin typeface="+mn-ea"/>
              </a:rPr>
              <a:t>物理</a:t>
            </a:r>
            <a:r>
              <a:rPr lang="zh-CN" altLang="en-GB" sz="1500" b="1" dirty="0">
                <a:solidFill>
                  <a:srgbClr val="000000"/>
                </a:solidFill>
                <a:latin typeface="+mn-ea"/>
              </a:rPr>
              <a:t>地址空间</a:t>
            </a:r>
            <a:endParaRPr lang="en-GB" altLang="zh-CN" sz="15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11E837F-A384-1849-A2FF-C52637B7F9A1}"/>
              </a:ext>
            </a:extLst>
          </p:cNvPr>
          <p:cNvSpPr/>
          <p:nvPr/>
        </p:nvSpPr>
        <p:spPr bwMode="auto">
          <a:xfrm>
            <a:off x="6729678" y="2988470"/>
            <a:ext cx="762000" cy="21298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A8481E9-9F47-514A-94E4-9AD0C7161F81}"/>
              </a:ext>
            </a:extLst>
          </p:cNvPr>
          <p:cNvSpPr/>
          <p:nvPr/>
        </p:nvSpPr>
        <p:spPr bwMode="auto">
          <a:xfrm>
            <a:off x="6729678" y="3201458"/>
            <a:ext cx="762000" cy="21299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15321CF-AB9A-614A-9070-C781EA6750C3}"/>
              </a:ext>
            </a:extLst>
          </p:cNvPr>
          <p:cNvSpPr/>
          <p:nvPr/>
        </p:nvSpPr>
        <p:spPr bwMode="auto">
          <a:xfrm>
            <a:off x="6729678" y="3417095"/>
            <a:ext cx="762000" cy="2129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0000"/>
                </a:solidFill>
                <a:latin typeface="Comic Sans MS"/>
                <a:ea typeface="宋体" panose="02010600030101010101" pitchFamily="2" charset="-122"/>
              </a:rPr>
              <a:t>PP 2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0625D73-D10B-AE45-8F66-FF458FFA1EB8}"/>
              </a:ext>
            </a:extLst>
          </p:cNvPr>
          <p:cNvSpPr/>
          <p:nvPr/>
        </p:nvSpPr>
        <p:spPr bwMode="auto">
          <a:xfrm>
            <a:off x="6729678" y="3634053"/>
            <a:ext cx="762000" cy="21298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3194F01-3CE4-0449-AE2E-A4761F92802E}"/>
              </a:ext>
            </a:extLst>
          </p:cNvPr>
          <p:cNvSpPr/>
          <p:nvPr/>
        </p:nvSpPr>
        <p:spPr bwMode="auto">
          <a:xfrm>
            <a:off x="6729678" y="3847042"/>
            <a:ext cx="762000" cy="2129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</a:rPr>
              <a:t>PP 4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7D6B39C-0F3C-5744-8F5D-B2E0235E27A0}"/>
              </a:ext>
            </a:extLst>
          </p:cNvPr>
          <p:cNvSpPr/>
          <p:nvPr/>
        </p:nvSpPr>
        <p:spPr bwMode="auto">
          <a:xfrm>
            <a:off x="6729678" y="4058708"/>
            <a:ext cx="762000" cy="21299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7ED3E40-BC7B-1C4D-AE20-66583E1B5C5B}"/>
              </a:ext>
            </a:extLst>
          </p:cNvPr>
          <p:cNvSpPr/>
          <p:nvPr/>
        </p:nvSpPr>
        <p:spPr bwMode="auto">
          <a:xfrm>
            <a:off x="6729678" y="4275667"/>
            <a:ext cx="762000" cy="2129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0000"/>
                </a:solidFill>
                <a:latin typeface="Comic Sans MS"/>
                <a:ea typeface="宋体" panose="02010600030101010101" pitchFamily="2" charset="-122"/>
              </a:rPr>
              <a:t>PP 6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A32C1B4-FE8D-9D48-8C5F-8EEF22098E63}"/>
              </a:ext>
            </a:extLst>
          </p:cNvPr>
          <p:cNvSpPr/>
          <p:nvPr/>
        </p:nvSpPr>
        <p:spPr bwMode="auto">
          <a:xfrm>
            <a:off x="6729678" y="4484688"/>
            <a:ext cx="762000" cy="21299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723CE60-F64F-B643-A48A-45D4C3D02CE3}"/>
              </a:ext>
            </a:extLst>
          </p:cNvPr>
          <p:cNvSpPr/>
          <p:nvPr/>
        </p:nvSpPr>
        <p:spPr bwMode="auto">
          <a:xfrm>
            <a:off x="6729678" y="4697678"/>
            <a:ext cx="762000" cy="2129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0000"/>
                </a:solidFill>
                <a:latin typeface="Comic Sans MS"/>
                <a:ea typeface="宋体" panose="02010600030101010101" pitchFamily="2" charset="-122"/>
              </a:rPr>
              <a:t>PP 8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B28C2A2-1C58-4D4C-AA5F-5F2A7E063C19}"/>
              </a:ext>
            </a:extLst>
          </p:cNvPr>
          <p:cNvSpPr/>
          <p:nvPr/>
        </p:nvSpPr>
        <p:spPr bwMode="auto">
          <a:xfrm>
            <a:off x="6729678" y="4909345"/>
            <a:ext cx="762000" cy="2129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</a:rPr>
              <a:t>PP 9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73C1CB2-F91F-4D4E-B3A5-82373E6ADC61}"/>
              </a:ext>
            </a:extLst>
          </p:cNvPr>
          <p:cNvSpPr/>
          <p:nvPr/>
        </p:nvSpPr>
        <p:spPr bwMode="auto">
          <a:xfrm>
            <a:off x="6731000" y="5118366"/>
            <a:ext cx="762000" cy="21298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33" b="1" dirty="0">
              <a:solidFill>
                <a:srgbClr val="000000"/>
              </a:solidFill>
              <a:latin typeface="Comic Sans MS"/>
              <a:ea typeface="宋体" panose="02010600030101010101" pitchFamily="2" charset="-122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E9568EB-1ECE-C148-9F82-C4BC9A296D2F}"/>
              </a:ext>
            </a:extLst>
          </p:cNvPr>
          <p:cNvSpPr/>
          <p:nvPr/>
        </p:nvSpPr>
        <p:spPr bwMode="auto">
          <a:xfrm>
            <a:off x="6731000" y="5331354"/>
            <a:ext cx="762000" cy="2129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0000"/>
                </a:solidFill>
                <a:latin typeface="Comic Sans MS"/>
                <a:ea typeface="宋体" panose="02010600030101010101" pitchFamily="2" charset="-122"/>
              </a:rPr>
              <a:t>PP 11</a:t>
            </a:r>
          </a:p>
        </p:txBody>
      </p:sp>
      <p:cxnSp>
        <p:nvCxnSpPr>
          <p:cNvPr id="83001" name="Straight Arrow Connector 113">
            <a:extLst>
              <a:ext uri="{FF2B5EF4-FFF2-40B4-BE49-F238E27FC236}">
                <a16:creationId xmlns:a16="http://schemas.microsoft.com/office/drawing/2014/main" id="{B91B5F63-C23F-594E-B39E-0F31B6A28A5A}"/>
              </a:ext>
            </a:extLst>
          </p:cNvPr>
          <p:cNvCxnSpPr>
            <a:cxnSpLocks noChangeShapeType="1"/>
            <a:stCxn id="24584" idx="3"/>
            <a:endCxn id="101" idx="1"/>
          </p:cNvCxnSpPr>
          <p:nvPr/>
        </p:nvCxnSpPr>
        <p:spPr bwMode="auto">
          <a:xfrm>
            <a:off x="5368396" y="3111500"/>
            <a:ext cx="1361282" cy="127132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002" name="Straight Arrow Connector 115">
            <a:extLst>
              <a:ext uri="{FF2B5EF4-FFF2-40B4-BE49-F238E27FC236}">
                <a16:creationId xmlns:a16="http://schemas.microsoft.com/office/drawing/2014/main" id="{F0D08193-14E4-1D46-B08E-E61B533BF402}"/>
              </a:ext>
            </a:extLst>
          </p:cNvPr>
          <p:cNvCxnSpPr>
            <a:cxnSpLocks noChangeShapeType="1"/>
            <a:stCxn id="24587" idx="3"/>
            <a:endCxn id="99" idx="1"/>
          </p:cNvCxnSpPr>
          <p:nvPr/>
        </p:nvCxnSpPr>
        <p:spPr bwMode="auto">
          <a:xfrm>
            <a:off x="5368396" y="3365500"/>
            <a:ext cx="1361282" cy="58869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003" name="Straight Arrow Connector 117">
            <a:extLst>
              <a:ext uri="{FF2B5EF4-FFF2-40B4-BE49-F238E27FC236}">
                <a16:creationId xmlns:a16="http://schemas.microsoft.com/office/drawing/2014/main" id="{8F431454-0DDD-0444-A4D2-BEE628994FD8}"/>
              </a:ext>
            </a:extLst>
          </p:cNvPr>
          <p:cNvCxnSpPr>
            <a:cxnSpLocks noChangeShapeType="1"/>
            <a:stCxn id="24590" idx="3"/>
            <a:endCxn id="97" idx="1"/>
          </p:cNvCxnSpPr>
          <p:nvPr/>
        </p:nvCxnSpPr>
        <p:spPr bwMode="auto">
          <a:xfrm flipV="1">
            <a:off x="5368396" y="3522928"/>
            <a:ext cx="1361282" cy="9657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004" name="Straight Arrow Connector 119">
            <a:extLst>
              <a:ext uri="{FF2B5EF4-FFF2-40B4-BE49-F238E27FC236}">
                <a16:creationId xmlns:a16="http://schemas.microsoft.com/office/drawing/2014/main" id="{2EF15C0F-D25D-D94F-9CF1-C4145C675DF9}"/>
              </a:ext>
            </a:extLst>
          </p:cNvPr>
          <p:cNvCxnSpPr>
            <a:cxnSpLocks noChangeShapeType="1"/>
            <a:stCxn id="24625" idx="3"/>
            <a:endCxn id="104" idx="1"/>
          </p:cNvCxnSpPr>
          <p:nvPr/>
        </p:nvCxnSpPr>
        <p:spPr bwMode="auto">
          <a:xfrm>
            <a:off x="5371042" y="4951678"/>
            <a:ext cx="1358636" cy="635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005" name="Straight Arrow Connector 121">
            <a:extLst>
              <a:ext uri="{FF2B5EF4-FFF2-40B4-BE49-F238E27FC236}">
                <a16:creationId xmlns:a16="http://schemas.microsoft.com/office/drawing/2014/main" id="{D4199C5B-1ED8-A24D-9766-AA995CC68723}"/>
              </a:ext>
            </a:extLst>
          </p:cNvPr>
          <p:cNvCxnSpPr>
            <a:cxnSpLocks noChangeShapeType="1"/>
            <a:stCxn id="24628" idx="3"/>
            <a:endCxn id="101" idx="1"/>
          </p:cNvCxnSpPr>
          <p:nvPr/>
        </p:nvCxnSpPr>
        <p:spPr bwMode="auto">
          <a:xfrm flipV="1">
            <a:off x="5371042" y="4382824"/>
            <a:ext cx="1358636" cy="822854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006" name="Straight Arrow Connector 123">
            <a:extLst>
              <a:ext uri="{FF2B5EF4-FFF2-40B4-BE49-F238E27FC236}">
                <a16:creationId xmlns:a16="http://schemas.microsoft.com/office/drawing/2014/main" id="{033A34BB-A655-5745-BC45-A8CB3432CCF6}"/>
              </a:ext>
            </a:extLst>
          </p:cNvPr>
          <p:cNvCxnSpPr>
            <a:cxnSpLocks noChangeShapeType="1"/>
            <a:stCxn id="24631" idx="3"/>
            <a:endCxn id="112" idx="1"/>
          </p:cNvCxnSpPr>
          <p:nvPr/>
        </p:nvCxnSpPr>
        <p:spPr bwMode="auto">
          <a:xfrm flipV="1">
            <a:off x="5371042" y="5438511"/>
            <a:ext cx="1359958" cy="2116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397098221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FBA11-E272-7F48-BDC3-638B10E13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总结：地址翻译的硬件基础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039A63-4FB9-314B-A7C3-A1671536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68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32C8CAA-761A-E648-874F-1D6AD66F8BD3}"/>
              </a:ext>
            </a:extLst>
          </p:cNvPr>
          <p:cNvSpPr/>
          <p:nvPr/>
        </p:nvSpPr>
        <p:spPr>
          <a:xfrm>
            <a:off x="2559596" y="3749878"/>
            <a:ext cx="5688632" cy="8640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latin typeface="+mn-ea"/>
              </a:rPr>
              <a:t>硬件层：</a:t>
            </a:r>
            <a:r>
              <a:rPr kumimoji="1" lang="en-US" altLang="zh-CN" sz="2000" dirty="0">
                <a:latin typeface="+mn-ea"/>
              </a:rPr>
              <a:t>CPU</a:t>
            </a:r>
            <a:r>
              <a:rPr kumimoji="1" lang="zh-CN" altLang="en-US" sz="2000" dirty="0">
                <a:latin typeface="+mn-ea"/>
              </a:rPr>
              <a:t>将虚拟地址翻译为物理地址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BAE2A80-2E0B-E64F-BB5F-391FBC4555B3}"/>
              </a:ext>
            </a:extLst>
          </p:cNvPr>
          <p:cNvSpPr/>
          <p:nvPr/>
        </p:nvSpPr>
        <p:spPr>
          <a:xfrm>
            <a:off x="2555776" y="2690480"/>
            <a:ext cx="568863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latin typeface="+mn-ea"/>
              </a:rPr>
              <a:t>操作系统层：内存管理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67208B-CDAA-C542-B77F-FEEC347D5D92}"/>
              </a:ext>
            </a:extLst>
          </p:cNvPr>
          <p:cNvSpPr/>
          <p:nvPr/>
        </p:nvSpPr>
        <p:spPr>
          <a:xfrm>
            <a:off x="2555776" y="1633364"/>
            <a:ext cx="2632112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+mn-ea"/>
              </a:rPr>
              <a:t>应用程序</a:t>
            </a:r>
            <a:r>
              <a:rPr kumimoji="1" lang="en-US" altLang="zh-CN" dirty="0">
                <a:latin typeface="+mn-ea"/>
              </a:rPr>
              <a:t>-1</a:t>
            </a:r>
            <a:br>
              <a:rPr kumimoji="1" lang="en-US" altLang="zh-CN" sz="2000" dirty="0">
                <a:latin typeface="+mn-ea"/>
              </a:rPr>
            </a:br>
            <a:r>
              <a:rPr kumimoji="1" lang="zh-CN" altLang="en-US" sz="2000" dirty="0">
                <a:latin typeface="+mn-ea"/>
              </a:rPr>
              <a:t>独立内存地址空间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BCCA73-900E-6743-B196-A4DE7033BACE}"/>
              </a:ext>
            </a:extLst>
          </p:cNvPr>
          <p:cNvSpPr/>
          <p:nvPr/>
        </p:nvSpPr>
        <p:spPr>
          <a:xfrm>
            <a:off x="5612296" y="1640408"/>
            <a:ext cx="2632112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+mn-ea"/>
              </a:rPr>
              <a:t>应用程序</a:t>
            </a:r>
            <a:r>
              <a:rPr kumimoji="1" lang="en-US" altLang="zh-CN" dirty="0">
                <a:latin typeface="+mn-ea"/>
              </a:rPr>
              <a:t>-2</a:t>
            </a:r>
            <a:br>
              <a:rPr kumimoji="1" lang="en-US" altLang="zh-CN" sz="2000" dirty="0">
                <a:latin typeface="+mn-ea"/>
              </a:rPr>
            </a:br>
            <a:r>
              <a:rPr kumimoji="1" lang="zh-CN" altLang="en-US" sz="2000" dirty="0">
                <a:latin typeface="+mn-ea"/>
              </a:rPr>
              <a:t>独立内存地址空间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E260D6B-5CC7-6444-8270-9A749D74BA9E}"/>
              </a:ext>
            </a:extLst>
          </p:cNvPr>
          <p:cNvSpPr txBox="1"/>
          <p:nvPr/>
        </p:nvSpPr>
        <p:spPr>
          <a:xfrm>
            <a:off x="769124" y="350557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地址翻译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F39AC5E-C1BA-C245-9770-FCACF554BA1F}"/>
              </a:ext>
            </a:extLst>
          </p:cNvPr>
          <p:cNvSpPr txBox="1"/>
          <p:nvPr/>
        </p:nvSpPr>
        <p:spPr>
          <a:xfrm>
            <a:off x="754698" y="238538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虚拟内存</a:t>
            </a:r>
          </a:p>
        </p:txBody>
      </p:sp>
      <p:sp>
        <p:nvSpPr>
          <p:cNvPr id="16" name="环形箭头 15">
            <a:extLst>
              <a:ext uri="{FF2B5EF4-FFF2-40B4-BE49-F238E27FC236}">
                <a16:creationId xmlns:a16="http://schemas.microsoft.com/office/drawing/2014/main" id="{DF056264-6462-FD4D-8629-E5F405976E33}"/>
              </a:ext>
            </a:extLst>
          </p:cNvPr>
          <p:cNvSpPr/>
          <p:nvPr/>
        </p:nvSpPr>
        <p:spPr>
          <a:xfrm rot="16200000">
            <a:off x="2072860" y="2188288"/>
            <a:ext cx="749807" cy="792088"/>
          </a:xfrm>
          <a:prstGeom prst="circularArrow">
            <a:avLst>
              <a:gd name="adj1" fmla="val 3960"/>
              <a:gd name="adj2" fmla="val 1142319"/>
              <a:gd name="adj3" fmla="val 20655921"/>
              <a:gd name="adj4" fmla="val 10800000"/>
              <a:gd name="adj5" fmla="val 104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" name="环形箭头 16">
            <a:extLst>
              <a:ext uri="{FF2B5EF4-FFF2-40B4-BE49-F238E27FC236}">
                <a16:creationId xmlns:a16="http://schemas.microsoft.com/office/drawing/2014/main" id="{77D317F9-0E0B-A342-8245-582F9DAC98FA}"/>
              </a:ext>
            </a:extLst>
          </p:cNvPr>
          <p:cNvSpPr/>
          <p:nvPr/>
        </p:nvSpPr>
        <p:spPr>
          <a:xfrm rot="16200000">
            <a:off x="2072859" y="3287684"/>
            <a:ext cx="749807" cy="792088"/>
          </a:xfrm>
          <a:prstGeom prst="circularArrow">
            <a:avLst>
              <a:gd name="adj1" fmla="val 3960"/>
              <a:gd name="adj2" fmla="val 1142319"/>
              <a:gd name="adj3" fmla="val 20655921"/>
              <a:gd name="adj4" fmla="val 10800000"/>
              <a:gd name="adj5" fmla="val 1048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195A5925-A568-988B-EF7E-A9DF04167C4A}"/>
              </a:ext>
            </a:extLst>
          </p:cNvPr>
          <p:cNvSpPr/>
          <p:nvPr/>
        </p:nvSpPr>
        <p:spPr>
          <a:xfrm>
            <a:off x="611560" y="3642224"/>
            <a:ext cx="8496944" cy="1231500"/>
          </a:xfrm>
          <a:prstGeom prst="roundRect">
            <a:avLst/>
          </a:prstGeom>
          <a:solidFill>
            <a:schemeClr val="accent1">
              <a:alpha val="29265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4E9AACB-76EA-BB31-56F1-67021E077AD9}"/>
              </a:ext>
            </a:extLst>
          </p:cNvPr>
          <p:cNvSpPr txBox="1"/>
          <p:nvPr/>
        </p:nvSpPr>
        <p:spPr>
          <a:xfrm>
            <a:off x="479483" y="5010281"/>
            <a:ext cx="906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MMU</a:t>
            </a:r>
            <a:r>
              <a:rPr kumimoji="1" lang="zh-CN" altLang="en-US" dirty="0"/>
              <a:t>（硬件）、页表（内存中的数据结构，硬件规定结构）、</a:t>
            </a:r>
            <a:r>
              <a:rPr kumimoji="1" lang="en-US" altLang="zh-CN" dirty="0"/>
              <a:t>TLB</a:t>
            </a:r>
            <a:r>
              <a:rPr kumimoji="1" lang="zh-CN" altLang="en-US" dirty="0"/>
              <a:t>（</a:t>
            </a:r>
            <a:r>
              <a:rPr kumimoji="1" lang="en-US" altLang="zh-CN" dirty="0"/>
              <a:t>MMU</a:t>
            </a:r>
            <a:r>
              <a:rPr kumimoji="1" lang="zh-CN" altLang="en-US" dirty="0"/>
              <a:t>内部硬件）</a:t>
            </a:r>
          </a:p>
        </p:txBody>
      </p:sp>
    </p:spTree>
    <p:extLst>
      <p:ext uri="{BB962C8B-B14F-4D97-AF65-F5344CB8AC3E}">
        <p14:creationId xmlns:p14="http://schemas.microsoft.com/office/powerpoint/2010/main" val="32766187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EE724-1573-534E-8C27-85C46768B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67D20D-7ABB-1D41-9CBA-E0A3B19C6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启动时，页表机制开启的一刻，发生了什么？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开启前使用物理地址，开启后使用虚拟地址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C1D18E-792E-6A42-9C18-5C3CC109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84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00837-91E0-F74F-FCF4-42E8C2126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内存管理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A61163-8078-2D64-2B05-4154B7EB17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7B1DBB-257B-1CC4-0165-CFEE6649C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1269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F5A6F-BE16-A34E-B57F-63B40B32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翻译规则</a:t>
            </a:r>
            <a:r>
              <a:rPr kumimoji="1" lang="en-US" altLang="zh-CN" dirty="0"/>
              <a:t>-1</a:t>
            </a:r>
            <a:r>
              <a:rPr kumimoji="1" lang="zh-CN" altLang="en-US" dirty="0"/>
              <a:t>：分段机制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C03CCD-BB67-BB47-A02A-EC3E3892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70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7625FF-1D1F-5741-B83A-441B70E8FE9B}"/>
              </a:ext>
            </a:extLst>
          </p:cNvPr>
          <p:cNvSpPr/>
          <p:nvPr/>
        </p:nvSpPr>
        <p:spPr>
          <a:xfrm>
            <a:off x="3563888" y="1557949"/>
            <a:ext cx="1800200" cy="360040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6784FAA-73DF-AC47-B9B4-2E5B071E9A15}"/>
              </a:ext>
            </a:extLst>
          </p:cNvPr>
          <p:cNvCxnSpPr/>
          <p:nvPr/>
        </p:nvCxnSpPr>
        <p:spPr>
          <a:xfrm flipV="1">
            <a:off x="2612958" y="1923466"/>
            <a:ext cx="953495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49FA16FC-06CA-8E46-9B4E-A1BFDDC602DA}"/>
              </a:ext>
            </a:extLst>
          </p:cNvPr>
          <p:cNvCxnSpPr/>
          <p:nvPr/>
        </p:nvCxnSpPr>
        <p:spPr>
          <a:xfrm flipV="1">
            <a:off x="2618086" y="2887040"/>
            <a:ext cx="953495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4B7B543E-BE61-234F-8E7F-65A1F76E6DB0}"/>
              </a:ext>
            </a:extLst>
          </p:cNvPr>
          <p:cNvCxnSpPr/>
          <p:nvPr/>
        </p:nvCxnSpPr>
        <p:spPr>
          <a:xfrm flipV="1">
            <a:off x="5365604" y="3203534"/>
            <a:ext cx="953495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D7CD81FD-4920-9E4E-9879-3B700EB819B8}"/>
              </a:ext>
            </a:extLst>
          </p:cNvPr>
          <p:cNvCxnSpPr/>
          <p:nvPr/>
        </p:nvCxnSpPr>
        <p:spPr>
          <a:xfrm flipV="1">
            <a:off x="5365603" y="4155976"/>
            <a:ext cx="953495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F4C1B831-1EFB-F841-BE49-2F6A8C0A9A0E}"/>
              </a:ext>
            </a:extLst>
          </p:cNvPr>
          <p:cNvSpPr/>
          <p:nvPr/>
        </p:nvSpPr>
        <p:spPr>
          <a:xfrm>
            <a:off x="3563888" y="1917989"/>
            <a:ext cx="1800200" cy="980213"/>
          </a:xfrm>
          <a:prstGeom prst="rect">
            <a:avLst/>
          </a:prstGeom>
          <a:solidFill>
            <a:srgbClr val="F2F9FF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E3EFDF6-9F35-0E4A-B01B-8B1E48DBC587}"/>
              </a:ext>
            </a:extLst>
          </p:cNvPr>
          <p:cNvSpPr/>
          <p:nvPr/>
        </p:nvSpPr>
        <p:spPr>
          <a:xfrm>
            <a:off x="815321" y="2480460"/>
            <a:ext cx="1800200" cy="980295"/>
          </a:xfrm>
          <a:prstGeom prst="rect">
            <a:avLst/>
          </a:prstGeom>
          <a:solidFill>
            <a:srgbClr val="F2F9FF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D992190-B742-D949-909C-2C49B59022BE}"/>
              </a:ext>
            </a:extLst>
          </p:cNvPr>
          <p:cNvSpPr/>
          <p:nvPr/>
        </p:nvSpPr>
        <p:spPr>
          <a:xfrm>
            <a:off x="6320150" y="3189727"/>
            <a:ext cx="1800200" cy="980213"/>
          </a:xfrm>
          <a:prstGeom prst="rect">
            <a:avLst/>
          </a:prstGeom>
          <a:solidFill>
            <a:srgbClr val="F2F9FF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8D9DB29-B4D0-5748-BC3F-DBE411184AE8}"/>
              </a:ext>
            </a:extLst>
          </p:cNvPr>
          <p:cNvSpPr/>
          <p:nvPr/>
        </p:nvSpPr>
        <p:spPr>
          <a:xfrm>
            <a:off x="3563888" y="3768436"/>
            <a:ext cx="1800200" cy="980213"/>
          </a:xfrm>
          <a:prstGeom prst="rect">
            <a:avLst/>
          </a:prstGeom>
          <a:solidFill>
            <a:srgbClr val="F2F9FF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D3359C0-5D03-0B46-AC09-2FA84590C452}"/>
              </a:ext>
            </a:extLst>
          </p:cNvPr>
          <p:cNvSpPr txBox="1"/>
          <p:nvPr/>
        </p:nvSpPr>
        <p:spPr>
          <a:xfrm>
            <a:off x="1234002" y="3460659"/>
            <a:ext cx="962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C00000"/>
                </a:solidFill>
              </a:rPr>
              <a:t>0x400000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8010991-8392-C840-AF82-050ED6BFB253}"/>
              </a:ext>
            </a:extLst>
          </p:cNvPr>
          <p:cNvSpPr txBox="1"/>
          <p:nvPr/>
        </p:nvSpPr>
        <p:spPr>
          <a:xfrm>
            <a:off x="3809548" y="2865804"/>
            <a:ext cx="13088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400" dirty="0"/>
              <a:t>0xF0400000</a:t>
            </a:r>
            <a:endParaRPr lang="zh-CN" altLang="en-US" sz="14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59F0490-F65F-3F4C-BF41-E5B0FADC6618}"/>
              </a:ext>
            </a:extLst>
          </p:cNvPr>
          <p:cNvSpPr txBox="1"/>
          <p:nvPr/>
        </p:nvSpPr>
        <p:spPr>
          <a:xfrm>
            <a:off x="6738831" y="4143212"/>
            <a:ext cx="962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400" dirty="0">
                <a:solidFill>
                  <a:srgbClr val="C00000"/>
                </a:solidFill>
              </a:rPr>
              <a:t>0x400000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3D9EA75-9A04-8B42-8A26-D4D9B817983E}"/>
              </a:ext>
            </a:extLst>
          </p:cNvPr>
          <p:cNvSpPr txBox="1"/>
          <p:nvPr/>
        </p:nvSpPr>
        <p:spPr>
          <a:xfrm>
            <a:off x="3907882" y="4701895"/>
            <a:ext cx="12241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400" dirty="0"/>
              <a:t>0x10400000</a:t>
            </a:r>
            <a:endParaRPr lang="zh-CN" altLang="en-US" sz="14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329FFD0-A607-5344-85B8-FC6E920CFA67}"/>
              </a:ext>
            </a:extLst>
          </p:cNvPr>
          <p:cNvSpPr txBox="1"/>
          <p:nvPr/>
        </p:nvSpPr>
        <p:spPr>
          <a:xfrm>
            <a:off x="4211960" y="5211760"/>
            <a:ext cx="504056" cy="2102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400" dirty="0"/>
              <a:t>0x0</a:t>
            </a:r>
            <a:endParaRPr lang="zh-CN" altLang="en-US" sz="14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D42C715-44BE-3948-ACDA-FB061CD86811}"/>
              </a:ext>
            </a:extLst>
          </p:cNvPr>
          <p:cNvSpPr txBox="1"/>
          <p:nvPr/>
        </p:nvSpPr>
        <p:spPr>
          <a:xfrm>
            <a:off x="1234002" y="3768436"/>
            <a:ext cx="962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dirty="0">
                <a:solidFill>
                  <a:srgbClr val="C00000"/>
                </a:solidFill>
              </a:rPr>
              <a:t>段号：</a:t>
            </a:r>
            <a:r>
              <a:rPr kumimoji="1" lang="en-US" altLang="zh-CN" sz="1400" dirty="0">
                <a:solidFill>
                  <a:srgbClr val="C00000"/>
                </a:solidFill>
              </a:rPr>
              <a:t>1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D9CB4D1-F6E3-D644-A1FB-C38C44A21246}"/>
              </a:ext>
            </a:extLst>
          </p:cNvPr>
          <p:cNvSpPr txBox="1"/>
          <p:nvPr/>
        </p:nvSpPr>
        <p:spPr>
          <a:xfrm>
            <a:off x="6738831" y="4446771"/>
            <a:ext cx="962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dirty="0">
                <a:solidFill>
                  <a:srgbClr val="C00000"/>
                </a:solidFill>
              </a:rPr>
              <a:t>段号：</a:t>
            </a:r>
            <a:r>
              <a:rPr kumimoji="1" lang="en-US" altLang="zh-CN" sz="1400" dirty="0">
                <a:solidFill>
                  <a:srgbClr val="C00000"/>
                </a:solidFill>
              </a:rPr>
              <a:t>2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D6C2469-BA89-0F40-A5C8-4C9430EF3C74}"/>
              </a:ext>
            </a:extLst>
          </p:cNvPr>
          <p:cNvSpPr txBox="1"/>
          <p:nvPr/>
        </p:nvSpPr>
        <p:spPr>
          <a:xfrm>
            <a:off x="755576" y="2069805"/>
            <a:ext cx="19777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chemeClr val="accent1"/>
                </a:solidFill>
              </a:rPr>
              <a:t>虚拟内存空间（进程</a:t>
            </a:r>
            <a:r>
              <a:rPr kumimoji="1" lang="en-US" altLang="zh-CN" sz="1400" b="1" dirty="0">
                <a:solidFill>
                  <a:schemeClr val="accent1"/>
                </a:solidFill>
              </a:rPr>
              <a:t>-1</a:t>
            </a:r>
            <a:r>
              <a:rPr kumimoji="1" lang="zh-CN" altLang="en-US" sz="1400" b="1" dirty="0">
                <a:solidFill>
                  <a:schemeClr val="accent1"/>
                </a:solidFill>
              </a:rPr>
              <a:t>）</a:t>
            </a:r>
            <a:endParaRPr lang="zh-CN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3D463D4A-71BF-6C48-ABF2-CE95C944936D}"/>
              </a:ext>
            </a:extLst>
          </p:cNvPr>
          <p:cNvSpPr txBox="1"/>
          <p:nvPr/>
        </p:nvSpPr>
        <p:spPr>
          <a:xfrm>
            <a:off x="3491880" y="1171445"/>
            <a:ext cx="19777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chemeClr val="accent1"/>
                </a:solidFill>
              </a:rPr>
              <a:t>物理内存空间</a:t>
            </a:r>
            <a:endParaRPr lang="zh-CN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06B87C94-02E6-6B4D-845D-720FFC334854}"/>
              </a:ext>
            </a:extLst>
          </p:cNvPr>
          <p:cNvSpPr txBox="1"/>
          <p:nvPr/>
        </p:nvSpPr>
        <p:spPr>
          <a:xfrm>
            <a:off x="6231372" y="2802346"/>
            <a:ext cx="19777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chemeClr val="accent1"/>
                </a:solidFill>
              </a:rPr>
              <a:t>虚拟内存空间（进程</a:t>
            </a:r>
            <a:r>
              <a:rPr kumimoji="1" lang="en-US" altLang="zh-CN" sz="1400" b="1" dirty="0">
                <a:solidFill>
                  <a:schemeClr val="accent1"/>
                </a:solidFill>
              </a:rPr>
              <a:t>-2</a:t>
            </a:r>
            <a:r>
              <a:rPr kumimoji="1" lang="zh-CN" altLang="en-US" sz="1400" b="1" dirty="0">
                <a:solidFill>
                  <a:schemeClr val="accent1"/>
                </a:solidFill>
              </a:rPr>
              <a:t>）</a:t>
            </a:r>
            <a:endParaRPr lang="zh-CN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273B8B5-EC90-1D44-B289-4450C1DD0208}"/>
              </a:ext>
            </a:extLst>
          </p:cNvPr>
          <p:cNvSpPr txBox="1"/>
          <p:nvPr/>
        </p:nvSpPr>
        <p:spPr>
          <a:xfrm>
            <a:off x="2567379" y="2554861"/>
            <a:ext cx="105912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050" i="1" dirty="0">
                <a:solidFill>
                  <a:schemeClr val="bg1">
                    <a:lumMod val="50000"/>
                  </a:schemeClr>
                </a:solidFill>
              </a:rPr>
              <a:t>+0xF0000000</a:t>
            </a:r>
            <a:endParaRPr lang="zh-CN" altLang="en-US" sz="105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95A34F6-67CD-3B41-9258-083E1D72E86B}"/>
              </a:ext>
            </a:extLst>
          </p:cNvPr>
          <p:cNvSpPr txBox="1"/>
          <p:nvPr/>
        </p:nvSpPr>
        <p:spPr>
          <a:xfrm>
            <a:off x="5324397" y="3839711"/>
            <a:ext cx="105912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050" i="1" dirty="0">
                <a:solidFill>
                  <a:schemeClr val="bg1">
                    <a:lumMod val="50000"/>
                  </a:schemeClr>
                </a:solidFill>
              </a:rPr>
              <a:t>+0x10000000</a:t>
            </a:r>
            <a:endParaRPr lang="zh-CN" altLang="en-US" sz="105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A1430B1-7A23-4247-AE15-EF67121AC66A}"/>
              </a:ext>
            </a:extLst>
          </p:cNvPr>
          <p:cNvSpPr txBox="1"/>
          <p:nvPr/>
        </p:nvSpPr>
        <p:spPr>
          <a:xfrm>
            <a:off x="3809548" y="1890176"/>
            <a:ext cx="13088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400" dirty="0"/>
              <a:t>0xF0500000</a:t>
            </a:r>
            <a:endParaRPr lang="zh-CN" altLang="en-US" sz="14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A10053F-82B0-A04B-ADCB-EF9DE823324D}"/>
              </a:ext>
            </a:extLst>
          </p:cNvPr>
          <p:cNvSpPr txBox="1"/>
          <p:nvPr/>
        </p:nvSpPr>
        <p:spPr>
          <a:xfrm>
            <a:off x="3851919" y="3738483"/>
            <a:ext cx="12241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400" dirty="0"/>
              <a:t>0x10500000</a:t>
            </a:r>
            <a:endParaRPr lang="zh-CN" altLang="en-US" sz="1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715166-340B-BB8F-876C-4F6EEF781F73}"/>
              </a:ext>
            </a:extLst>
          </p:cNvPr>
          <p:cNvSpPr txBox="1"/>
          <p:nvPr/>
        </p:nvSpPr>
        <p:spPr>
          <a:xfrm>
            <a:off x="2106850" y="3583770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rgbClr val="C00000"/>
                </a:solidFill>
              </a:rPr>
              <a:t>va</a:t>
            </a:r>
            <a:endParaRPr kumimoji="1"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3568AE-8436-6078-EB22-5E84C1163CA9}"/>
              </a:ext>
            </a:extLst>
          </p:cNvPr>
          <p:cNvSpPr txBox="1"/>
          <p:nvPr/>
        </p:nvSpPr>
        <p:spPr>
          <a:xfrm>
            <a:off x="7620000" y="4271007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rgbClr val="C00000"/>
                </a:solidFill>
              </a:rPr>
              <a:t>va</a:t>
            </a:r>
            <a:endParaRPr kumimoji="1" lang="zh-CN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0313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F5A6F-BE16-A34E-B57F-63B40B32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翻译规则</a:t>
            </a:r>
            <a:r>
              <a:rPr kumimoji="1" lang="en-US" altLang="zh-CN" dirty="0"/>
              <a:t>-1</a:t>
            </a:r>
            <a:r>
              <a:rPr kumimoji="1" lang="zh-CN" altLang="en-US" dirty="0"/>
              <a:t>：分段机制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C03CCD-BB67-BB47-A02A-EC3E3892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71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7625FF-1D1F-5741-B83A-441B70E8FE9B}"/>
              </a:ext>
            </a:extLst>
          </p:cNvPr>
          <p:cNvSpPr/>
          <p:nvPr/>
        </p:nvSpPr>
        <p:spPr>
          <a:xfrm>
            <a:off x="3563888" y="1557949"/>
            <a:ext cx="1800200" cy="360040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6784FAA-73DF-AC47-B9B4-2E5B071E9A15}"/>
              </a:ext>
            </a:extLst>
          </p:cNvPr>
          <p:cNvCxnSpPr/>
          <p:nvPr/>
        </p:nvCxnSpPr>
        <p:spPr>
          <a:xfrm flipV="1">
            <a:off x="2612958" y="1923466"/>
            <a:ext cx="953495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49FA16FC-06CA-8E46-9B4E-A1BFDDC602DA}"/>
              </a:ext>
            </a:extLst>
          </p:cNvPr>
          <p:cNvCxnSpPr/>
          <p:nvPr/>
        </p:nvCxnSpPr>
        <p:spPr>
          <a:xfrm flipV="1">
            <a:off x="2618086" y="2887040"/>
            <a:ext cx="953495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4B7B543E-BE61-234F-8E7F-65A1F76E6DB0}"/>
              </a:ext>
            </a:extLst>
          </p:cNvPr>
          <p:cNvCxnSpPr/>
          <p:nvPr/>
        </p:nvCxnSpPr>
        <p:spPr>
          <a:xfrm flipV="1">
            <a:off x="5365604" y="3203534"/>
            <a:ext cx="953495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D7CD81FD-4920-9E4E-9879-3B700EB819B8}"/>
              </a:ext>
            </a:extLst>
          </p:cNvPr>
          <p:cNvCxnSpPr/>
          <p:nvPr/>
        </p:nvCxnSpPr>
        <p:spPr>
          <a:xfrm flipV="1">
            <a:off x="5365603" y="4155976"/>
            <a:ext cx="953495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F4C1B831-1EFB-F841-BE49-2F6A8C0A9A0E}"/>
              </a:ext>
            </a:extLst>
          </p:cNvPr>
          <p:cNvSpPr/>
          <p:nvPr/>
        </p:nvSpPr>
        <p:spPr>
          <a:xfrm>
            <a:off x="3563888" y="1917989"/>
            <a:ext cx="1800200" cy="980213"/>
          </a:xfrm>
          <a:prstGeom prst="rect">
            <a:avLst/>
          </a:prstGeom>
          <a:solidFill>
            <a:srgbClr val="F2F9FF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E3EFDF6-9F35-0E4A-B01B-8B1E48DBC587}"/>
              </a:ext>
            </a:extLst>
          </p:cNvPr>
          <p:cNvSpPr/>
          <p:nvPr/>
        </p:nvSpPr>
        <p:spPr>
          <a:xfrm>
            <a:off x="815321" y="2480460"/>
            <a:ext cx="1800200" cy="980295"/>
          </a:xfrm>
          <a:prstGeom prst="rect">
            <a:avLst/>
          </a:prstGeom>
          <a:solidFill>
            <a:srgbClr val="F2F9FF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D992190-B742-D949-909C-2C49B59022BE}"/>
              </a:ext>
            </a:extLst>
          </p:cNvPr>
          <p:cNvSpPr/>
          <p:nvPr/>
        </p:nvSpPr>
        <p:spPr>
          <a:xfrm>
            <a:off x="6320150" y="3189727"/>
            <a:ext cx="1800200" cy="980213"/>
          </a:xfrm>
          <a:prstGeom prst="rect">
            <a:avLst/>
          </a:prstGeom>
          <a:solidFill>
            <a:srgbClr val="F2F9FF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8D9DB29-B4D0-5748-BC3F-DBE411184AE8}"/>
              </a:ext>
            </a:extLst>
          </p:cNvPr>
          <p:cNvSpPr/>
          <p:nvPr/>
        </p:nvSpPr>
        <p:spPr>
          <a:xfrm>
            <a:off x="3563888" y="3768436"/>
            <a:ext cx="1800200" cy="980213"/>
          </a:xfrm>
          <a:prstGeom prst="rect">
            <a:avLst/>
          </a:prstGeom>
          <a:solidFill>
            <a:srgbClr val="F2F9FF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D3359C0-5D03-0B46-AC09-2FA84590C452}"/>
              </a:ext>
            </a:extLst>
          </p:cNvPr>
          <p:cNvSpPr txBox="1"/>
          <p:nvPr/>
        </p:nvSpPr>
        <p:spPr>
          <a:xfrm>
            <a:off x="1234002" y="3460659"/>
            <a:ext cx="962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400" dirty="0"/>
              <a:t>0x400000</a:t>
            </a:r>
            <a:endParaRPr lang="zh-CN" altLang="en-US" sz="14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8010991-8392-C840-AF82-050ED6BFB253}"/>
              </a:ext>
            </a:extLst>
          </p:cNvPr>
          <p:cNvSpPr txBox="1"/>
          <p:nvPr/>
        </p:nvSpPr>
        <p:spPr>
          <a:xfrm>
            <a:off x="3809548" y="2865804"/>
            <a:ext cx="13088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400" dirty="0"/>
              <a:t>0xF0400000</a:t>
            </a:r>
            <a:endParaRPr lang="zh-CN" altLang="en-US" sz="14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59F0490-F65F-3F4C-BF41-E5B0FADC6618}"/>
              </a:ext>
            </a:extLst>
          </p:cNvPr>
          <p:cNvSpPr txBox="1"/>
          <p:nvPr/>
        </p:nvSpPr>
        <p:spPr>
          <a:xfrm>
            <a:off x="6738831" y="4143212"/>
            <a:ext cx="962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400" dirty="0"/>
              <a:t>0x400000</a:t>
            </a:r>
            <a:endParaRPr lang="zh-CN" altLang="en-US" sz="14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3D9EA75-9A04-8B42-8A26-D4D9B817983E}"/>
              </a:ext>
            </a:extLst>
          </p:cNvPr>
          <p:cNvSpPr txBox="1"/>
          <p:nvPr/>
        </p:nvSpPr>
        <p:spPr>
          <a:xfrm>
            <a:off x="3907882" y="4701895"/>
            <a:ext cx="12241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400" dirty="0"/>
              <a:t>0x10400000</a:t>
            </a:r>
            <a:endParaRPr lang="zh-CN" altLang="en-US" sz="14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329FFD0-A607-5344-85B8-FC6E920CFA67}"/>
              </a:ext>
            </a:extLst>
          </p:cNvPr>
          <p:cNvSpPr txBox="1"/>
          <p:nvPr/>
        </p:nvSpPr>
        <p:spPr>
          <a:xfrm>
            <a:off x="4211960" y="5211760"/>
            <a:ext cx="504056" cy="2102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400" dirty="0"/>
              <a:t>0x0</a:t>
            </a:r>
            <a:endParaRPr lang="zh-CN" altLang="en-US" sz="1400" dirty="0"/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0DD3FDF0-28C7-244F-BFD1-B3ACF278F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511694"/>
            <a:ext cx="3024336" cy="1893810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BD42C715-44BE-3948-ACDA-FB061CD86811}"/>
              </a:ext>
            </a:extLst>
          </p:cNvPr>
          <p:cNvSpPr txBox="1"/>
          <p:nvPr/>
        </p:nvSpPr>
        <p:spPr>
          <a:xfrm>
            <a:off x="1234002" y="3768436"/>
            <a:ext cx="962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dirty="0"/>
              <a:t>段号：</a:t>
            </a:r>
            <a:r>
              <a:rPr kumimoji="1"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D9CB4D1-F6E3-D644-A1FB-C38C44A21246}"/>
              </a:ext>
            </a:extLst>
          </p:cNvPr>
          <p:cNvSpPr txBox="1"/>
          <p:nvPr/>
        </p:nvSpPr>
        <p:spPr>
          <a:xfrm>
            <a:off x="6738831" y="4446771"/>
            <a:ext cx="962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dirty="0"/>
              <a:t>段号：</a:t>
            </a:r>
            <a:r>
              <a:rPr kumimoji="1"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320D56C-C4E5-074E-8979-0D4BC6D4403D}"/>
              </a:ext>
            </a:extLst>
          </p:cNvPr>
          <p:cNvSpPr txBox="1"/>
          <p:nvPr/>
        </p:nvSpPr>
        <p:spPr>
          <a:xfrm>
            <a:off x="283801" y="4426431"/>
            <a:ext cx="3622565" cy="1023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b="1" dirty="0">
                <a:solidFill>
                  <a:schemeClr val="accent1"/>
                </a:solidFill>
                <a:latin typeface="+mn-ea"/>
              </a:rPr>
              <a:t>虚拟地址分为：段号 </a:t>
            </a:r>
            <a:r>
              <a:rPr kumimoji="1" lang="en-US" altLang="zh-CN" sz="1400" b="1" dirty="0">
                <a:solidFill>
                  <a:schemeClr val="accent1"/>
                </a:solidFill>
                <a:latin typeface="+mn-ea"/>
              </a:rPr>
              <a:t>+</a:t>
            </a:r>
            <a:r>
              <a:rPr kumimoji="1" lang="zh-CN" altLang="en-US" sz="1400" b="1" dirty="0">
                <a:solidFill>
                  <a:schemeClr val="accent1"/>
                </a:solidFill>
                <a:latin typeface="+mn-ea"/>
              </a:rPr>
              <a:t> 段内地址</a:t>
            </a:r>
            <a:endParaRPr kumimoji="1" lang="en-US" altLang="zh-CN" sz="1400" b="1" dirty="0">
              <a:solidFill>
                <a:schemeClr val="accent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latin typeface="+mn-ea"/>
              </a:rPr>
              <a:t>段号：由操作系统决定</a:t>
            </a:r>
            <a:endParaRPr kumimoji="1" lang="en-US" altLang="zh-CN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latin typeface="+mn-ea"/>
              </a:rPr>
              <a:t>段内地址：由编译器生成</a:t>
            </a:r>
            <a:endParaRPr kumimoji="1" lang="en-US" altLang="zh-CN" sz="1400" dirty="0">
              <a:latin typeface="+mn-ea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419E78E-7B00-F441-98A1-5D5DF65B7F8D}"/>
              </a:ext>
            </a:extLst>
          </p:cNvPr>
          <p:cNvSpPr txBox="1"/>
          <p:nvPr/>
        </p:nvSpPr>
        <p:spPr>
          <a:xfrm>
            <a:off x="6730603" y="2422587"/>
            <a:ext cx="10973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/>
              <a:t>段表（内存中）</a:t>
            </a:r>
            <a:endParaRPr lang="zh-CN" altLang="en-US" sz="12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4D4C50E2-EF12-2E44-AA75-D8DF0DEB4F22}"/>
              </a:ext>
            </a:extLst>
          </p:cNvPr>
          <p:cNvSpPr txBox="1"/>
          <p:nvPr/>
        </p:nvSpPr>
        <p:spPr>
          <a:xfrm>
            <a:off x="6624959" y="1853781"/>
            <a:ext cx="11153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500" dirty="0"/>
              <a:t>0xF0000000</a:t>
            </a:r>
            <a:endParaRPr lang="zh-CN" altLang="en-US" sz="5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00F4AD4-7231-444C-81DE-706034736923}"/>
              </a:ext>
            </a:extLst>
          </p:cNvPr>
          <p:cNvSpPr txBox="1"/>
          <p:nvPr/>
        </p:nvSpPr>
        <p:spPr>
          <a:xfrm>
            <a:off x="6624959" y="2006181"/>
            <a:ext cx="11153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500" dirty="0"/>
              <a:t>0x10000000</a:t>
            </a:r>
            <a:endParaRPr lang="zh-CN" altLang="en-US" sz="5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BAA6730-51B1-CA48-BBAA-8BB60B0273AF}"/>
              </a:ext>
            </a:extLst>
          </p:cNvPr>
          <p:cNvSpPr txBox="1"/>
          <p:nvPr/>
        </p:nvSpPr>
        <p:spPr>
          <a:xfrm>
            <a:off x="7020272" y="1853781"/>
            <a:ext cx="11153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500" dirty="0"/>
              <a:t>0x1000000</a:t>
            </a:r>
            <a:endParaRPr lang="zh-CN" altLang="en-US" sz="5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C99F392-5847-A94C-8317-2C73BB2AA5CC}"/>
              </a:ext>
            </a:extLst>
          </p:cNvPr>
          <p:cNvSpPr txBox="1"/>
          <p:nvPr/>
        </p:nvSpPr>
        <p:spPr>
          <a:xfrm>
            <a:off x="7020272" y="2005560"/>
            <a:ext cx="111539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500" dirty="0"/>
              <a:t>0x1000000</a:t>
            </a:r>
            <a:endParaRPr lang="zh-CN" altLang="en-US" sz="5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D6C2469-BA89-0F40-A5C8-4C9430EF3C74}"/>
              </a:ext>
            </a:extLst>
          </p:cNvPr>
          <p:cNvSpPr txBox="1"/>
          <p:nvPr/>
        </p:nvSpPr>
        <p:spPr>
          <a:xfrm>
            <a:off x="755576" y="2069805"/>
            <a:ext cx="19777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chemeClr val="accent1"/>
                </a:solidFill>
              </a:rPr>
              <a:t>虚拟内存空间（进程</a:t>
            </a:r>
            <a:r>
              <a:rPr kumimoji="1" lang="en-US" altLang="zh-CN" sz="1400" b="1" dirty="0">
                <a:solidFill>
                  <a:schemeClr val="accent1"/>
                </a:solidFill>
              </a:rPr>
              <a:t>-1</a:t>
            </a:r>
            <a:r>
              <a:rPr kumimoji="1" lang="zh-CN" altLang="en-US" sz="1400" b="1" dirty="0">
                <a:solidFill>
                  <a:schemeClr val="accent1"/>
                </a:solidFill>
              </a:rPr>
              <a:t>）</a:t>
            </a:r>
            <a:endParaRPr lang="zh-CN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3D463D4A-71BF-6C48-ABF2-CE95C944936D}"/>
              </a:ext>
            </a:extLst>
          </p:cNvPr>
          <p:cNvSpPr txBox="1"/>
          <p:nvPr/>
        </p:nvSpPr>
        <p:spPr>
          <a:xfrm>
            <a:off x="3491880" y="1171445"/>
            <a:ext cx="19777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chemeClr val="accent1"/>
                </a:solidFill>
              </a:rPr>
              <a:t>物理内存空间</a:t>
            </a:r>
            <a:endParaRPr lang="zh-CN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06B87C94-02E6-6B4D-845D-720FFC334854}"/>
              </a:ext>
            </a:extLst>
          </p:cNvPr>
          <p:cNvSpPr txBox="1"/>
          <p:nvPr/>
        </p:nvSpPr>
        <p:spPr>
          <a:xfrm>
            <a:off x="6231372" y="2802346"/>
            <a:ext cx="19777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chemeClr val="accent1"/>
                </a:solidFill>
              </a:rPr>
              <a:t>虚拟内存空间（进程</a:t>
            </a:r>
            <a:r>
              <a:rPr kumimoji="1" lang="en-US" altLang="zh-CN" sz="1400" b="1" dirty="0">
                <a:solidFill>
                  <a:schemeClr val="accent1"/>
                </a:solidFill>
              </a:rPr>
              <a:t>-2</a:t>
            </a:r>
            <a:r>
              <a:rPr kumimoji="1" lang="zh-CN" altLang="en-US" sz="1400" b="1" dirty="0">
                <a:solidFill>
                  <a:schemeClr val="accent1"/>
                </a:solidFill>
              </a:rPr>
              <a:t>）</a:t>
            </a:r>
            <a:endParaRPr lang="zh-CN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CEE06897-6891-0C48-B2EF-4EDDEA4D9B50}"/>
              </a:ext>
            </a:extLst>
          </p:cNvPr>
          <p:cNvSpPr txBox="1"/>
          <p:nvPr/>
        </p:nvSpPr>
        <p:spPr>
          <a:xfrm>
            <a:off x="5708082" y="4796639"/>
            <a:ext cx="4663440" cy="700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latin typeface="+mn-ea"/>
              </a:rPr>
              <a:t>段表：由操作系统配置</a:t>
            </a:r>
            <a:endParaRPr kumimoji="1" lang="en-US" altLang="zh-CN" sz="14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latin typeface="+mn-ea"/>
              </a:rPr>
              <a:t>翻译：由</a:t>
            </a:r>
            <a:r>
              <a:rPr kumimoji="1" lang="en-US" altLang="zh-CN" sz="1400" dirty="0">
                <a:latin typeface="+mn-ea"/>
              </a:rPr>
              <a:t>CPU</a:t>
            </a:r>
            <a:r>
              <a:rPr kumimoji="1" lang="zh-CN" altLang="en-US" sz="1400" dirty="0">
                <a:latin typeface="+mn-ea"/>
              </a:rPr>
              <a:t>负责查表并转换</a:t>
            </a:r>
            <a:endParaRPr kumimoji="1" lang="en-US" altLang="zh-CN" sz="1400" dirty="0">
              <a:latin typeface="+mn-ea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273B8B5-EC90-1D44-B289-4450C1DD0208}"/>
              </a:ext>
            </a:extLst>
          </p:cNvPr>
          <p:cNvSpPr txBox="1"/>
          <p:nvPr/>
        </p:nvSpPr>
        <p:spPr>
          <a:xfrm>
            <a:off x="2567379" y="2554861"/>
            <a:ext cx="105912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050" dirty="0"/>
              <a:t>+0xF0000000</a:t>
            </a:r>
            <a:endParaRPr lang="zh-CN" altLang="en-US" sz="105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95A34F6-67CD-3B41-9258-083E1D72E86B}"/>
              </a:ext>
            </a:extLst>
          </p:cNvPr>
          <p:cNvSpPr txBox="1"/>
          <p:nvPr/>
        </p:nvSpPr>
        <p:spPr>
          <a:xfrm>
            <a:off x="5324397" y="3839711"/>
            <a:ext cx="105912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050" dirty="0"/>
              <a:t>+0x10000000</a:t>
            </a:r>
            <a:endParaRPr lang="zh-CN" altLang="en-US" sz="105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A1430B1-7A23-4247-AE15-EF67121AC66A}"/>
              </a:ext>
            </a:extLst>
          </p:cNvPr>
          <p:cNvSpPr txBox="1"/>
          <p:nvPr/>
        </p:nvSpPr>
        <p:spPr>
          <a:xfrm>
            <a:off x="3809548" y="1890176"/>
            <a:ext cx="13088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400" dirty="0"/>
              <a:t>0xF0500000</a:t>
            </a:r>
            <a:endParaRPr lang="zh-CN" altLang="en-US" sz="14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A10053F-82B0-A04B-ADCB-EF9DE823324D}"/>
              </a:ext>
            </a:extLst>
          </p:cNvPr>
          <p:cNvSpPr txBox="1"/>
          <p:nvPr/>
        </p:nvSpPr>
        <p:spPr>
          <a:xfrm>
            <a:off x="3851919" y="3738483"/>
            <a:ext cx="12241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400" dirty="0"/>
              <a:t>0x10500000</a:t>
            </a:r>
            <a:endParaRPr lang="zh-CN" altLang="en-US" sz="1400" dirty="0"/>
          </a:p>
        </p:txBody>
      </p:sp>
      <p:cxnSp>
        <p:nvCxnSpPr>
          <p:cNvPr id="5" name="肘形连接符 4">
            <a:extLst>
              <a:ext uri="{FF2B5EF4-FFF2-40B4-BE49-F238E27FC236}">
                <a16:creationId xmlns:a16="http://schemas.microsoft.com/office/drawing/2014/main" id="{96DAB277-E25D-E246-8DCC-AE53FEC4A879}"/>
              </a:ext>
            </a:extLst>
          </p:cNvPr>
          <p:cNvCxnSpPr>
            <a:cxnSpLocks/>
          </p:cNvCxnSpPr>
          <p:nvPr/>
        </p:nvCxnSpPr>
        <p:spPr>
          <a:xfrm>
            <a:off x="5940152" y="769268"/>
            <a:ext cx="790451" cy="788681"/>
          </a:xfrm>
          <a:prstGeom prst="bentConnector3">
            <a:avLst>
              <a:gd name="adj1" fmla="val -18123"/>
            </a:avLst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0814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F5A6F-BE16-A34E-B57F-63B40B32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分段机制示例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C03CCD-BB67-BB47-A02A-EC3E3892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B9D228-4A74-1541-AEBC-525E5260D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01" y="1849388"/>
            <a:ext cx="2163092" cy="29523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CF5C4CE-2899-894C-8481-7D279D4A0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1849388"/>
            <a:ext cx="2163092" cy="295232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17625FF-1D1F-5741-B83A-441B70E8FE9B}"/>
              </a:ext>
            </a:extLst>
          </p:cNvPr>
          <p:cNvSpPr/>
          <p:nvPr/>
        </p:nvSpPr>
        <p:spPr>
          <a:xfrm>
            <a:off x="3561322" y="1345332"/>
            <a:ext cx="1800200" cy="425590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45DF4C9F-DC11-4743-A6AF-3B5E68D8561B}"/>
              </a:ext>
            </a:extLst>
          </p:cNvPr>
          <p:cNvCxnSpPr/>
          <p:nvPr/>
        </p:nvCxnSpPr>
        <p:spPr>
          <a:xfrm flipV="1">
            <a:off x="2610393" y="3577580"/>
            <a:ext cx="953495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0922FFDA-3F2E-8B4F-AD6F-E1BF49F269AB}"/>
              </a:ext>
            </a:extLst>
          </p:cNvPr>
          <p:cNvCxnSpPr/>
          <p:nvPr/>
        </p:nvCxnSpPr>
        <p:spPr>
          <a:xfrm flipV="1">
            <a:off x="2610392" y="3865612"/>
            <a:ext cx="953495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9E74EFC-E40D-BF4A-9E89-E05AFBB36F81}"/>
              </a:ext>
            </a:extLst>
          </p:cNvPr>
          <p:cNvCxnSpPr>
            <a:cxnSpLocks/>
          </p:cNvCxnSpPr>
          <p:nvPr/>
        </p:nvCxnSpPr>
        <p:spPr>
          <a:xfrm>
            <a:off x="2610391" y="3793604"/>
            <a:ext cx="953496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C82D4F9B-3557-0149-B6CE-19F07E8959FB}"/>
              </a:ext>
            </a:extLst>
          </p:cNvPr>
          <p:cNvCxnSpPr>
            <a:cxnSpLocks/>
          </p:cNvCxnSpPr>
          <p:nvPr/>
        </p:nvCxnSpPr>
        <p:spPr>
          <a:xfrm>
            <a:off x="2610391" y="4153298"/>
            <a:ext cx="953496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6784FAA-73DF-AC47-B9B4-2E5B071E9A15}"/>
              </a:ext>
            </a:extLst>
          </p:cNvPr>
          <p:cNvCxnSpPr/>
          <p:nvPr/>
        </p:nvCxnSpPr>
        <p:spPr>
          <a:xfrm flipV="1">
            <a:off x="2610392" y="1494825"/>
            <a:ext cx="953495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49FA16FC-06CA-8E46-9B4E-A1BFDDC602DA}"/>
              </a:ext>
            </a:extLst>
          </p:cNvPr>
          <p:cNvCxnSpPr/>
          <p:nvPr/>
        </p:nvCxnSpPr>
        <p:spPr>
          <a:xfrm flipV="1">
            <a:off x="2610391" y="1860342"/>
            <a:ext cx="953495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4B7B543E-BE61-234F-8E7F-65A1F76E6DB0}"/>
              </a:ext>
            </a:extLst>
          </p:cNvPr>
          <p:cNvCxnSpPr/>
          <p:nvPr/>
        </p:nvCxnSpPr>
        <p:spPr>
          <a:xfrm flipV="1">
            <a:off x="5364088" y="2065412"/>
            <a:ext cx="953495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D7CD81FD-4920-9E4E-9879-3B700EB819B8}"/>
              </a:ext>
            </a:extLst>
          </p:cNvPr>
          <p:cNvCxnSpPr/>
          <p:nvPr/>
        </p:nvCxnSpPr>
        <p:spPr>
          <a:xfrm flipV="1">
            <a:off x="5364087" y="2447664"/>
            <a:ext cx="953495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9F409960-7274-904D-BD04-CE4AE7776677}"/>
              </a:ext>
            </a:extLst>
          </p:cNvPr>
          <p:cNvCxnSpPr>
            <a:cxnSpLocks/>
          </p:cNvCxnSpPr>
          <p:nvPr/>
        </p:nvCxnSpPr>
        <p:spPr>
          <a:xfrm>
            <a:off x="5364082" y="3967215"/>
            <a:ext cx="953500" cy="186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273CCA07-C5EB-AB43-8D8A-4B9828F9709F}"/>
              </a:ext>
            </a:extLst>
          </p:cNvPr>
          <p:cNvCxnSpPr>
            <a:cxnSpLocks/>
          </p:cNvCxnSpPr>
          <p:nvPr/>
        </p:nvCxnSpPr>
        <p:spPr>
          <a:xfrm>
            <a:off x="5361522" y="4258614"/>
            <a:ext cx="956062" cy="18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98689466-742E-9646-AF46-04BA1FB90167}"/>
              </a:ext>
            </a:extLst>
          </p:cNvPr>
          <p:cNvCxnSpPr>
            <a:cxnSpLocks/>
          </p:cNvCxnSpPr>
          <p:nvPr/>
        </p:nvCxnSpPr>
        <p:spPr>
          <a:xfrm flipV="1">
            <a:off x="5364084" y="4158341"/>
            <a:ext cx="953495" cy="118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E0C0C414-3FC2-F743-A283-ABFA1951A516}"/>
              </a:ext>
            </a:extLst>
          </p:cNvPr>
          <p:cNvCxnSpPr>
            <a:cxnSpLocks/>
          </p:cNvCxnSpPr>
          <p:nvPr/>
        </p:nvCxnSpPr>
        <p:spPr>
          <a:xfrm flipV="1">
            <a:off x="5364084" y="3810098"/>
            <a:ext cx="953495" cy="118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F4C1B831-1EFB-F841-BE49-2F6A8C0A9A0E}"/>
              </a:ext>
            </a:extLst>
          </p:cNvPr>
          <p:cNvSpPr/>
          <p:nvPr/>
        </p:nvSpPr>
        <p:spPr>
          <a:xfrm>
            <a:off x="3561322" y="1519875"/>
            <a:ext cx="1800200" cy="329513"/>
          </a:xfrm>
          <a:prstGeom prst="rect">
            <a:avLst/>
          </a:prstGeom>
          <a:solidFill>
            <a:srgbClr val="F2F9FF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47B63A0-5755-B54E-B449-1379C33147C3}"/>
              </a:ext>
            </a:extLst>
          </p:cNvPr>
          <p:cNvSpPr/>
          <p:nvPr/>
        </p:nvSpPr>
        <p:spPr>
          <a:xfrm>
            <a:off x="3561322" y="2641476"/>
            <a:ext cx="1800200" cy="390638"/>
          </a:xfrm>
          <a:prstGeom prst="rect">
            <a:avLst/>
          </a:prstGeom>
          <a:solidFill>
            <a:srgbClr val="F2F9FF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26623FD-ADDD-5947-8094-862271E95EA5}"/>
              </a:ext>
            </a:extLst>
          </p:cNvPr>
          <p:cNvSpPr/>
          <p:nvPr/>
        </p:nvSpPr>
        <p:spPr>
          <a:xfrm>
            <a:off x="3561322" y="3572231"/>
            <a:ext cx="1800200" cy="288684"/>
          </a:xfrm>
          <a:prstGeom prst="rect">
            <a:avLst/>
          </a:prstGeom>
          <a:solidFill>
            <a:srgbClr val="F2F9FF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897B80C-FE22-9342-97ED-34EDDFE351A4}"/>
              </a:ext>
            </a:extLst>
          </p:cNvPr>
          <p:cNvSpPr/>
          <p:nvPr/>
        </p:nvSpPr>
        <p:spPr>
          <a:xfrm>
            <a:off x="3561322" y="4423468"/>
            <a:ext cx="1800200" cy="368201"/>
          </a:xfrm>
          <a:prstGeom prst="rect">
            <a:avLst/>
          </a:prstGeom>
          <a:solidFill>
            <a:srgbClr val="F2F9FF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E7DF948-00AD-9342-9429-A5DB3E3F99AF}"/>
              </a:ext>
            </a:extLst>
          </p:cNvPr>
          <p:cNvSpPr/>
          <p:nvPr/>
        </p:nvSpPr>
        <p:spPr>
          <a:xfrm>
            <a:off x="3561322" y="3962869"/>
            <a:ext cx="1800200" cy="288684"/>
          </a:xfrm>
          <a:prstGeom prst="rect">
            <a:avLst/>
          </a:prstGeom>
          <a:solidFill>
            <a:srgbClr val="F2F9FF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0FCCDE9-2287-D645-8A15-905B528079B1}"/>
              </a:ext>
            </a:extLst>
          </p:cNvPr>
          <p:cNvSpPr/>
          <p:nvPr/>
        </p:nvSpPr>
        <p:spPr>
          <a:xfrm>
            <a:off x="3561322" y="4999903"/>
            <a:ext cx="1800200" cy="341182"/>
          </a:xfrm>
          <a:prstGeom prst="rect">
            <a:avLst/>
          </a:prstGeom>
          <a:solidFill>
            <a:srgbClr val="F2F9FF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6435030-A270-C345-A638-FE247470E62E}"/>
              </a:ext>
            </a:extLst>
          </p:cNvPr>
          <p:cNvSpPr txBox="1"/>
          <p:nvPr/>
        </p:nvSpPr>
        <p:spPr>
          <a:xfrm>
            <a:off x="361089" y="4830669"/>
            <a:ext cx="3111455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1400" b="1" dirty="0">
                <a:solidFill>
                  <a:schemeClr val="accent1"/>
                </a:solidFill>
                <a:latin typeface="+mn-ea"/>
              </a:rPr>
              <a:t>每个进程都可包含代码段、数据段等</a:t>
            </a:r>
            <a:endParaRPr kumimoji="1" lang="en-US" altLang="zh-CN" sz="14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7587F8A-E1FB-9840-B690-2B3124BE9EF1}"/>
              </a:ext>
            </a:extLst>
          </p:cNvPr>
          <p:cNvSpPr txBox="1"/>
          <p:nvPr/>
        </p:nvSpPr>
        <p:spPr>
          <a:xfrm>
            <a:off x="862865" y="1523612"/>
            <a:ext cx="19777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chemeClr val="accent1"/>
                </a:solidFill>
              </a:rPr>
              <a:t>虚拟内存空间（进程</a:t>
            </a:r>
            <a:r>
              <a:rPr kumimoji="1" lang="en-US" altLang="zh-CN" sz="1400" b="1" dirty="0">
                <a:solidFill>
                  <a:schemeClr val="accent1"/>
                </a:solidFill>
              </a:rPr>
              <a:t>-1</a:t>
            </a:r>
            <a:r>
              <a:rPr kumimoji="1" lang="zh-CN" altLang="en-US" sz="1400" b="1" dirty="0">
                <a:solidFill>
                  <a:schemeClr val="accent1"/>
                </a:solidFill>
              </a:rPr>
              <a:t>）</a:t>
            </a:r>
            <a:endParaRPr lang="zh-CN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0524F3C-4CC3-7A47-8D17-5AC2204D0C75}"/>
              </a:ext>
            </a:extLst>
          </p:cNvPr>
          <p:cNvSpPr txBox="1"/>
          <p:nvPr/>
        </p:nvSpPr>
        <p:spPr>
          <a:xfrm>
            <a:off x="3472544" y="1037555"/>
            <a:ext cx="19777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chemeClr val="accent1"/>
                </a:solidFill>
              </a:rPr>
              <a:t>物理内存空间</a:t>
            </a:r>
            <a:endParaRPr lang="zh-CN" altLang="en-US" sz="1400" b="1" dirty="0">
              <a:solidFill>
                <a:schemeClr val="accent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270547E-F1E3-1741-99A1-706F58D67DCD}"/>
              </a:ext>
            </a:extLst>
          </p:cNvPr>
          <p:cNvSpPr txBox="1"/>
          <p:nvPr/>
        </p:nvSpPr>
        <p:spPr>
          <a:xfrm>
            <a:off x="6123271" y="1529271"/>
            <a:ext cx="19777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chemeClr val="accent1"/>
                </a:solidFill>
              </a:rPr>
              <a:t>虚拟内存空间（进程</a:t>
            </a:r>
            <a:r>
              <a:rPr kumimoji="1" lang="en-US" altLang="zh-CN" sz="1400" b="1" dirty="0">
                <a:solidFill>
                  <a:schemeClr val="accent1"/>
                </a:solidFill>
              </a:rPr>
              <a:t>-2</a:t>
            </a:r>
            <a:r>
              <a:rPr kumimoji="1" lang="zh-CN" altLang="en-US" sz="1400" b="1" dirty="0">
                <a:solidFill>
                  <a:schemeClr val="accent1"/>
                </a:solidFill>
              </a:rPr>
              <a:t>）</a:t>
            </a:r>
            <a:endParaRPr lang="zh-CN" altLang="en-US" sz="1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93843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D4674-EB56-B04F-A69D-92A9D1F58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分段机制的问题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2BB39E-1BA9-2047-BD1E-D5DD6C553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0"/>
            <a:ext cx="8363272" cy="3963461"/>
          </a:xfrm>
        </p:spPr>
        <p:txBody>
          <a:bodyPr>
            <a:normAutofit/>
          </a:bodyPr>
          <a:lstStyle/>
          <a:p>
            <a:r>
              <a:rPr kumimoji="1" lang="zh-CN" altLang="en-US" sz="2400" dirty="0"/>
              <a:t>对物理内存连续性的要求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物理内存也必须以段为单位进行分配</a:t>
            </a:r>
            <a:endParaRPr kumimoji="1" lang="en-US" altLang="zh-CN" sz="2000" dirty="0"/>
          </a:p>
          <a:p>
            <a:r>
              <a:rPr kumimoji="1" lang="zh-CN" altLang="en-US" sz="2400" dirty="0"/>
              <a:t>存在问题：内存利用率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外部碎片：段与段之间留下碎片空间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内部碎片：段内部预留未使用的碎片空间</a:t>
            </a:r>
            <a:endParaRPr kumimoji="1" lang="en-US" altLang="zh-CN" sz="2000" dirty="0"/>
          </a:p>
          <a:p>
            <a:pPr lvl="1"/>
            <a:endParaRPr kumimoji="1" lang="en-US" altLang="zh-CN" sz="2000" dirty="0"/>
          </a:p>
          <a:p>
            <a:r>
              <a:rPr kumimoji="1" lang="zh-CN" altLang="en-US" sz="2400" dirty="0"/>
              <a:t>分段机制常见于</a:t>
            </a:r>
            <a:r>
              <a:rPr kumimoji="1" lang="en-US" altLang="zh-CN" sz="2400" dirty="0"/>
              <a:t>x86</a:t>
            </a:r>
            <a:r>
              <a:rPr kumimoji="1" lang="zh-CN" altLang="en-US" sz="2400" dirty="0"/>
              <a:t>平台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现代操作系统通常不再依赖分段</a:t>
            </a:r>
            <a:endParaRPr kumimoji="1" lang="en-US" altLang="zh-CN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74A9C8-D070-E341-B7A0-372F5B78D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73</a:t>
            </a:fld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692A5BD-2E9A-D918-8F8D-BDEDE0E2BCA2}"/>
              </a:ext>
            </a:extLst>
          </p:cNvPr>
          <p:cNvSpPr/>
          <p:nvPr/>
        </p:nvSpPr>
        <p:spPr>
          <a:xfrm>
            <a:off x="6828088" y="1247028"/>
            <a:ext cx="740246" cy="2667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45C0757-001C-3EE9-A7AA-F0715F1160F2}"/>
              </a:ext>
            </a:extLst>
          </p:cNvPr>
          <p:cNvSpPr/>
          <p:nvPr/>
        </p:nvSpPr>
        <p:spPr>
          <a:xfrm>
            <a:off x="6828088" y="1247029"/>
            <a:ext cx="740246" cy="27804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50" dirty="0">
              <a:ln>
                <a:solidFill>
                  <a:schemeClr val="tx1"/>
                </a:solidFill>
                <a:prstDash val="sysDash"/>
              </a:ln>
              <a:latin typeface="+mn-ea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9758686-6CF5-EDE6-CCBA-AE261A03B899}"/>
              </a:ext>
            </a:extLst>
          </p:cNvPr>
          <p:cNvSpPr/>
          <p:nvPr/>
        </p:nvSpPr>
        <p:spPr>
          <a:xfrm>
            <a:off x="6828088" y="1534763"/>
            <a:ext cx="740246" cy="2161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00"/>
                </a:solidFill>
              </a:rPr>
              <a:t>使用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AC9DED6-8E80-2226-2829-9AE6096F9CA3}"/>
              </a:ext>
            </a:extLst>
          </p:cNvPr>
          <p:cNvSpPr/>
          <p:nvPr/>
        </p:nvSpPr>
        <p:spPr>
          <a:xfrm>
            <a:off x="6828088" y="1750940"/>
            <a:ext cx="740246" cy="10510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5C2B931-1840-F4D1-CEA8-E2838DB6380B}"/>
              </a:ext>
            </a:extLst>
          </p:cNvPr>
          <p:cNvSpPr/>
          <p:nvPr/>
        </p:nvSpPr>
        <p:spPr>
          <a:xfrm>
            <a:off x="6828088" y="1856047"/>
            <a:ext cx="740246" cy="1871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00"/>
                </a:solidFill>
              </a:rPr>
              <a:t>使用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EA7747D-EBBD-524B-61A1-28FF4D633E13}"/>
              </a:ext>
            </a:extLst>
          </p:cNvPr>
          <p:cNvSpPr/>
          <p:nvPr/>
        </p:nvSpPr>
        <p:spPr>
          <a:xfrm>
            <a:off x="6828088" y="2244416"/>
            <a:ext cx="740246" cy="558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00"/>
                </a:solidFill>
              </a:rPr>
              <a:t>使用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7FB0CB8-7AA8-8111-4EEE-FBE3489498FB}"/>
              </a:ext>
            </a:extLst>
          </p:cNvPr>
          <p:cNvSpPr/>
          <p:nvPr/>
        </p:nvSpPr>
        <p:spPr>
          <a:xfrm>
            <a:off x="6828088" y="2802748"/>
            <a:ext cx="740246" cy="26239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4FF882D-300B-E8BD-01FA-E926FBD421CB}"/>
              </a:ext>
            </a:extLst>
          </p:cNvPr>
          <p:cNvSpPr/>
          <p:nvPr/>
        </p:nvSpPr>
        <p:spPr>
          <a:xfrm>
            <a:off x="6828088" y="3252992"/>
            <a:ext cx="740246" cy="1520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00"/>
                </a:solidFill>
              </a:rPr>
              <a:t>使用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D781590-0534-E4B9-2D39-F3EDA3DFF8CA}"/>
              </a:ext>
            </a:extLst>
          </p:cNvPr>
          <p:cNvSpPr/>
          <p:nvPr/>
        </p:nvSpPr>
        <p:spPr>
          <a:xfrm>
            <a:off x="6828088" y="3414748"/>
            <a:ext cx="740246" cy="13343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375865-A20A-6D1F-BEE1-FEFFAE19D4E5}"/>
              </a:ext>
            </a:extLst>
          </p:cNvPr>
          <p:cNvSpPr/>
          <p:nvPr/>
        </p:nvSpPr>
        <p:spPr>
          <a:xfrm>
            <a:off x="6828088" y="1750941"/>
            <a:ext cx="740246" cy="10510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42" name="左大括号 41">
            <a:extLst>
              <a:ext uri="{FF2B5EF4-FFF2-40B4-BE49-F238E27FC236}">
                <a16:creationId xmlns:a16="http://schemas.microsoft.com/office/drawing/2014/main" id="{9105EF46-DDD1-6FA2-FD99-4DD5E67088F3}"/>
              </a:ext>
            </a:extLst>
          </p:cNvPr>
          <p:cNvSpPr/>
          <p:nvPr/>
        </p:nvSpPr>
        <p:spPr>
          <a:xfrm>
            <a:off x="6703688" y="1534763"/>
            <a:ext cx="124401" cy="508389"/>
          </a:xfrm>
          <a:prstGeom prst="leftBrace">
            <a:avLst>
              <a:gd name="adj1" fmla="val 8333"/>
              <a:gd name="adj2" fmla="val 486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A0ED201-808D-4E76-1D33-7098523E619F}"/>
              </a:ext>
            </a:extLst>
          </p:cNvPr>
          <p:cNvSpPr txBox="1"/>
          <p:nvPr/>
        </p:nvSpPr>
        <p:spPr>
          <a:xfrm>
            <a:off x="6317043" y="1662279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段</a:t>
            </a:r>
            <a:r>
              <a:rPr lang="en-US" altLang="zh-CN" sz="1200" dirty="0">
                <a:latin typeface="+mn-ea"/>
              </a:rPr>
              <a:t>1</a:t>
            </a:r>
            <a:endParaRPr lang="zh-CN" altLang="en-US" sz="1200" dirty="0">
              <a:latin typeface="+mn-ea"/>
            </a:endParaRPr>
          </a:p>
        </p:txBody>
      </p:sp>
      <p:sp>
        <p:nvSpPr>
          <p:cNvPr id="44" name="左大括号 43">
            <a:extLst>
              <a:ext uri="{FF2B5EF4-FFF2-40B4-BE49-F238E27FC236}">
                <a16:creationId xmlns:a16="http://schemas.microsoft.com/office/drawing/2014/main" id="{4B628DEC-81EC-D574-9622-FC063E2C4A29}"/>
              </a:ext>
            </a:extLst>
          </p:cNvPr>
          <p:cNvSpPr/>
          <p:nvPr/>
        </p:nvSpPr>
        <p:spPr>
          <a:xfrm>
            <a:off x="6703688" y="2244415"/>
            <a:ext cx="124401" cy="820726"/>
          </a:xfrm>
          <a:prstGeom prst="leftBrace">
            <a:avLst>
              <a:gd name="adj1" fmla="val 8333"/>
              <a:gd name="adj2" fmla="val 486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5" name="左大括号 44">
            <a:extLst>
              <a:ext uri="{FF2B5EF4-FFF2-40B4-BE49-F238E27FC236}">
                <a16:creationId xmlns:a16="http://schemas.microsoft.com/office/drawing/2014/main" id="{D3078F18-D957-AE73-1A36-6CFBA63C8D50}"/>
              </a:ext>
            </a:extLst>
          </p:cNvPr>
          <p:cNvSpPr/>
          <p:nvPr/>
        </p:nvSpPr>
        <p:spPr>
          <a:xfrm>
            <a:off x="6703688" y="3252992"/>
            <a:ext cx="124401" cy="491987"/>
          </a:xfrm>
          <a:prstGeom prst="leftBrace">
            <a:avLst>
              <a:gd name="adj1" fmla="val 8333"/>
              <a:gd name="adj2" fmla="val 486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35DC8C6-ADF3-E502-849F-BB6BDC60959E}"/>
              </a:ext>
            </a:extLst>
          </p:cNvPr>
          <p:cNvSpPr/>
          <p:nvPr/>
        </p:nvSpPr>
        <p:spPr>
          <a:xfrm>
            <a:off x="6828088" y="3544003"/>
            <a:ext cx="740246" cy="2009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FF00"/>
                </a:solidFill>
              </a:rPr>
              <a:t>使用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9F8341D-77A9-3BEF-779C-65C3BBED83AB}"/>
              </a:ext>
            </a:extLst>
          </p:cNvPr>
          <p:cNvSpPr txBox="1"/>
          <p:nvPr/>
        </p:nvSpPr>
        <p:spPr>
          <a:xfrm>
            <a:off x="6317043" y="2499641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段</a:t>
            </a:r>
            <a:r>
              <a:rPr lang="en-US" altLang="zh-CN" sz="1200" dirty="0">
                <a:latin typeface="+mn-ea"/>
              </a:rPr>
              <a:t>2</a:t>
            </a:r>
            <a:endParaRPr lang="zh-CN" altLang="en-US" sz="1200" dirty="0">
              <a:latin typeface="+mn-ea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7C9DB18-2BD3-8049-E62D-231120C90DB4}"/>
              </a:ext>
            </a:extLst>
          </p:cNvPr>
          <p:cNvSpPr txBox="1"/>
          <p:nvPr/>
        </p:nvSpPr>
        <p:spPr>
          <a:xfrm>
            <a:off x="6317043" y="3337004"/>
            <a:ext cx="428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段</a:t>
            </a:r>
            <a:r>
              <a:rPr lang="en-US" altLang="zh-CN" sz="1200" dirty="0">
                <a:latin typeface="+mn-ea"/>
              </a:rPr>
              <a:t>3</a:t>
            </a:r>
            <a:endParaRPr lang="zh-CN" altLang="en-US" sz="1200" dirty="0">
              <a:latin typeface="+mn-ea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7C9E508-095D-399A-FFBA-8BE382445B02}"/>
              </a:ext>
            </a:extLst>
          </p:cNvPr>
          <p:cNvSpPr txBox="1"/>
          <p:nvPr/>
        </p:nvSpPr>
        <p:spPr>
          <a:xfrm>
            <a:off x="8054533" y="166555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C00000"/>
                </a:solidFill>
              </a:rPr>
              <a:t>内部碎片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7B4A9E8-6722-2E26-20E6-27378A77141A}"/>
              </a:ext>
            </a:extLst>
          </p:cNvPr>
          <p:cNvSpPr txBox="1"/>
          <p:nvPr/>
        </p:nvSpPr>
        <p:spPr>
          <a:xfrm>
            <a:off x="8054533" y="201814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C00000"/>
                </a:solidFill>
              </a:rPr>
              <a:t>外部碎片</a:t>
            </a:r>
          </a:p>
        </p:txBody>
      </p:sp>
      <p:cxnSp>
        <p:nvCxnSpPr>
          <p:cNvPr id="52" name="曲线连接符 51">
            <a:extLst>
              <a:ext uri="{FF2B5EF4-FFF2-40B4-BE49-F238E27FC236}">
                <a16:creationId xmlns:a16="http://schemas.microsoft.com/office/drawing/2014/main" id="{6830F039-5C95-DC0B-F70C-3A9833851A13}"/>
              </a:ext>
            </a:extLst>
          </p:cNvPr>
          <p:cNvCxnSpPr>
            <a:cxnSpLocks/>
            <a:stCxn id="41" idx="3"/>
            <a:endCxn id="50" idx="0"/>
          </p:cNvCxnSpPr>
          <p:nvPr/>
        </p:nvCxnSpPr>
        <p:spPr>
          <a:xfrm flipV="1">
            <a:off x="7568334" y="1665556"/>
            <a:ext cx="886309" cy="137939"/>
          </a:xfrm>
          <a:prstGeom prst="curvedConnector4">
            <a:avLst>
              <a:gd name="adj1" fmla="val 27428"/>
              <a:gd name="adj2" fmla="val 2657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线连接符 52">
            <a:extLst>
              <a:ext uri="{FF2B5EF4-FFF2-40B4-BE49-F238E27FC236}">
                <a16:creationId xmlns:a16="http://schemas.microsoft.com/office/drawing/2014/main" id="{1C2F34EA-FF71-0D91-046E-D22C841AB82C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7568334" y="2164622"/>
            <a:ext cx="886309" cy="130518"/>
          </a:xfrm>
          <a:prstGeom prst="curvedConnector4">
            <a:avLst>
              <a:gd name="adj1" fmla="val 27428"/>
              <a:gd name="adj2" fmla="val 2751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444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FBA11-E272-7F48-BDC3-638B10E13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内容提纲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039A63-4FB9-314B-A7C3-A1671536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32C8CAA-761A-E648-874F-1D6AD66F8BD3}"/>
              </a:ext>
            </a:extLst>
          </p:cNvPr>
          <p:cNvSpPr/>
          <p:nvPr/>
        </p:nvSpPr>
        <p:spPr>
          <a:xfrm>
            <a:off x="2559596" y="3749878"/>
            <a:ext cx="5688632" cy="8640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latin typeface="+mn-ea"/>
              </a:rPr>
              <a:t>硬件层：</a:t>
            </a:r>
            <a:r>
              <a:rPr kumimoji="1" lang="en-US" altLang="zh-CN" sz="2000" dirty="0">
                <a:latin typeface="+mn-ea"/>
              </a:rPr>
              <a:t>CPU</a:t>
            </a:r>
            <a:r>
              <a:rPr kumimoji="1" lang="zh-CN" altLang="en-US" sz="2000" dirty="0">
                <a:latin typeface="+mn-ea"/>
              </a:rPr>
              <a:t>将虚拟地址翻译为物理地址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BAE2A80-2E0B-E64F-BB5F-391FBC4555B3}"/>
              </a:ext>
            </a:extLst>
          </p:cNvPr>
          <p:cNvSpPr/>
          <p:nvPr/>
        </p:nvSpPr>
        <p:spPr>
          <a:xfrm>
            <a:off x="2555776" y="2690480"/>
            <a:ext cx="568863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latin typeface="+mn-ea"/>
              </a:rPr>
              <a:t>操作系统层：内存管理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67208B-CDAA-C542-B77F-FEEC347D5D92}"/>
              </a:ext>
            </a:extLst>
          </p:cNvPr>
          <p:cNvSpPr/>
          <p:nvPr/>
        </p:nvSpPr>
        <p:spPr>
          <a:xfrm>
            <a:off x="2555776" y="1633364"/>
            <a:ext cx="2632112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+mn-ea"/>
              </a:rPr>
              <a:t>应用程序</a:t>
            </a:r>
            <a:r>
              <a:rPr kumimoji="1" lang="en-US" altLang="zh-CN" dirty="0">
                <a:latin typeface="+mn-ea"/>
              </a:rPr>
              <a:t>-1</a:t>
            </a:r>
            <a:br>
              <a:rPr kumimoji="1" lang="en-US" altLang="zh-CN" sz="2000" dirty="0">
                <a:latin typeface="+mn-ea"/>
              </a:rPr>
            </a:br>
            <a:r>
              <a:rPr kumimoji="1" lang="zh-CN" altLang="en-US" sz="2000" dirty="0">
                <a:latin typeface="+mn-ea"/>
              </a:rPr>
              <a:t>独立内存地址空间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BCCA73-900E-6743-B196-A4DE7033BACE}"/>
              </a:ext>
            </a:extLst>
          </p:cNvPr>
          <p:cNvSpPr/>
          <p:nvPr/>
        </p:nvSpPr>
        <p:spPr>
          <a:xfrm>
            <a:off x="5612296" y="1640408"/>
            <a:ext cx="2632112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+mn-ea"/>
              </a:rPr>
              <a:t>应用程序</a:t>
            </a:r>
            <a:r>
              <a:rPr kumimoji="1" lang="en-US" altLang="zh-CN" dirty="0">
                <a:latin typeface="+mn-ea"/>
              </a:rPr>
              <a:t>-2</a:t>
            </a:r>
            <a:br>
              <a:rPr kumimoji="1" lang="en-US" altLang="zh-CN" sz="2000" dirty="0">
                <a:latin typeface="+mn-ea"/>
              </a:rPr>
            </a:br>
            <a:r>
              <a:rPr kumimoji="1" lang="zh-CN" altLang="en-US" sz="2000" dirty="0">
                <a:latin typeface="+mn-ea"/>
              </a:rPr>
              <a:t>独立内存地址空间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E260D6B-5CC7-6444-8270-9A749D74BA9E}"/>
              </a:ext>
            </a:extLst>
          </p:cNvPr>
          <p:cNvSpPr txBox="1"/>
          <p:nvPr/>
        </p:nvSpPr>
        <p:spPr>
          <a:xfrm>
            <a:off x="769124" y="350557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地址翻译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F39AC5E-C1BA-C245-9770-FCACF554BA1F}"/>
              </a:ext>
            </a:extLst>
          </p:cNvPr>
          <p:cNvSpPr txBox="1"/>
          <p:nvPr/>
        </p:nvSpPr>
        <p:spPr>
          <a:xfrm>
            <a:off x="754698" y="238538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虚拟内存</a:t>
            </a:r>
          </a:p>
        </p:txBody>
      </p:sp>
      <p:sp>
        <p:nvSpPr>
          <p:cNvPr id="16" name="环形箭头 15">
            <a:extLst>
              <a:ext uri="{FF2B5EF4-FFF2-40B4-BE49-F238E27FC236}">
                <a16:creationId xmlns:a16="http://schemas.microsoft.com/office/drawing/2014/main" id="{DF056264-6462-FD4D-8629-E5F405976E33}"/>
              </a:ext>
            </a:extLst>
          </p:cNvPr>
          <p:cNvSpPr/>
          <p:nvPr/>
        </p:nvSpPr>
        <p:spPr>
          <a:xfrm rot="16200000">
            <a:off x="2072860" y="2188288"/>
            <a:ext cx="749807" cy="792088"/>
          </a:xfrm>
          <a:prstGeom prst="circularArrow">
            <a:avLst>
              <a:gd name="adj1" fmla="val 3960"/>
              <a:gd name="adj2" fmla="val 1142319"/>
              <a:gd name="adj3" fmla="val 20655921"/>
              <a:gd name="adj4" fmla="val 10800000"/>
              <a:gd name="adj5" fmla="val 104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" name="环形箭头 16">
            <a:extLst>
              <a:ext uri="{FF2B5EF4-FFF2-40B4-BE49-F238E27FC236}">
                <a16:creationId xmlns:a16="http://schemas.microsoft.com/office/drawing/2014/main" id="{77D317F9-0E0B-A342-8245-582F9DAC98FA}"/>
              </a:ext>
            </a:extLst>
          </p:cNvPr>
          <p:cNvSpPr/>
          <p:nvPr/>
        </p:nvSpPr>
        <p:spPr>
          <a:xfrm rot="16200000">
            <a:off x="2072859" y="3287684"/>
            <a:ext cx="749807" cy="792088"/>
          </a:xfrm>
          <a:prstGeom prst="circularArrow">
            <a:avLst>
              <a:gd name="adj1" fmla="val 3960"/>
              <a:gd name="adj2" fmla="val 1142319"/>
              <a:gd name="adj3" fmla="val 20655921"/>
              <a:gd name="adj4" fmla="val 10800000"/>
              <a:gd name="adj5" fmla="val 1048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908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C2129-3DB6-BE4B-9BC0-108D7F99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物理内存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2A36AA-DE88-D543-9CAE-2DA8328A6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常说的“内存条”就是指物理内存</a:t>
            </a:r>
            <a:endParaRPr kumimoji="1" lang="en-US" altLang="zh-CN" dirty="0"/>
          </a:p>
          <a:p>
            <a:r>
              <a:rPr kumimoji="1" lang="zh-CN" altLang="en-US" dirty="0"/>
              <a:t>数据从磁盘中加载到物理内存后，才能被</a:t>
            </a:r>
            <a:r>
              <a:rPr kumimoji="1" lang="en-US" altLang="zh-CN" dirty="0"/>
              <a:t>CPU</a:t>
            </a:r>
            <a:r>
              <a:rPr kumimoji="1" lang="zh-CN" altLang="en-US" dirty="0"/>
              <a:t>访问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操作系统的代码和数据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应用程序的代码和数据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83B915-E96F-DC4F-8909-1EFB35D3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599D90-5051-784D-9B84-0B760029DD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51" b="27950"/>
          <a:stretch/>
        </p:blipFill>
        <p:spPr>
          <a:xfrm>
            <a:off x="1331640" y="4257852"/>
            <a:ext cx="2820938" cy="6220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8EB1D28-D19C-BB45-BE47-A60708BF35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929508"/>
            <a:ext cx="2333691" cy="199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71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SJTU-Red</Template>
  <TotalTime>42204</TotalTime>
  <Words>5694</Words>
  <Application>Microsoft Macintosh PowerPoint</Application>
  <PresentationFormat>全屏显示(16:10)</PresentationFormat>
  <Paragraphs>1431</Paragraphs>
  <Slides>73</Slides>
  <Notes>50</Notes>
  <HiddenSlides>4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73</vt:i4>
      </vt:variant>
    </vt:vector>
  </HeadingPairs>
  <TitlesOfParts>
    <vt:vector size="87" baseType="lpstr">
      <vt:lpstr>DengXian</vt:lpstr>
      <vt:lpstr>宋体</vt:lpstr>
      <vt:lpstr>微软雅黑</vt:lpstr>
      <vt:lpstr>微软雅黑</vt:lpstr>
      <vt:lpstr>Arial</vt:lpstr>
      <vt:lpstr>Calibri</vt:lpstr>
      <vt:lpstr>Comic Sans MS</vt:lpstr>
      <vt:lpstr>Consolas</vt:lpstr>
      <vt:lpstr>Courier New</vt:lpstr>
      <vt:lpstr>Helvetica</vt:lpstr>
      <vt:lpstr>Times New Roman</vt:lpstr>
      <vt:lpstr>Verdana</vt:lpstr>
      <vt:lpstr>Office 主题​​</vt:lpstr>
      <vt:lpstr>1_Office 主题​​</vt:lpstr>
      <vt:lpstr>内存地址翻译</vt:lpstr>
      <vt:lpstr>版权声明</vt:lpstr>
      <vt:lpstr>回顾</vt:lpstr>
      <vt:lpstr>回顾：读写文件示例</vt:lpstr>
      <vt:lpstr>回顾：文件 —— 对所有设备的抽象</vt:lpstr>
      <vt:lpstr>回顾：操作设备的示例</vt:lpstr>
      <vt:lpstr>内存管理</vt:lpstr>
      <vt:lpstr>内容提纲</vt:lpstr>
      <vt:lpstr>物理内存</vt:lpstr>
      <vt:lpstr>早期系统</vt:lpstr>
      <vt:lpstr>多重编程时代</vt:lpstr>
      <vt:lpstr>回顾：可执行程序中的内存地址</vt:lpstr>
      <vt:lpstr>虚拟地址空间易于程序开发</vt:lpstr>
      <vt:lpstr>物理地址（physical address, pa）</vt:lpstr>
      <vt:lpstr>虚拟地址（virtual address, va）</vt:lpstr>
      <vt:lpstr>主流翻译规则：分页机制</vt:lpstr>
      <vt:lpstr>页表：分页机制的核心数据结构</vt:lpstr>
      <vt:lpstr>分页机制的特点</vt:lpstr>
      <vt:lpstr>基于分页的地址翻译</vt:lpstr>
      <vt:lpstr>思考：MMU怎么知道页表位置？</vt:lpstr>
      <vt:lpstr>通过页表进行地址翻译</vt:lpstr>
      <vt:lpstr>内存地址翻译简单示例</vt:lpstr>
      <vt:lpstr>内存地址翻译简单示例</vt:lpstr>
      <vt:lpstr>内存地址翻译简单示例</vt:lpstr>
      <vt:lpstr>内存地址翻译简单示例</vt:lpstr>
      <vt:lpstr>内存地址翻译简单示例</vt:lpstr>
      <vt:lpstr>内存地址翻译简单示例</vt:lpstr>
      <vt:lpstr>内存地址翻译简单示例</vt:lpstr>
      <vt:lpstr>小练习：请翻译虚拟地址0</vt:lpstr>
      <vt:lpstr>多级页表</vt:lpstr>
      <vt:lpstr>单级页表的问题</vt:lpstr>
      <vt:lpstr>多级页表</vt:lpstr>
      <vt:lpstr>AARCH64体系结构下4级页表</vt:lpstr>
      <vt:lpstr>64位虚拟地址解析</vt:lpstr>
      <vt:lpstr>示例</vt:lpstr>
      <vt:lpstr>示例</vt:lpstr>
      <vt:lpstr>多级页表节省内存示例</vt:lpstr>
      <vt:lpstr>小练习</vt:lpstr>
      <vt:lpstr>页表基地址寄存器</vt:lpstr>
      <vt:lpstr>页表使能</vt:lpstr>
      <vt:lpstr>AArch64中的两个页表基地址寄存器</vt:lpstr>
      <vt:lpstr>页表项</vt:lpstr>
      <vt:lpstr>页表页</vt:lpstr>
      <vt:lpstr>页表项中的属性位</vt:lpstr>
      <vt:lpstr>页表项中的属性位</vt:lpstr>
      <vt:lpstr>页表项与大页</vt:lpstr>
      <vt:lpstr>使用大页时的页表项</vt:lpstr>
      <vt:lpstr>TLB：缓存页表项</vt:lpstr>
      <vt:lpstr>多级页表不是完美的</vt:lpstr>
      <vt:lpstr>TLB：地址翻译的加速器</vt:lpstr>
      <vt:lpstr>TLB：地址翻译的加速器</vt:lpstr>
      <vt:lpstr>TLB 命中</vt:lpstr>
      <vt:lpstr>TLB 不命中</vt:lpstr>
      <vt:lpstr>地址翻译</vt:lpstr>
      <vt:lpstr>通过 TLB 加速地址翻译</vt:lpstr>
      <vt:lpstr>Cortex-A53 CPU实例</vt:lpstr>
      <vt:lpstr>思考：引入TLB会引起翻译错误吗？</vt:lpstr>
      <vt:lpstr>TLB刷新（TLB Flush）</vt:lpstr>
      <vt:lpstr>如何降低TLB刷新导致的开销</vt:lpstr>
      <vt:lpstr>TLB与多核</vt:lpstr>
      <vt:lpstr>小结：虚拟内存机制的优势</vt:lpstr>
      <vt:lpstr>虚拟内存机制的优势</vt:lpstr>
      <vt:lpstr>每个进程拥有独立的虚拟地址空间</vt:lpstr>
      <vt:lpstr>灵活的虚拟内存-物理内存映射</vt:lpstr>
      <vt:lpstr>灵活的虚拟内存-物理内存映射</vt:lpstr>
      <vt:lpstr>可在不同进程之间共享内存</vt:lpstr>
      <vt:lpstr>基于虚拟内存实现内存保护</vt:lpstr>
      <vt:lpstr>总结：地址翻译的硬件基础</vt:lpstr>
      <vt:lpstr>问题</vt:lpstr>
      <vt:lpstr>翻译规则-1：分段机制</vt:lpstr>
      <vt:lpstr>翻译规则-1：分段机制</vt:lpstr>
      <vt:lpstr>分段机制示例</vt:lpstr>
      <vt:lpstr>分段机制的问题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黄 奔皓</cp:lastModifiedBy>
  <cp:revision>1358</cp:revision>
  <cp:lastPrinted>2020-03-02T13:38:09Z</cp:lastPrinted>
  <dcterms:created xsi:type="dcterms:W3CDTF">2017-11-24T09:35:45Z</dcterms:created>
  <dcterms:modified xsi:type="dcterms:W3CDTF">2023-10-10T02:06:19Z</dcterms:modified>
</cp:coreProperties>
</file>