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77" r:id="rId5"/>
    <p:sldId id="297" r:id="rId6"/>
    <p:sldId id="263" r:id="rId7"/>
    <p:sldId id="296" r:id="rId8"/>
    <p:sldId id="285" r:id="rId9"/>
    <p:sldId id="286" r:id="rId11"/>
    <p:sldId id="273" r:id="rId12"/>
    <p:sldId id="292" r:id="rId13"/>
    <p:sldId id="283" r:id="rId14"/>
    <p:sldId id="294" r:id="rId15"/>
    <p:sldId id="290" r:id="rId16"/>
    <p:sldId id="291" r:id="rId17"/>
    <p:sldId id="295" r:id="rId18"/>
    <p:sldId id="312" r:id="rId19"/>
    <p:sldId id="313" r:id="rId20"/>
    <p:sldId id="314" r:id="rId21"/>
    <p:sldId id="315" r:id="rId22"/>
    <p:sldId id="31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3" autoAdjust="0"/>
    <p:restoredTop sz="78473" autoAdjust="0"/>
  </p:normalViewPr>
  <p:slideViewPr>
    <p:cSldViewPr snapToGrid="0" snapToObjects="1">
      <p:cViewPr varScale="1">
        <p:scale>
          <a:sx n="89" d="100"/>
          <a:sy n="89" d="100"/>
        </p:scale>
        <p:origin x="11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62819-9B87-478B-B1FE-074B06EFC6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6D0905-64FC-4B96-83AB-6A6F76EA652F}">
      <dgm:prSet/>
      <dgm:spPr/>
      <dgm:t>
        <a:bodyPr/>
        <a:lstStyle/>
        <a:p>
          <a:r>
            <a:rPr lang="zh-CN"/>
            <a:t>架构说明</a:t>
          </a:r>
          <a:endParaRPr lang="en-US"/>
        </a:p>
      </dgm:t>
    </dgm:pt>
    <dgm:pt modelId="{5056D94D-B3F2-4298-8266-85C663F550D7}" cxnId="{E1DF4E18-B84A-46CB-B100-CC6EE30BD3EA}" type="parTrans">
      <dgm:prSet/>
      <dgm:spPr/>
      <dgm:t>
        <a:bodyPr/>
        <a:lstStyle/>
        <a:p>
          <a:endParaRPr lang="en-US"/>
        </a:p>
      </dgm:t>
    </dgm:pt>
    <dgm:pt modelId="{C6F19AAA-9C9E-4E9C-A765-27A2ECBDAD1A}" cxnId="{E1DF4E18-B84A-46CB-B100-CC6EE30BD3EA}" type="sibTrans">
      <dgm:prSet/>
      <dgm:spPr/>
      <dgm:t>
        <a:bodyPr/>
        <a:lstStyle/>
        <a:p>
          <a:endParaRPr lang="en-US"/>
        </a:p>
      </dgm:t>
    </dgm:pt>
    <dgm:pt modelId="{44761675-63BE-48D6-9535-66AAFC72BE15}">
      <dgm:prSet/>
      <dgm:spPr/>
      <dgm:t>
        <a:bodyPr/>
        <a:lstStyle/>
        <a:p>
          <a:r>
            <a:rPr lang="zh-CN" dirty="0"/>
            <a:t>实现过程</a:t>
          </a:r>
          <a:endParaRPr lang="en-US" dirty="0"/>
        </a:p>
      </dgm:t>
    </dgm:pt>
    <dgm:pt modelId="{AD84DDEE-04B7-42A7-864E-9F66E2A5F457}" cxnId="{6856FFA6-98FC-4C60-9349-FCBC320A6B32}" type="parTrans">
      <dgm:prSet/>
      <dgm:spPr/>
      <dgm:t>
        <a:bodyPr/>
        <a:lstStyle/>
        <a:p>
          <a:endParaRPr lang="en-US"/>
        </a:p>
      </dgm:t>
    </dgm:pt>
    <dgm:pt modelId="{FE416187-6AF4-40CF-8B12-1F3F932999EF}" cxnId="{6856FFA6-98FC-4C60-9349-FCBC320A6B32}" type="sibTrans">
      <dgm:prSet/>
      <dgm:spPr/>
      <dgm:t>
        <a:bodyPr/>
        <a:lstStyle/>
        <a:p>
          <a:endParaRPr lang="en-US"/>
        </a:p>
      </dgm:t>
    </dgm:pt>
    <dgm:pt modelId="{0CC827D0-08A8-4612-A0A2-2E8386B9C151}">
      <dgm:prSet/>
      <dgm:spPr/>
      <dgm:t>
        <a:bodyPr/>
        <a:lstStyle/>
        <a:p>
          <a:r>
            <a:rPr lang="zh-CN"/>
            <a:t>功能演示</a:t>
          </a:r>
          <a:endParaRPr lang="en-US"/>
        </a:p>
      </dgm:t>
    </dgm:pt>
    <dgm:pt modelId="{F6AE7CE7-A727-4EE6-BED5-6E5F662AF0C3}" cxnId="{DE4CCA01-39CA-443D-859A-A54FEFF8AE5D}" type="parTrans">
      <dgm:prSet/>
      <dgm:spPr/>
      <dgm:t>
        <a:bodyPr/>
        <a:lstStyle/>
        <a:p>
          <a:endParaRPr lang="en-US"/>
        </a:p>
      </dgm:t>
    </dgm:pt>
    <dgm:pt modelId="{CA6CE2F0-4B18-429D-B792-9E10579DA70A}" cxnId="{DE4CCA01-39CA-443D-859A-A54FEFF8AE5D}" type="sibTrans">
      <dgm:prSet/>
      <dgm:spPr/>
      <dgm:t>
        <a:bodyPr/>
        <a:lstStyle/>
        <a:p>
          <a:endParaRPr lang="en-US"/>
        </a:p>
      </dgm:t>
    </dgm:pt>
    <dgm:pt modelId="{80BD79D3-4B69-4A9D-9C18-B59BC00E0415}" type="pres">
      <dgm:prSet presAssocID="{9D662819-9B87-478B-B1FE-074B06EFC6A3}" presName="linear" presStyleCnt="0">
        <dgm:presLayoutVars>
          <dgm:animLvl val="lvl"/>
          <dgm:resizeHandles val="exact"/>
        </dgm:presLayoutVars>
      </dgm:prSet>
      <dgm:spPr/>
    </dgm:pt>
    <dgm:pt modelId="{03483DFF-398D-4AF1-BB5C-815D083D164D}" type="pres">
      <dgm:prSet presAssocID="{006D0905-64FC-4B96-83AB-6A6F76EA65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DDAF38-13DC-4406-95F2-5C61BB65C967}" type="pres">
      <dgm:prSet presAssocID="{C6F19AAA-9C9E-4E9C-A765-27A2ECBDAD1A}" presName="spacer" presStyleCnt="0"/>
      <dgm:spPr/>
    </dgm:pt>
    <dgm:pt modelId="{37B27741-E3F4-457D-B155-11A6D2D5A2CB}" type="pres">
      <dgm:prSet presAssocID="{44761675-63BE-48D6-9535-66AAFC72BE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EDF88C-CE0D-4ECD-BF24-BB9410ED715D}" type="pres">
      <dgm:prSet presAssocID="{FE416187-6AF4-40CF-8B12-1F3F932999EF}" presName="spacer" presStyleCnt="0"/>
      <dgm:spPr/>
    </dgm:pt>
    <dgm:pt modelId="{AF368597-1752-497B-A771-6FA82897D3D4}" type="pres">
      <dgm:prSet presAssocID="{0CC827D0-08A8-4612-A0A2-2E8386B9C1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4CCA01-39CA-443D-859A-A54FEFF8AE5D}" srcId="{9D662819-9B87-478B-B1FE-074B06EFC6A3}" destId="{0CC827D0-08A8-4612-A0A2-2E8386B9C151}" srcOrd="2" destOrd="0" parTransId="{F6AE7CE7-A727-4EE6-BED5-6E5F662AF0C3}" sibTransId="{CA6CE2F0-4B18-429D-B792-9E10579DA70A}"/>
    <dgm:cxn modelId="{E1DF4E18-B84A-46CB-B100-CC6EE30BD3EA}" srcId="{9D662819-9B87-478B-B1FE-074B06EFC6A3}" destId="{006D0905-64FC-4B96-83AB-6A6F76EA652F}" srcOrd="0" destOrd="0" parTransId="{5056D94D-B3F2-4298-8266-85C663F550D7}" sibTransId="{C6F19AAA-9C9E-4E9C-A765-27A2ECBDAD1A}"/>
    <dgm:cxn modelId="{981E6B45-DF64-486D-9148-B379AD7310AA}" type="presOf" srcId="{9D662819-9B87-478B-B1FE-074B06EFC6A3}" destId="{80BD79D3-4B69-4A9D-9C18-B59BC00E0415}" srcOrd="0" destOrd="0" presId="urn:microsoft.com/office/officeart/2005/8/layout/vList2"/>
    <dgm:cxn modelId="{BB74704E-38F6-4C53-894B-3C19B0CE36C0}" type="presOf" srcId="{0CC827D0-08A8-4612-A0A2-2E8386B9C151}" destId="{AF368597-1752-497B-A771-6FA82897D3D4}" srcOrd="0" destOrd="0" presId="urn:microsoft.com/office/officeart/2005/8/layout/vList2"/>
    <dgm:cxn modelId="{8845679A-7E39-4608-9206-D1E4072000A6}" type="presOf" srcId="{006D0905-64FC-4B96-83AB-6A6F76EA652F}" destId="{03483DFF-398D-4AF1-BB5C-815D083D164D}" srcOrd="0" destOrd="0" presId="urn:microsoft.com/office/officeart/2005/8/layout/vList2"/>
    <dgm:cxn modelId="{6856FFA6-98FC-4C60-9349-FCBC320A6B32}" srcId="{9D662819-9B87-478B-B1FE-074B06EFC6A3}" destId="{44761675-63BE-48D6-9535-66AAFC72BE15}" srcOrd="1" destOrd="0" parTransId="{AD84DDEE-04B7-42A7-864E-9F66E2A5F457}" sibTransId="{FE416187-6AF4-40CF-8B12-1F3F932999EF}"/>
    <dgm:cxn modelId="{64EE2BFE-ADDC-4F8E-B3CA-910F280077F3}" type="presOf" srcId="{44761675-63BE-48D6-9535-66AAFC72BE15}" destId="{37B27741-E3F4-457D-B155-11A6D2D5A2CB}" srcOrd="0" destOrd="0" presId="urn:microsoft.com/office/officeart/2005/8/layout/vList2"/>
    <dgm:cxn modelId="{9E6CA585-37AF-44C0-98E2-2CD4DDAD87E5}" type="presParOf" srcId="{80BD79D3-4B69-4A9D-9C18-B59BC00E0415}" destId="{03483DFF-398D-4AF1-BB5C-815D083D164D}" srcOrd="0" destOrd="0" presId="urn:microsoft.com/office/officeart/2005/8/layout/vList2"/>
    <dgm:cxn modelId="{2403129C-A6C6-4683-8316-7BC29C8817BE}" type="presParOf" srcId="{80BD79D3-4B69-4A9D-9C18-B59BC00E0415}" destId="{DDDDAF38-13DC-4406-95F2-5C61BB65C967}" srcOrd="1" destOrd="0" presId="urn:microsoft.com/office/officeart/2005/8/layout/vList2"/>
    <dgm:cxn modelId="{AFB92103-5E1A-4E18-A565-EFBA0DE66303}" type="presParOf" srcId="{80BD79D3-4B69-4A9D-9C18-B59BC00E0415}" destId="{37B27741-E3F4-457D-B155-11A6D2D5A2CB}" srcOrd="2" destOrd="0" presId="urn:microsoft.com/office/officeart/2005/8/layout/vList2"/>
    <dgm:cxn modelId="{4AFD88C1-F780-4BE7-9F0A-9EBBA386F328}" type="presParOf" srcId="{80BD79D3-4B69-4A9D-9C18-B59BC00E0415}" destId="{DFEDF88C-CE0D-4ECD-BF24-BB9410ED715D}" srcOrd="3" destOrd="0" presId="urn:microsoft.com/office/officeart/2005/8/layout/vList2"/>
    <dgm:cxn modelId="{9C1FAE04-28AC-4B94-8379-40219C68D448}" type="presParOf" srcId="{80BD79D3-4B69-4A9D-9C18-B59BC00E0415}" destId="{AF368597-1752-497B-A771-6FA82897D3D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B5637-46BB-41AE-A7D5-9663AB6682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BEA98E-BC26-4AF9-A4B7-FA738A9BF19D}">
      <dgm:prSet/>
      <dgm:spPr/>
      <dgm:t>
        <a:bodyPr/>
        <a:lstStyle/>
        <a:p>
          <a:r>
            <a:rPr lang="en-US"/>
            <a:t>Hive</a:t>
          </a:r>
          <a:r>
            <a:rPr lang="zh-CN"/>
            <a:t>默认使用</a:t>
          </a:r>
          <a:r>
            <a:rPr lang="en-US"/>
            <a:t>MapReduce</a:t>
          </a:r>
          <a:r>
            <a:rPr lang="zh-CN"/>
            <a:t>作为执行引擎，即</a:t>
          </a:r>
          <a:r>
            <a:rPr lang="en-US"/>
            <a:t>Hive on mr</a:t>
          </a:r>
          <a:r>
            <a:rPr lang="zh-CN"/>
            <a:t>。</a:t>
          </a:r>
          <a:endParaRPr lang="en-US"/>
        </a:p>
      </dgm:t>
    </dgm:pt>
    <dgm:pt modelId="{56BA03B1-54C6-4CAC-904A-E091B551FBB9}" cxnId="{ABC5E685-85B8-4CC8-8D20-BB8E889E3606}" type="parTrans">
      <dgm:prSet/>
      <dgm:spPr/>
      <dgm:t>
        <a:bodyPr/>
        <a:lstStyle/>
        <a:p>
          <a:endParaRPr lang="en-US"/>
        </a:p>
      </dgm:t>
    </dgm:pt>
    <dgm:pt modelId="{AA6321F2-8195-4214-9576-F175453E7A05}" cxnId="{ABC5E685-85B8-4CC8-8D20-BB8E889E3606}" type="sibTrans">
      <dgm:prSet/>
      <dgm:spPr/>
      <dgm:t>
        <a:bodyPr/>
        <a:lstStyle/>
        <a:p>
          <a:endParaRPr lang="en-US"/>
        </a:p>
      </dgm:t>
    </dgm:pt>
    <dgm:pt modelId="{A3A0FFC7-78FC-47A9-A1BD-32A2A74966C4}">
      <dgm:prSet/>
      <dgm:spPr/>
      <dgm:t>
        <a:bodyPr/>
        <a:lstStyle/>
        <a:p>
          <a:r>
            <a:rPr lang="zh-CN"/>
            <a:t>实际上，</a:t>
          </a:r>
          <a:r>
            <a:rPr lang="en-US"/>
            <a:t>Hive</a:t>
          </a:r>
          <a:r>
            <a:rPr lang="zh-CN"/>
            <a:t>还可以使用</a:t>
          </a:r>
          <a:r>
            <a:rPr lang="en-US"/>
            <a:t>Tez</a:t>
          </a:r>
          <a:r>
            <a:rPr lang="zh-CN"/>
            <a:t>和</a:t>
          </a:r>
          <a:r>
            <a:rPr lang="en-US"/>
            <a:t>Spark</a:t>
          </a:r>
          <a:r>
            <a:rPr lang="zh-CN"/>
            <a:t>作为其执行引擎，分别为</a:t>
          </a:r>
          <a:r>
            <a:rPr lang="en-US"/>
            <a:t>Hive on Tez</a:t>
          </a:r>
          <a:r>
            <a:rPr lang="zh-CN"/>
            <a:t>和</a:t>
          </a:r>
          <a:r>
            <a:rPr lang="en-US"/>
            <a:t>Hive on Spark</a:t>
          </a:r>
          <a:r>
            <a:rPr lang="zh-CN"/>
            <a:t>。</a:t>
          </a:r>
          <a:endParaRPr lang="en-US"/>
        </a:p>
      </dgm:t>
    </dgm:pt>
    <dgm:pt modelId="{8297F50F-BE24-4F87-9686-5BC0FA469519}" cxnId="{654E3F0E-8E03-48E8-9CC4-5209FF849A59}" type="parTrans">
      <dgm:prSet/>
      <dgm:spPr/>
      <dgm:t>
        <a:bodyPr/>
        <a:lstStyle/>
        <a:p>
          <a:endParaRPr lang="en-US"/>
        </a:p>
      </dgm:t>
    </dgm:pt>
    <dgm:pt modelId="{DBA75F9C-5335-40F5-84FB-A6EE78D98781}" cxnId="{654E3F0E-8E03-48E8-9CC4-5209FF849A59}" type="sibTrans">
      <dgm:prSet/>
      <dgm:spPr/>
      <dgm:t>
        <a:bodyPr/>
        <a:lstStyle/>
        <a:p>
          <a:endParaRPr lang="en-US"/>
        </a:p>
      </dgm:t>
    </dgm:pt>
    <dgm:pt modelId="{5C8AFD9D-4200-4CBB-B14D-5CF31F49F12C}">
      <dgm:prSet/>
      <dgm:spPr/>
      <dgm:t>
        <a:bodyPr/>
        <a:lstStyle/>
        <a:p>
          <a:r>
            <a:rPr lang="zh-CN"/>
            <a:t>由于</a:t>
          </a:r>
          <a:r>
            <a:rPr lang="en-US"/>
            <a:t>MapReduce</a:t>
          </a:r>
          <a:r>
            <a:rPr lang="zh-CN"/>
            <a:t>中间计算均需要写入磁盘，而</a:t>
          </a:r>
          <a:r>
            <a:rPr lang="en-US"/>
            <a:t>Spark</a:t>
          </a:r>
          <a:r>
            <a:rPr lang="zh-CN"/>
            <a:t>是放在内存中，所以总体来讲</a:t>
          </a:r>
          <a:r>
            <a:rPr lang="en-US"/>
            <a:t>Spark</a:t>
          </a:r>
          <a:r>
            <a:rPr lang="zh-CN"/>
            <a:t>比</a:t>
          </a:r>
          <a:r>
            <a:rPr lang="en-US"/>
            <a:t>MapReduce</a:t>
          </a:r>
          <a:r>
            <a:rPr lang="zh-CN"/>
            <a:t>快很多。</a:t>
          </a:r>
          <a:endParaRPr lang="en-US"/>
        </a:p>
      </dgm:t>
    </dgm:pt>
    <dgm:pt modelId="{FFDB30BD-24BB-4E6C-BE4D-FC1AFE90ECAE}" cxnId="{8BBDE393-4841-4320-B37C-782B3DDC880F}" type="parTrans">
      <dgm:prSet/>
      <dgm:spPr/>
      <dgm:t>
        <a:bodyPr/>
        <a:lstStyle/>
        <a:p>
          <a:endParaRPr lang="en-US"/>
        </a:p>
      </dgm:t>
    </dgm:pt>
    <dgm:pt modelId="{8F91F268-E697-4403-8587-23B7C37DB7E7}" cxnId="{8BBDE393-4841-4320-B37C-782B3DDC880F}" type="sibTrans">
      <dgm:prSet/>
      <dgm:spPr/>
      <dgm:t>
        <a:bodyPr/>
        <a:lstStyle/>
        <a:p>
          <a:endParaRPr lang="en-US"/>
        </a:p>
      </dgm:t>
    </dgm:pt>
    <dgm:pt modelId="{52292CFE-B938-42C3-94A4-9C13489D1B1E}" type="pres">
      <dgm:prSet presAssocID="{991B5637-46BB-41AE-A7D5-9663AB6682E6}" presName="vert0" presStyleCnt="0">
        <dgm:presLayoutVars>
          <dgm:dir/>
          <dgm:animOne val="branch"/>
          <dgm:animLvl val="lvl"/>
        </dgm:presLayoutVars>
      </dgm:prSet>
      <dgm:spPr/>
    </dgm:pt>
    <dgm:pt modelId="{BF95BD64-C32B-45FF-9C78-0851F651FC07}" type="pres">
      <dgm:prSet presAssocID="{FDBEA98E-BC26-4AF9-A4B7-FA738A9BF19D}" presName="thickLine" presStyleLbl="alignNode1" presStyleIdx="0" presStyleCnt="3"/>
      <dgm:spPr/>
    </dgm:pt>
    <dgm:pt modelId="{33D8A36F-ABB8-4D7A-9444-5BE3AC9C045F}" type="pres">
      <dgm:prSet presAssocID="{FDBEA98E-BC26-4AF9-A4B7-FA738A9BF19D}" presName="horz1" presStyleCnt="0"/>
      <dgm:spPr/>
    </dgm:pt>
    <dgm:pt modelId="{CA6ED8A4-6835-4A3B-8A4A-22456B901996}" type="pres">
      <dgm:prSet presAssocID="{FDBEA98E-BC26-4AF9-A4B7-FA738A9BF19D}" presName="tx1" presStyleLbl="revTx" presStyleIdx="0" presStyleCnt="3"/>
      <dgm:spPr/>
    </dgm:pt>
    <dgm:pt modelId="{94CBCE56-38B5-47E2-AC4B-3E2C3D969585}" type="pres">
      <dgm:prSet presAssocID="{FDBEA98E-BC26-4AF9-A4B7-FA738A9BF19D}" presName="vert1" presStyleCnt="0"/>
      <dgm:spPr/>
    </dgm:pt>
    <dgm:pt modelId="{A73E3218-FFDB-4451-BBB4-341E88DBA3B0}" type="pres">
      <dgm:prSet presAssocID="{A3A0FFC7-78FC-47A9-A1BD-32A2A74966C4}" presName="thickLine" presStyleLbl="alignNode1" presStyleIdx="1" presStyleCnt="3"/>
      <dgm:spPr/>
    </dgm:pt>
    <dgm:pt modelId="{EB538297-AA68-4943-BFFF-54281E967CDA}" type="pres">
      <dgm:prSet presAssocID="{A3A0FFC7-78FC-47A9-A1BD-32A2A74966C4}" presName="horz1" presStyleCnt="0"/>
      <dgm:spPr/>
    </dgm:pt>
    <dgm:pt modelId="{8DFE9E9F-68E5-4DE5-BCF2-9018F9925D21}" type="pres">
      <dgm:prSet presAssocID="{A3A0FFC7-78FC-47A9-A1BD-32A2A74966C4}" presName="tx1" presStyleLbl="revTx" presStyleIdx="1" presStyleCnt="3"/>
      <dgm:spPr/>
    </dgm:pt>
    <dgm:pt modelId="{B2098A09-BA6B-4128-9C6A-AC898437DDAF}" type="pres">
      <dgm:prSet presAssocID="{A3A0FFC7-78FC-47A9-A1BD-32A2A74966C4}" presName="vert1" presStyleCnt="0"/>
      <dgm:spPr/>
    </dgm:pt>
    <dgm:pt modelId="{0EC46C56-E7B2-4946-BD05-29A8F84E1B28}" type="pres">
      <dgm:prSet presAssocID="{5C8AFD9D-4200-4CBB-B14D-5CF31F49F12C}" presName="thickLine" presStyleLbl="alignNode1" presStyleIdx="2" presStyleCnt="3"/>
      <dgm:spPr/>
    </dgm:pt>
    <dgm:pt modelId="{755EBD29-E1DB-4D23-910C-37233DFEA1A0}" type="pres">
      <dgm:prSet presAssocID="{5C8AFD9D-4200-4CBB-B14D-5CF31F49F12C}" presName="horz1" presStyleCnt="0"/>
      <dgm:spPr/>
    </dgm:pt>
    <dgm:pt modelId="{409DAC87-B046-49C1-95B3-92E6A25EE492}" type="pres">
      <dgm:prSet presAssocID="{5C8AFD9D-4200-4CBB-B14D-5CF31F49F12C}" presName="tx1" presStyleLbl="revTx" presStyleIdx="2" presStyleCnt="3"/>
      <dgm:spPr/>
    </dgm:pt>
    <dgm:pt modelId="{07CB6F04-90D8-419A-BED2-0D12ED983470}" type="pres">
      <dgm:prSet presAssocID="{5C8AFD9D-4200-4CBB-B14D-5CF31F49F12C}" presName="vert1" presStyleCnt="0"/>
      <dgm:spPr/>
    </dgm:pt>
  </dgm:ptLst>
  <dgm:cxnLst>
    <dgm:cxn modelId="{654E3F0E-8E03-48E8-9CC4-5209FF849A59}" srcId="{991B5637-46BB-41AE-A7D5-9663AB6682E6}" destId="{A3A0FFC7-78FC-47A9-A1BD-32A2A74966C4}" srcOrd="1" destOrd="0" parTransId="{8297F50F-BE24-4F87-9686-5BC0FA469519}" sibTransId="{DBA75F9C-5335-40F5-84FB-A6EE78D98781}"/>
    <dgm:cxn modelId="{C9601B31-02C4-40FE-80FA-24CAE9124B20}" type="presOf" srcId="{5C8AFD9D-4200-4CBB-B14D-5CF31F49F12C}" destId="{409DAC87-B046-49C1-95B3-92E6A25EE492}" srcOrd="0" destOrd="0" presId="urn:microsoft.com/office/officeart/2008/layout/LinedList"/>
    <dgm:cxn modelId="{0131C669-1A7B-4BFE-A5D3-76A43D8BD7F7}" type="presOf" srcId="{FDBEA98E-BC26-4AF9-A4B7-FA738A9BF19D}" destId="{CA6ED8A4-6835-4A3B-8A4A-22456B901996}" srcOrd="0" destOrd="0" presId="urn:microsoft.com/office/officeart/2008/layout/LinedList"/>
    <dgm:cxn modelId="{390F9457-F5DF-4C6B-B9C7-DD84E959FC9C}" type="presOf" srcId="{A3A0FFC7-78FC-47A9-A1BD-32A2A74966C4}" destId="{8DFE9E9F-68E5-4DE5-BCF2-9018F9925D21}" srcOrd="0" destOrd="0" presId="urn:microsoft.com/office/officeart/2008/layout/LinedList"/>
    <dgm:cxn modelId="{ABC5E685-85B8-4CC8-8D20-BB8E889E3606}" srcId="{991B5637-46BB-41AE-A7D5-9663AB6682E6}" destId="{FDBEA98E-BC26-4AF9-A4B7-FA738A9BF19D}" srcOrd="0" destOrd="0" parTransId="{56BA03B1-54C6-4CAC-904A-E091B551FBB9}" sibTransId="{AA6321F2-8195-4214-9576-F175453E7A05}"/>
    <dgm:cxn modelId="{8BBDE393-4841-4320-B37C-782B3DDC880F}" srcId="{991B5637-46BB-41AE-A7D5-9663AB6682E6}" destId="{5C8AFD9D-4200-4CBB-B14D-5CF31F49F12C}" srcOrd="2" destOrd="0" parTransId="{FFDB30BD-24BB-4E6C-BE4D-FC1AFE90ECAE}" sibTransId="{8F91F268-E697-4403-8587-23B7C37DB7E7}"/>
    <dgm:cxn modelId="{8888B4D6-8731-4A01-99DA-0080D73866BF}" type="presOf" srcId="{991B5637-46BB-41AE-A7D5-9663AB6682E6}" destId="{52292CFE-B938-42C3-94A4-9C13489D1B1E}" srcOrd="0" destOrd="0" presId="urn:microsoft.com/office/officeart/2008/layout/LinedList"/>
    <dgm:cxn modelId="{2C850B0D-D9E6-40B8-82EE-6287BBD8FD28}" type="presParOf" srcId="{52292CFE-B938-42C3-94A4-9C13489D1B1E}" destId="{BF95BD64-C32B-45FF-9C78-0851F651FC07}" srcOrd="0" destOrd="0" presId="urn:microsoft.com/office/officeart/2008/layout/LinedList"/>
    <dgm:cxn modelId="{4EE853E6-69F8-4CC5-BAE7-D04F3E874A2F}" type="presParOf" srcId="{52292CFE-B938-42C3-94A4-9C13489D1B1E}" destId="{33D8A36F-ABB8-4D7A-9444-5BE3AC9C045F}" srcOrd="1" destOrd="0" presId="urn:microsoft.com/office/officeart/2008/layout/LinedList"/>
    <dgm:cxn modelId="{7E9905B1-85EE-4C64-84DE-C8A9B83CDDD8}" type="presParOf" srcId="{33D8A36F-ABB8-4D7A-9444-5BE3AC9C045F}" destId="{CA6ED8A4-6835-4A3B-8A4A-22456B901996}" srcOrd="0" destOrd="0" presId="urn:microsoft.com/office/officeart/2008/layout/LinedList"/>
    <dgm:cxn modelId="{1D3CD864-90FD-4941-B501-A94348E26710}" type="presParOf" srcId="{33D8A36F-ABB8-4D7A-9444-5BE3AC9C045F}" destId="{94CBCE56-38B5-47E2-AC4B-3E2C3D969585}" srcOrd="1" destOrd="0" presId="urn:microsoft.com/office/officeart/2008/layout/LinedList"/>
    <dgm:cxn modelId="{125F984F-7270-472F-B1F4-28F7FC9F6E8C}" type="presParOf" srcId="{52292CFE-B938-42C3-94A4-9C13489D1B1E}" destId="{A73E3218-FFDB-4451-BBB4-341E88DBA3B0}" srcOrd="2" destOrd="0" presId="urn:microsoft.com/office/officeart/2008/layout/LinedList"/>
    <dgm:cxn modelId="{537D05A9-8771-457E-AB57-4145D086EF23}" type="presParOf" srcId="{52292CFE-B938-42C3-94A4-9C13489D1B1E}" destId="{EB538297-AA68-4943-BFFF-54281E967CDA}" srcOrd="3" destOrd="0" presId="urn:microsoft.com/office/officeart/2008/layout/LinedList"/>
    <dgm:cxn modelId="{DA93C743-C36C-428E-8018-3FFBE50014C0}" type="presParOf" srcId="{EB538297-AA68-4943-BFFF-54281E967CDA}" destId="{8DFE9E9F-68E5-4DE5-BCF2-9018F9925D21}" srcOrd="0" destOrd="0" presId="urn:microsoft.com/office/officeart/2008/layout/LinedList"/>
    <dgm:cxn modelId="{EDB743DC-3B85-41DB-89FB-7D069B67B82F}" type="presParOf" srcId="{EB538297-AA68-4943-BFFF-54281E967CDA}" destId="{B2098A09-BA6B-4128-9C6A-AC898437DDAF}" srcOrd="1" destOrd="0" presId="urn:microsoft.com/office/officeart/2008/layout/LinedList"/>
    <dgm:cxn modelId="{A91101D0-00B5-4DBA-B01A-4252F2AD7022}" type="presParOf" srcId="{52292CFE-B938-42C3-94A4-9C13489D1B1E}" destId="{0EC46C56-E7B2-4946-BD05-29A8F84E1B28}" srcOrd="4" destOrd="0" presId="urn:microsoft.com/office/officeart/2008/layout/LinedList"/>
    <dgm:cxn modelId="{F973B9E6-14F2-4553-93BC-EADD5EA6BF2F}" type="presParOf" srcId="{52292CFE-B938-42C3-94A4-9C13489D1B1E}" destId="{755EBD29-E1DB-4D23-910C-37233DFEA1A0}" srcOrd="5" destOrd="0" presId="urn:microsoft.com/office/officeart/2008/layout/LinedList"/>
    <dgm:cxn modelId="{42575E27-483C-4E89-B77F-66FA56DB9C47}" type="presParOf" srcId="{755EBD29-E1DB-4D23-910C-37233DFEA1A0}" destId="{409DAC87-B046-49C1-95B3-92E6A25EE492}" srcOrd="0" destOrd="0" presId="urn:microsoft.com/office/officeart/2008/layout/LinedList"/>
    <dgm:cxn modelId="{4EA7A738-FEC8-4407-BC08-4FDA7FC405EB}" type="presParOf" srcId="{755EBD29-E1DB-4D23-910C-37233DFEA1A0}" destId="{07CB6F04-90D8-419A-BED2-0D12ED983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E1F608-A3E4-48C2-8362-5D33C654534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A43FE5-AB4D-44EB-9506-851AF78098FD}">
      <dgm:prSet/>
      <dgm:spPr/>
      <dgm:t>
        <a:bodyPr/>
        <a:lstStyle/>
        <a:p>
          <a:r>
            <a:rPr lang="zh-CN" altLang="en-US"/>
            <a:t>修改</a:t>
          </a:r>
          <a:r>
            <a:rPr lang="en-US" altLang="zh-CN"/>
            <a:t>Hosts</a:t>
          </a:r>
          <a:r>
            <a:rPr lang="zh-CN" altLang="en-US"/>
            <a:t>文件</a:t>
          </a:r>
          <a:endParaRPr lang="en-US" dirty="0"/>
        </a:p>
      </dgm:t>
    </dgm:pt>
    <dgm:pt modelId="{59A84829-FC92-4F34-AB3A-6B6CB80604A7}" cxnId="{4CF62F1C-3A77-4551-B4B5-7A4A062052D3}" type="sibTrans">
      <dgm:prSet/>
      <dgm:spPr/>
      <dgm:t>
        <a:bodyPr/>
        <a:lstStyle/>
        <a:p>
          <a:endParaRPr lang="en-US"/>
        </a:p>
      </dgm:t>
    </dgm:pt>
    <dgm:pt modelId="{D5622BB5-6297-4ACD-8B19-4AB3EED6A3F8}" cxnId="{4CF62F1C-3A77-4551-B4B5-7A4A062052D3}" type="parTrans">
      <dgm:prSet/>
      <dgm:spPr/>
      <dgm:t>
        <a:bodyPr/>
        <a:lstStyle/>
        <a:p>
          <a:endParaRPr lang="en-US"/>
        </a:p>
      </dgm:t>
    </dgm:pt>
    <dgm:pt modelId="{0402971A-0E24-4F84-BB02-597635B78DB8}">
      <dgm:prSet/>
      <dgm:spPr/>
      <dgm:t>
        <a:bodyPr/>
        <a:lstStyle/>
        <a:p>
          <a:r>
            <a:rPr lang="en-US" altLang="zh-CN" dirty="0"/>
            <a:t>/</a:t>
          </a:r>
          <a:r>
            <a:rPr lang="en-US" altLang="zh-CN" dirty="0" err="1"/>
            <a:t>etc</a:t>
          </a:r>
          <a:r>
            <a:rPr lang="en-US" altLang="zh-CN" dirty="0"/>
            <a:t>/hosts</a:t>
          </a:r>
          <a:endParaRPr lang="zh-CN" altLang="en-US" dirty="0"/>
        </a:p>
      </dgm:t>
    </dgm:pt>
    <dgm:pt modelId="{6522B8A2-7565-4244-A1B7-50F0BC713864}" cxnId="{F401C769-C315-4935-8802-2824A718BFE8}" type="parTrans">
      <dgm:prSet/>
      <dgm:spPr/>
      <dgm:t>
        <a:bodyPr/>
        <a:lstStyle/>
        <a:p>
          <a:endParaRPr lang="zh-CN" altLang="en-US"/>
        </a:p>
      </dgm:t>
    </dgm:pt>
    <dgm:pt modelId="{DB763F63-F35C-4001-8648-1753C01986FA}" cxnId="{F401C769-C315-4935-8802-2824A718BFE8}" type="sibTrans">
      <dgm:prSet/>
      <dgm:spPr/>
      <dgm:t>
        <a:bodyPr/>
        <a:lstStyle/>
        <a:p>
          <a:endParaRPr lang="zh-CN" altLang="en-US"/>
        </a:p>
      </dgm:t>
    </dgm:pt>
    <dgm:pt modelId="{5E3C5F94-3E80-4528-A474-5E301B602BD1}">
      <dgm:prSet/>
      <dgm:spPr/>
      <dgm:t>
        <a:bodyPr/>
        <a:lstStyle/>
        <a:p>
          <a:r>
            <a:rPr lang="zh-CN" altLang="en-US"/>
            <a:t>配置</a:t>
          </a:r>
          <a:r>
            <a:rPr lang="en-US" altLang="zh-CN"/>
            <a:t>ssh</a:t>
          </a:r>
          <a:r>
            <a:rPr lang="zh-CN" altLang="en-US"/>
            <a:t>互信</a:t>
          </a:r>
          <a:endParaRPr lang="en-US" altLang="zh-CN" dirty="0"/>
        </a:p>
      </dgm:t>
    </dgm:pt>
    <dgm:pt modelId="{49122318-C0F7-4FE1-AC31-90E07E4BB1A0}" cxnId="{707F15F0-D8D1-4345-A0FE-67CE675C11AD}" type="parTrans">
      <dgm:prSet/>
      <dgm:spPr/>
      <dgm:t>
        <a:bodyPr/>
        <a:lstStyle/>
        <a:p>
          <a:endParaRPr lang="zh-CN" altLang="en-US"/>
        </a:p>
      </dgm:t>
    </dgm:pt>
    <dgm:pt modelId="{6E29EC6C-9217-4937-B954-8BDDF2C13E53}" cxnId="{707F15F0-D8D1-4345-A0FE-67CE675C11AD}" type="sibTrans">
      <dgm:prSet/>
      <dgm:spPr/>
      <dgm:t>
        <a:bodyPr/>
        <a:lstStyle/>
        <a:p>
          <a:endParaRPr lang="zh-CN" altLang="en-US"/>
        </a:p>
      </dgm:t>
    </dgm:pt>
    <dgm:pt modelId="{DEA6A965-4608-4C03-A79B-181414A8D11E}">
      <dgm:prSet/>
      <dgm:spPr/>
      <dgm:t>
        <a:bodyPr/>
        <a:lstStyle/>
        <a:p>
          <a:r>
            <a:rPr lang="en-US" altLang="zh-CN" dirty="0" err="1"/>
            <a:t>ssh</a:t>
          </a:r>
          <a:r>
            <a:rPr lang="en-US" altLang="zh-CN" dirty="0"/>
            <a:t>-keygen</a:t>
          </a:r>
        </a:p>
      </dgm:t>
    </dgm:pt>
    <dgm:pt modelId="{636857C2-F7F3-4B65-9483-2FAB852AF618}" cxnId="{75BC2B63-8DCB-48CD-809F-92E37228D1F5}" type="parTrans">
      <dgm:prSet/>
      <dgm:spPr/>
      <dgm:t>
        <a:bodyPr/>
        <a:lstStyle/>
        <a:p>
          <a:endParaRPr lang="zh-CN" altLang="en-US"/>
        </a:p>
      </dgm:t>
    </dgm:pt>
    <dgm:pt modelId="{AAABE3C4-FBAF-4593-B765-EA3655F35DF1}" cxnId="{75BC2B63-8DCB-48CD-809F-92E37228D1F5}" type="sibTrans">
      <dgm:prSet/>
      <dgm:spPr/>
      <dgm:t>
        <a:bodyPr/>
        <a:lstStyle/>
        <a:p>
          <a:endParaRPr lang="zh-CN" altLang="en-US"/>
        </a:p>
      </dgm:t>
    </dgm:pt>
    <dgm:pt modelId="{43EDF005-6729-471A-8C77-B0825FBB7C1F}">
      <dgm:prSet/>
      <dgm:spPr/>
      <dgm:t>
        <a:bodyPr/>
        <a:lstStyle/>
        <a:p>
          <a:r>
            <a:rPr lang="en-US" altLang="zh-CN" dirty="0" err="1"/>
            <a:t>ssh</a:t>
          </a:r>
          <a:r>
            <a:rPr lang="en-US" altLang="zh-CN" dirty="0"/>
            <a:t>-copy-id</a:t>
          </a:r>
        </a:p>
      </dgm:t>
    </dgm:pt>
    <dgm:pt modelId="{7371B499-6C0C-4C45-9D2A-721265894CB9}" cxnId="{0A3E294A-067F-4975-923B-AA06C3BA3965}" type="parTrans">
      <dgm:prSet/>
      <dgm:spPr/>
      <dgm:t>
        <a:bodyPr/>
        <a:lstStyle/>
        <a:p>
          <a:endParaRPr lang="zh-CN" altLang="en-US"/>
        </a:p>
      </dgm:t>
    </dgm:pt>
    <dgm:pt modelId="{5900452F-B79D-477A-BAE5-EA334DB8CB9E}" cxnId="{0A3E294A-067F-4975-923B-AA06C3BA3965}" type="sibTrans">
      <dgm:prSet/>
      <dgm:spPr/>
      <dgm:t>
        <a:bodyPr/>
        <a:lstStyle/>
        <a:p>
          <a:endParaRPr lang="zh-CN" altLang="en-US"/>
        </a:p>
      </dgm:t>
    </dgm:pt>
    <dgm:pt modelId="{0B7439DD-0132-46D4-B063-B820E891D219}">
      <dgm:prSet/>
      <dgm:spPr/>
      <dgm:t>
        <a:bodyPr/>
        <a:lstStyle/>
        <a:p>
          <a:r>
            <a:rPr lang="zh-CN" altLang="en-US" dirty="0"/>
            <a:t>安装</a:t>
          </a:r>
          <a:r>
            <a:rPr lang="en-US" altLang="zh-CN" dirty="0"/>
            <a:t>JDK</a:t>
          </a:r>
        </a:p>
      </dgm:t>
    </dgm:pt>
    <dgm:pt modelId="{BF555449-BDCC-4D96-886C-116B2AD5AA77}" cxnId="{7B7DF0B9-9BC5-4DE5-B33E-CC13BC95DF17}" type="parTrans">
      <dgm:prSet/>
      <dgm:spPr/>
      <dgm:t>
        <a:bodyPr/>
        <a:lstStyle/>
        <a:p>
          <a:endParaRPr lang="zh-CN" altLang="en-US"/>
        </a:p>
      </dgm:t>
    </dgm:pt>
    <dgm:pt modelId="{6A02FFCF-C29A-4686-858E-6B4FB5252121}" cxnId="{7B7DF0B9-9BC5-4DE5-B33E-CC13BC95DF17}" type="sibTrans">
      <dgm:prSet/>
      <dgm:spPr/>
      <dgm:t>
        <a:bodyPr/>
        <a:lstStyle/>
        <a:p>
          <a:endParaRPr lang="zh-CN" altLang="en-US"/>
        </a:p>
      </dgm:t>
    </dgm:pt>
    <dgm:pt modelId="{92655134-49AE-45AF-B1E8-E598FD390509}">
      <dgm:prSet/>
      <dgm:spPr/>
      <dgm:t>
        <a:bodyPr/>
        <a:lstStyle/>
        <a:p>
          <a:r>
            <a:rPr lang="en-US" altLang="zh-CN" dirty="0"/>
            <a:t>JAVA_HOME</a:t>
          </a:r>
        </a:p>
      </dgm:t>
    </dgm:pt>
    <dgm:pt modelId="{28F6814B-7E99-4BBB-B552-F6F8A15FF8C1}" cxnId="{5BAC0293-B8A5-441F-A101-3DBA902D8699}" type="parTrans">
      <dgm:prSet/>
      <dgm:spPr/>
      <dgm:t>
        <a:bodyPr/>
        <a:lstStyle/>
        <a:p>
          <a:endParaRPr lang="zh-CN" altLang="en-US"/>
        </a:p>
      </dgm:t>
    </dgm:pt>
    <dgm:pt modelId="{DB2B44CB-881C-4561-B521-FD942BC5E5BB}" cxnId="{5BAC0293-B8A5-441F-A101-3DBA902D8699}" type="sibTrans">
      <dgm:prSet/>
      <dgm:spPr/>
      <dgm:t>
        <a:bodyPr/>
        <a:lstStyle/>
        <a:p>
          <a:endParaRPr lang="zh-CN" altLang="en-US"/>
        </a:p>
      </dgm:t>
    </dgm:pt>
    <dgm:pt modelId="{58E075AA-5F71-436D-B2DA-224DBDFC15F7}">
      <dgm:prSet/>
      <dgm:spPr/>
      <dgm:t>
        <a:bodyPr/>
        <a:lstStyle/>
        <a:p>
          <a:r>
            <a:rPr lang="en-US" altLang="zh-CN" dirty="0"/>
            <a:t>PATH</a:t>
          </a:r>
          <a:endParaRPr lang="zh-CN" altLang="en-US" dirty="0"/>
        </a:p>
      </dgm:t>
    </dgm:pt>
    <dgm:pt modelId="{2799EEF3-8622-48D3-BF6B-00750D47A54B}" cxnId="{74DD6395-2BDE-4634-9E4D-0A6A6377E6C9}" type="parTrans">
      <dgm:prSet/>
      <dgm:spPr/>
      <dgm:t>
        <a:bodyPr/>
        <a:lstStyle/>
        <a:p>
          <a:endParaRPr lang="zh-CN" altLang="en-US"/>
        </a:p>
      </dgm:t>
    </dgm:pt>
    <dgm:pt modelId="{5A1AC25B-C813-4CBB-A2C5-E1D8DCFC1830}" cxnId="{74DD6395-2BDE-4634-9E4D-0A6A6377E6C9}" type="sibTrans">
      <dgm:prSet/>
      <dgm:spPr/>
      <dgm:t>
        <a:bodyPr/>
        <a:lstStyle/>
        <a:p>
          <a:endParaRPr lang="zh-CN" altLang="en-US"/>
        </a:p>
      </dgm:t>
    </dgm:pt>
    <dgm:pt modelId="{61B2601A-0CBE-46F2-8051-1380800E6940}" type="pres">
      <dgm:prSet presAssocID="{ACE1F608-A3E4-48C2-8362-5D33C6545341}" presName="linear" presStyleCnt="0">
        <dgm:presLayoutVars>
          <dgm:animLvl val="lvl"/>
          <dgm:resizeHandles val="exact"/>
        </dgm:presLayoutVars>
      </dgm:prSet>
      <dgm:spPr/>
    </dgm:pt>
    <dgm:pt modelId="{1E9C28D7-4888-4326-BD4B-A5E0ED35DADE}" type="pres">
      <dgm:prSet presAssocID="{29A43FE5-AB4D-44EB-9506-851AF78098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00E950-062D-4B53-9076-03891A664495}" type="pres">
      <dgm:prSet presAssocID="{29A43FE5-AB4D-44EB-9506-851AF78098FD}" presName="childText" presStyleLbl="revTx" presStyleIdx="0" presStyleCnt="3">
        <dgm:presLayoutVars>
          <dgm:bulletEnabled val="1"/>
        </dgm:presLayoutVars>
      </dgm:prSet>
      <dgm:spPr/>
    </dgm:pt>
    <dgm:pt modelId="{6B82C92B-C925-4340-8DC6-B01EEB5D67C4}" type="pres">
      <dgm:prSet presAssocID="{5E3C5F94-3E80-4528-A474-5E301B602B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939FDD-EEC2-47CB-B91E-BE168F66C393}" type="pres">
      <dgm:prSet presAssocID="{5E3C5F94-3E80-4528-A474-5E301B602BD1}" presName="childText" presStyleLbl="revTx" presStyleIdx="1" presStyleCnt="3">
        <dgm:presLayoutVars>
          <dgm:bulletEnabled val="1"/>
        </dgm:presLayoutVars>
      </dgm:prSet>
      <dgm:spPr/>
    </dgm:pt>
    <dgm:pt modelId="{9CF719EE-FA96-480F-876A-8B0392E1CA1D}" type="pres">
      <dgm:prSet presAssocID="{0B7439DD-0132-46D4-B063-B820E891D21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F55272-A8EA-4CCB-A847-2719B317E0B6}" type="pres">
      <dgm:prSet presAssocID="{0B7439DD-0132-46D4-B063-B820E891D21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EA72806-E8FB-41AE-B526-BAB6396A3382}" type="presOf" srcId="{0B7439DD-0132-46D4-B063-B820E891D219}" destId="{9CF719EE-FA96-480F-876A-8B0392E1CA1D}" srcOrd="0" destOrd="0" presId="urn:microsoft.com/office/officeart/2005/8/layout/vList2"/>
    <dgm:cxn modelId="{0AEFE310-0B2B-42B0-BBD8-107D9A0A1EEE}" type="presOf" srcId="{0402971A-0E24-4F84-BB02-597635B78DB8}" destId="{8800E950-062D-4B53-9076-03891A664495}" srcOrd="0" destOrd="0" presId="urn:microsoft.com/office/officeart/2005/8/layout/vList2"/>
    <dgm:cxn modelId="{CFB98011-9A67-422A-80A4-E2D7E4728377}" type="presOf" srcId="{29A43FE5-AB4D-44EB-9506-851AF78098FD}" destId="{1E9C28D7-4888-4326-BD4B-A5E0ED35DADE}" srcOrd="0" destOrd="0" presId="urn:microsoft.com/office/officeart/2005/8/layout/vList2"/>
    <dgm:cxn modelId="{6856C619-F3D6-48A5-9F27-A8223870F8CA}" type="presOf" srcId="{92655134-49AE-45AF-B1E8-E598FD390509}" destId="{F5F55272-A8EA-4CCB-A847-2719B317E0B6}" srcOrd="0" destOrd="0" presId="urn:microsoft.com/office/officeart/2005/8/layout/vList2"/>
    <dgm:cxn modelId="{4CF62F1C-3A77-4551-B4B5-7A4A062052D3}" srcId="{ACE1F608-A3E4-48C2-8362-5D33C6545341}" destId="{29A43FE5-AB4D-44EB-9506-851AF78098FD}" srcOrd="0" destOrd="0" parTransId="{D5622BB5-6297-4ACD-8B19-4AB3EED6A3F8}" sibTransId="{59A84829-FC92-4F34-AB3A-6B6CB80604A7}"/>
    <dgm:cxn modelId="{75BC2B63-8DCB-48CD-809F-92E37228D1F5}" srcId="{5E3C5F94-3E80-4528-A474-5E301B602BD1}" destId="{DEA6A965-4608-4C03-A79B-181414A8D11E}" srcOrd="0" destOrd="0" parTransId="{636857C2-F7F3-4B65-9483-2FAB852AF618}" sibTransId="{AAABE3C4-FBAF-4593-B765-EA3655F35DF1}"/>
    <dgm:cxn modelId="{F401C769-C315-4935-8802-2824A718BFE8}" srcId="{29A43FE5-AB4D-44EB-9506-851AF78098FD}" destId="{0402971A-0E24-4F84-BB02-597635B78DB8}" srcOrd="0" destOrd="0" parTransId="{6522B8A2-7565-4244-A1B7-50F0BC713864}" sibTransId="{DB763F63-F35C-4001-8648-1753C01986FA}"/>
    <dgm:cxn modelId="{0A3E294A-067F-4975-923B-AA06C3BA3965}" srcId="{5E3C5F94-3E80-4528-A474-5E301B602BD1}" destId="{43EDF005-6729-471A-8C77-B0825FBB7C1F}" srcOrd="1" destOrd="0" parTransId="{7371B499-6C0C-4C45-9D2A-721265894CB9}" sibTransId="{5900452F-B79D-477A-BAE5-EA334DB8CB9E}"/>
    <dgm:cxn modelId="{F5B7FE72-77C8-4E50-B86E-17C3333027C5}" type="presOf" srcId="{DEA6A965-4608-4C03-A79B-181414A8D11E}" destId="{36939FDD-EEC2-47CB-B91E-BE168F66C393}" srcOrd="0" destOrd="0" presId="urn:microsoft.com/office/officeart/2005/8/layout/vList2"/>
    <dgm:cxn modelId="{5BAC0293-B8A5-441F-A101-3DBA902D8699}" srcId="{0B7439DD-0132-46D4-B063-B820E891D219}" destId="{92655134-49AE-45AF-B1E8-E598FD390509}" srcOrd="0" destOrd="0" parTransId="{28F6814B-7E99-4BBB-B552-F6F8A15FF8C1}" sibTransId="{DB2B44CB-881C-4561-B521-FD942BC5E5BB}"/>
    <dgm:cxn modelId="{74DD6395-2BDE-4634-9E4D-0A6A6377E6C9}" srcId="{0B7439DD-0132-46D4-B063-B820E891D219}" destId="{58E075AA-5F71-436D-B2DA-224DBDFC15F7}" srcOrd="1" destOrd="0" parTransId="{2799EEF3-8622-48D3-BF6B-00750D47A54B}" sibTransId="{5A1AC25B-C813-4CBB-A2C5-E1D8DCFC1830}"/>
    <dgm:cxn modelId="{7128F3A8-8650-4CF2-B70F-C372F2475B86}" type="presOf" srcId="{ACE1F608-A3E4-48C2-8362-5D33C6545341}" destId="{61B2601A-0CBE-46F2-8051-1380800E6940}" srcOrd="0" destOrd="0" presId="urn:microsoft.com/office/officeart/2005/8/layout/vList2"/>
    <dgm:cxn modelId="{7B7DF0B9-9BC5-4DE5-B33E-CC13BC95DF17}" srcId="{ACE1F608-A3E4-48C2-8362-5D33C6545341}" destId="{0B7439DD-0132-46D4-B063-B820E891D219}" srcOrd="2" destOrd="0" parTransId="{BF555449-BDCC-4D96-886C-116B2AD5AA77}" sibTransId="{6A02FFCF-C29A-4686-858E-6B4FB5252121}"/>
    <dgm:cxn modelId="{707F15F0-D8D1-4345-A0FE-67CE675C11AD}" srcId="{ACE1F608-A3E4-48C2-8362-5D33C6545341}" destId="{5E3C5F94-3E80-4528-A474-5E301B602BD1}" srcOrd="1" destOrd="0" parTransId="{49122318-C0F7-4FE1-AC31-90E07E4BB1A0}" sibTransId="{6E29EC6C-9217-4937-B954-8BDDF2C13E53}"/>
    <dgm:cxn modelId="{5E79C8F2-3CEE-41F5-ABEB-AC8555124558}" type="presOf" srcId="{58E075AA-5F71-436D-B2DA-224DBDFC15F7}" destId="{F5F55272-A8EA-4CCB-A847-2719B317E0B6}" srcOrd="0" destOrd="1" presId="urn:microsoft.com/office/officeart/2005/8/layout/vList2"/>
    <dgm:cxn modelId="{222AE4FD-9E49-4F7D-9CE6-C29E8EE8D7AD}" type="presOf" srcId="{5E3C5F94-3E80-4528-A474-5E301B602BD1}" destId="{6B82C92B-C925-4340-8DC6-B01EEB5D67C4}" srcOrd="0" destOrd="0" presId="urn:microsoft.com/office/officeart/2005/8/layout/vList2"/>
    <dgm:cxn modelId="{6543E4FF-B1B1-426B-AC0B-17407DA525C1}" type="presOf" srcId="{43EDF005-6729-471A-8C77-B0825FBB7C1F}" destId="{36939FDD-EEC2-47CB-B91E-BE168F66C393}" srcOrd="0" destOrd="1" presId="urn:microsoft.com/office/officeart/2005/8/layout/vList2"/>
    <dgm:cxn modelId="{45ECF280-4723-4AF2-83D4-29B7473F162A}" type="presParOf" srcId="{61B2601A-0CBE-46F2-8051-1380800E6940}" destId="{1E9C28D7-4888-4326-BD4B-A5E0ED35DADE}" srcOrd="0" destOrd="0" presId="urn:microsoft.com/office/officeart/2005/8/layout/vList2"/>
    <dgm:cxn modelId="{A68562CA-D760-42E1-9B3C-E7E9DABF61E2}" type="presParOf" srcId="{61B2601A-0CBE-46F2-8051-1380800E6940}" destId="{8800E950-062D-4B53-9076-03891A664495}" srcOrd="1" destOrd="0" presId="urn:microsoft.com/office/officeart/2005/8/layout/vList2"/>
    <dgm:cxn modelId="{08361030-5BD7-47B9-BEE8-A8978FC4F5A2}" type="presParOf" srcId="{61B2601A-0CBE-46F2-8051-1380800E6940}" destId="{6B82C92B-C925-4340-8DC6-B01EEB5D67C4}" srcOrd="2" destOrd="0" presId="urn:microsoft.com/office/officeart/2005/8/layout/vList2"/>
    <dgm:cxn modelId="{5C9BB660-3DDD-47EB-A18B-1EBD9DD9EEA8}" type="presParOf" srcId="{61B2601A-0CBE-46F2-8051-1380800E6940}" destId="{36939FDD-EEC2-47CB-B91E-BE168F66C393}" srcOrd="3" destOrd="0" presId="urn:microsoft.com/office/officeart/2005/8/layout/vList2"/>
    <dgm:cxn modelId="{7823B3D8-34FF-41AD-9C5B-C6783A5AEC20}" type="presParOf" srcId="{61B2601A-0CBE-46F2-8051-1380800E6940}" destId="{9CF719EE-FA96-480F-876A-8B0392E1CA1D}" srcOrd="4" destOrd="0" presId="urn:microsoft.com/office/officeart/2005/8/layout/vList2"/>
    <dgm:cxn modelId="{B4F12F64-5285-46AC-B113-EE201207390C}" type="presParOf" srcId="{61B2601A-0CBE-46F2-8051-1380800E6940}" destId="{F5F55272-A8EA-4CCB-A847-2719B317E0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E1F608-A3E4-48C2-8362-5D33C654534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A43FE5-AB4D-44EB-9506-851AF78098FD}">
      <dgm:prSet/>
      <dgm:spPr/>
      <dgm:t>
        <a:bodyPr/>
        <a:lstStyle/>
        <a:p>
          <a:r>
            <a:rPr lang="zh-CN" dirty="0"/>
            <a:t>安装</a:t>
          </a:r>
          <a:r>
            <a:rPr lang="en-US" dirty="0"/>
            <a:t>Hadoop</a:t>
          </a:r>
        </a:p>
      </dgm:t>
    </dgm:pt>
    <dgm:pt modelId="{59A84829-FC92-4F34-AB3A-6B6CB80604A7}" cxnId="{4CF62F1C-3A77-4551-B4B5-7A4A062052D3}" type="sibTrans">
      <dgm:prSet/>
      <dgm:spPr/>
      <dgm:t>
        <a:bodyPr/>
        <a:lstStyle/>
        <a:p>
          <a:endParaRPr lang="en-US"/>
        </a:p>
      </dgm:t>
    </dgm:pt>
    <dgm:pt modelId="{D5622BB5-6297-4ACD-8B19-4AB3EED6A3F8}" cxnId="{4CF62F1C-3A77-4551-B4B5-7A4A062052D3}" type="parTrans">
      <dgm:prSet/>
      <dgm:spPr/>
      <dgm:t>
        <a:bodyPr/>
        <a:lstStyle/>
        <a:p>
          <a:endParaRPr lang="en-US"/>
        </a:p>
      </dgm:t>
    </dgm:pt>
    <dgm:pt modelId="{4E8D230C-97F3-4B96-8531-DEFFF76A381A}">
      <dgm:prSet/>
      <dgm:spPr/>
      <dgm:t>
        <a:bodyPr/>
        <a:lstStyle/>
        <a:p>
          <a:r>
            <a:rPr lang="en-US" altLang="zh-CN" dirty="0"/>
            <a:t>core-site.xml</a:t>
          </a:r>
          <a:endParaRPr lang="en-US" dirty="0"/>
        </a:p>
      </dgm:t>
    </dgm:pt>
    <dgm:pt modelId="{82690272-6722-46DF-8203-A997B0A239D5}" cxnId="{A2B881C3-CEB6-4A77-BF52-423FC14CD3F0}" type="sibTrans">
      <dgm:prSet/>
      <dgm:spPr/>
      <dgm:t>
        <a:bodyPr/>
        <a:lstStyle/>
        <a:p>
          <a:endParaRPr lang="en-US"/>
        </a:p>
      </dgm:t>
    </dgm:pt>
    <dgm:pt modelId="{2CECD60B-EA1A-4B3A-89C2-A92B6E98FBC6}" cxnId="{A2B881C3-CEB6-4A77-BF52-423FC14CD3F0}" type="parTrans">
      <dgm:prSet/>
      <dgm:spPr/>
      <dgm:t>
        <a:bodyPr/>
        <a:lstStyle/>
        <a:p>
          <a:endParaRPr lang="en-US"/>
        </a:p>
      </dgm:t>
    </dgm:pt>
    <dgm:pt modelId="{219E3901-E54D-456F-8CE8-594811E33D33}">
      <dgm:prSet/>
      <dgm:spPr/>
      <dgm:t>
        <a:bodyPr/>
        <a:lstStyle/>
        <a:p>
          <a:r>
            <a:rPr lang="en-US" altLang="zh-CN" dirty="0"/>
            <a:t>workers</a:t>
          </a:r>
          <a:endParaRPr lang="en-US" dirty="0"/>
        </a:p>
      </dgm:t>
    </dgm:pt>
    <dgm:pt modelId="{F51EBCFD-FB23-4AE2-B882-D4C2A17B02F0}" cxnId="{BC3D38C8-C21B-4F9A-873D-AE2069C18460}" type="sibTrans">
      <dgm:prSet/>
      <dgm:spPr/>
      <dgm:t>
        <a:bodyPr/>
        <a:lstStyle/>
        <a:p>
          <a:endParaRPr lang="zh-CN" altLang="en-US"/>
        </a:p>
      </dgm:t>
    </dgm:pt>
    <dgm:pt modelId="{12F7CCB5-21FE-4316-8760-9C9547EAA621}" cxnId="{BC3D38C8-C21B-4F9A-873D-AE2069C18460}" type="parTrans">
      <dgm:prSet/>
      <dgm:spPr/>
      <dgm:t>
        <a:bodyPr/>
        <a:lstStyle/>
        <a:p>
          <a:endParaRPr lang="zh-CN" altLang="en-US"/>
        </a:p>
      </dgm:t>
    </dgm:pt>
    <dgm:pt modelId="{A61497D6-B34A-4FF2-867C-340E4F41FBD6}">
      <dgm:prSet/>
      <dgm:spPr/>
      <dgm:t>
        <a:bodyPr/>
        <a:lstStyle/>
        <a:p>
          <a:r>
            <a:rPr lang="en-US" dirty="0"/>
            <a:t>HADOOP_HOME</a:t>
          </a:r>
        </a:p>
      </dgm:t>
    </dgm:pt>
    <dgm:pt modelId="{386C90A3-3AE0-4B82-AC44-6FFBD42DB902}" cxnId="{2994F884-1B9C-4750-AD61-707CD39DF3EE}" type="parTrans">
      <dgm:prSet/>
      <dgm:spPr/>
      <dgm:t>
        <a:bodyPr/>
        <a:lstStyle/>
        <a:p>
          <a:endParaRPr lang="zh-CN" altLang="en-US"/>
        </a:p>
      </dgm:t>
    </dgm:pt>
    <dgm:pt modelId="{189E85C2-53C1-4D55-88FE-77A3D7A13505}" cxnId="{2994F884-1B9C-4750-AD61-707CD39DF3EE}" type="sibTrans">
      <dgm:prSet/>
      <dgm:spPr/>
      <dgm:t>
        <a:bodyPr/>
        <a:lstStyle/>
        <a:p>
          <a:endParaRPr lang="zh-CN" altLang="en-US"/>
        </a:p>
      </dgm:t>
    </dgm:pt>
    <dgm:pt modelId="{A72A8FD6-0920-4F23-BBCE-646048BB1373}">
      <dgm:prSet/>
      <dgm:spPr/>
      <dgm:t>
        <a:bodyPr/>
        <a:lstStyle/>
        <a:p>
          <a:r>
            <a:rPr lang="en-US" dirty="0"/>
            <a:t>H</a:t>
          </a:r>
          <a:r>
            <a:rPr lang="en-US" altLang="zh-CN" dirty="0"/>
            <a:t>ADOOP_CONF_DIR</a:t>
          </a:r>
          <a:endParaRPr lang="en-US" dirty="0"/>
        </a:p>
      </dgm:t>
    </dgm:pt>
    <dgm:pt modelId="{F23F4619-8B38-452D-A763-CF31C2939CE1}" cxnId="{051F4D8B-A59D-4E1D-8374-99416DE52227}" type="parTrans">
      <dgm:prSet/>
      <dgm:spPr/>
      <dgm:t>
        <a:bodyPr/>
        <a:lstStyle/>
        <a:p>
          <a:endParaRPr lang="zh-CN" altLang="en-US"/>
        </a:p>
      </dgm:t>
    </dgm:pt>
    <dgm:pt modelId="{9BC01732-F397-4469-B214-7F9D1553D072}" cxnId="{051F4D8B-A59D-4E1D-8374-99416DE52227}" type="sibTrans">
      <dgm:prSet/>
      <dgm:spPr/>
      <dgm:t>
        <a:bodyPr/>
        <a:lstStyle/>
        <a:p>
          <a:endParaRPr lang="zh-CN" altLang="en-US"/>
        </a:p>
      </dgm:t>
    </dgm:pt>
    <dgm:pt modelId="{315A792B-B464-4C79-BA5E-A39964DF94C1}">
      <dgm:prSet/>
      <dgm:spPr/>
      <dgm:t>
        <a:bodyPr/>
        <a:lstStyle/>
        <a:p>
          <a:r>
            <a:rPr lang="en-US" dirty="0"/>
            <a:t>hdfs-site.xml</a:t>
          </a:r>
        </a:p>
      </dgm:t>
    </dgm:pt>
    <dgm:pt modelId="{9BEFEE91-A728-4E08-8901-EE98A5F98D8C}" cxnId="{53BB306E-0746-4DA3-B109-00C78693AA2D}" type="sibTrans">
      <dgm:prSet/>
      <dgm:spPr/>
      <dgm:t>
        <a:bodyPr/>
        <a:lstStyle/>
        <a:p>
          <a:endParaRPr lang="zh-CN" altLang="en-US"/>
        </a:p>
      </dgm:t>
    </dgm:pt>
    <dgm:pt modelId="{CE883BA9-4E71-4AA5-859B-AC4043AEA439}" cxnId="{53BB306E-0746-4DA3-B109-00C78693AA2D}" type="parTrans">
      <dgm:prSet/>
      <dgm:spPr/>
      <dgm:t>
        <a:bodyPr/>
        <a:lstStyle/>
        <a:p>
          <a:endParaRPr lang="zh-CN" altLang="en-US"/>
        </a:p>
      </dgm:t>
    </dgm:pt>
    <dgm:pt modelId="{83A7F562-A9A7-4C67-BDA1-6660B3AB8A9E}">
      <dgm:prSet/>
      <dgm:spPr/>
      <dgm:t>
        <a:bodyPr/>
        <a:lstStyle/>
        <a:p>
          <a:r>
            <a:rPr lang="en-US" b="0" dirty="0"/>
            <a:t>yarn-site.xml</a:t>
          </a:r>
        </a:p>
      </dgm:t>
    </dgm:pt>
    <dgm:pt modelId="{0F11ADCA-7758-498B-9006-26CBC2927EAF}" cxnId="{583C8FFE-12A9-452B-92A1-E5EA0116ADF3}" type="sibTrans">
      <dgm:prSet/>
      <dgm:spPr/>
      <dgm:t>
        <a:bodyPr/>
        <a:lstStyle/>
        <a:p>
          <a:endParaRPr lang="zh-CN" altLang="en-US"/>
        </a:p>
      </dgm:t>
    </dgm:pt>
    <dgm:pt modelId="{EE57953D-4BA6-4FE9-B7ED-304D32162AEA}" cxnId="{583C8FFE-12A9-452B-92A1-E5EA0116ADF3}" type="parTrans">
      <dgm:prSet/>
      <dgm:spPr/>
      <dgm:t>
        <a:bodyPr/>
        <a:lstStyle/>
        <a:p>
          <a:endParaRPr lang="zh-CN" altLang="en-US"/>
        </a:p>
      </dgm:t>
    </dgm:pt>
    <dgm:pt modelId="{581CD9A9-C782-4D35-91D3-733CFFAF8BF5}">
      <dgm:prSet/>
      <dgm:spPr/>
      <dgm:t>
        <a:bodyPr/>
        <a:lstStyle/>
        <a:p>
          <a:r>
            <a:rPr lang="en-US" dirty="0"/>
            <a:t>mapred-site.xml</a:t>
          </a:r>
        </a:p>
      </dgm:t>
    </dgm:pt>
    <dgm:pt modelId="{4321FEDA-4C20-466B-8D66-BDB7A3775994}" cxnId="{9BF2CAA7-96F5-4EFE-A8B2-5176D08DF7EC}" type="sibTrans">
      <dgm:prSet/>
      <dgm:spPr/>
      <dgm:t>
        <a:bodyPr/>
        <a:lstStyle/>
        <a:p>
          <a:endParaRPr lang="zh-CN" altLang="en-US"/>
        </a:p>
      </dgm:t>
    </dgm:pt>
    <dgm:pt modelId="{22360C57-AAAD-449B-92E3-979EA4EE22C7}" cxnId="{9BF2CAA7-96F5-4EFE-A8B2-5176D08DF7EC}" type="parTrans">
      <dgm:prSet/>
      <dgm:spPr/>
      <dgm:t>
        <a:bodyPr/>
        <a:lstStyle/>
        <a:p>
          <a:endParaRPr lang="zh-CN" altLang="en-US"/>
        </a:p>
      </dgm:t>
    </dgm:pt>
    <dgm:pt modelId="{09B0AC33-F196-41AC-8E22-0DEDFD574273}">
      <dgm:prSet/>
      <dgm:spPr/>
      <dgm:t>
        <a:bodyPr/>
        <a:lstStyle/>
        <a:p>
          <a:r>
            <a:rPr lang="en-US" dirty="0"/>
            <a:t>hadoop-env.sh</a:t>
          </a:r>
        </a:p>
      </dgm:t>
    </dgm:pt>
    <dgm:pt modelId="{8C0EACF6-D300-41C2-9B00-CA538B75C692}" cxnId="{B33B78BE-75F9-4562-97D4-94E33568840B}" type="sibTrans">
      <dgm:prSet/>
      <dgm:spPr/>
      <dgm:t>
        <a:bodyPr/>
        <a:lstStyle/>
        <a:p>
          <a:endParaRPr lang="zh-CN" altLang="en-US"/>
        </a:p>
      </dgm:t>
    </dgm:pt>
    <dgm:pt modelId="{565E05DE-4130-40EC-BA7C-6C30C1B74A81}" cxnId="{B33B78BE-75F9-4562-97D4-94E33568840B}" type="parTrans">
      <dgm:prSet/>
      <dgm:spPr/>
      <dgm:t>
        <a:bodyPr/>
        <a:lstStyle/>
        <a:p>
          <a:endParaRPr lang="zh-CN" altLang="en-US"/>
        </a:p>
      </dgm:t>
    </dgm:pt>
    <dgm:pt modelId="{85C46BE2-E4EC-4ED3-BA07-B94301B44EC7}">
      <dgm:prSet/>
      <dgm:spPr/>
      <dgm:t>
        <a:bodyPr/>
        <a:lstStyle/>
        <a:p>
          <a:r>
            <a:rPr lang="zh-CN" altLang="en-US" dirty="0"/>
            <a:t>配置文件</a:t>
          </a:r>
          <a:endParaRPr lang="en-US" dirty="0"/>
        </a:p>
      </dgm:t>
    </dgm:pt>
    <dgm:pt modelId="{737D400D-9598-40C4-81DC-455757CA513E}" cxnId="{4EC6D630-A81E-437A-BD69-9360B351B7E3}" type="parTrans">
      <dgm:prSet/>
      <dgm:spPr/>
      <dgm:t>
        <a:bodyPr/>
        <a:lstStyle/>
        <a:p>
          <a:endParaRPr lang="zh-CN" altLang="en-US"/>
        </a:p>
      </dgm:t>
    </dgm:pt>
    <dgm:pt modelId="{82CCF0BC-BC3E-4FF2-A8BD-93AEDCED262F}" cxnId="{4EC6D630-A81E-437A-BD69-9360B351B7E3}" type="sibTrans">
      <dgm:prSet/>
      <dgm:spPr/>
      <dgm:t>
        <a:bodyPr/>
        <a:lstStyle/>
        <a:p>
          <a:endParaRPr lang="zh-CN" altLang="en-US"/>
        </a:p>
      </dgm:t>
    </dgm:pt>
    <dgm:pt modelId="{348E52A5-FC51-4834-8919-F21833B8CA64}">
      <dgm:prSet/>
      <dgm:spPr/>
      <dgm:t>
        <a:bodyPr/>
        <a:lstStyle/>
        <a:p>
          <a:r>
            <a:rPr lang="en-US" altLang="zh-CN" dirty="0"/>
            <a:t>yarn-env.sh</a:t>
          </a:r>
          <a:endParaRPr lang="en-US" dirty="0"/>
        </a:p>
      </dgm:t>
    </dgm:pt>
    <dgm:pt modelId="{13ADD283-ACD4-4EC4-B7CF-675FFBF0DAF2}" cxnId="{5115000E-4F3C-4D59-84C4-36A9C81B7062}" type="parTrans">
      <dgm:prSet/>
      <dgm:spPr/>
      <dgm:t>
        <a:bodyPr/>
        <a:lstStyle/>
        <a:p>
          <a:endParaRPr lang="zh-CN" altLang="en-US"/>
        </a:p>
      </dgm:t>
    </dgm:pt>
    <dgm:pt modelId="{DA2327C3-4EA4-4EED-981F-F8D57B8F0B1F}" cxnId="{5115000E-4F3C-4D59-84C4-36A9C81B7062}" type="sibTrans">
      <dgm:prSet/>
      <dgm:spPr/>
      <dgm:t>
        <a:bodyPr/>
        <a:lstStyle/>
        <a:p>
          <a:endParaRPr lang="zh-CN" altLang="en-US"/>
        </a:p>
      </dgm:t>
    </dgm:pt>
    <dgm:pt modelId="{61B2601A-0CBE-46F2-8051-1380800E6940}" type="pres">
      <dgm:prSet presAssocID="{ACE1F608-A3E4-48C2-8362-5D33C6545341}" presName="linear" presStyleCnt="0">
        <dgm:presLayoutVars>
          <dgm:animLvl val="lvl"/>
          <dgm:resizeHandles val="exact"/>
        </dgm:presLayoutVars>
      </dgm:prSet>
      <dgm:spPr/>
    </dgm:pt>
    <dgm:pt modelId="{1E9C28D7-4888-4326-BD4B-A5E0ED35DADE}" type="pres">
      <dgm:prSet presAssocID="{29A43FE5-AB4D-44EB-9506-851AF78098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800E950-062D-4B53-9076-03891A664495}" type="pres">
      <dgm:prSet presAssocID="{29A43FE5-AB4D-44EB-9506-851AF78098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ADBB500-5D1A-4303-AB77-9D13F17CFA6A}" type="presOf" srcId="{219E3901-E54D-456F-8CE8-594811E33D33}" destId="{8800E950-062D-4B53-9076-03891A664495}" srcOrd="0" destOrd="7" presId="urn:microsoft.com/office/officeart/2005/8/layout/vList2"/>
    <dgm:cxn modelId="{B67BEC07-AE9E-408F-9AD6-24320228B1D7}" type="presOf" srcId="{348E52A5-FC51-4834-8919-F21833B8CA64}" destId="{8800E950-062D-4B53-9076-03891A664495}" srcOrd="0" destOrd="6" presId="urn:microsoft.com/office/officeart/2005/8/layout/vList2"/>
    <dgm:cxn modelId="{81A79B0B-7C70-4AD7-8F84-4E56B47F3452}" type="presOf" srcId="{83A7F562-A9A7-4C67-BDA1-6660B3AB8A9E}" destId="{8800E950-062D-4B53-9076-03891A664495}" srcOrd="0" destOrd="3" presId="urn:microsoft.com/office/officeart/2005/8/layout/vList2"/>
    <dgm:cxn modelId="{5115000E-4F3C-4D59-84C4-36A9C81B7062}" srcId="{85C46BE2-E4EC-4ED3-BA07-B94301B44EC7}" destId="{348E52A5-FC51-4834-8919-F21833B8CA64}" srcOrd="5" destOrd="0" parTransId="{13ADD283-ACD4-4EC4-B7CF-675FFBF0DAF2}" sibTransId="{DA2327C3-4EA4-4EED-981F-F8D57B8F0B1F}"/>
    <dgm:cxn modelId="{CFB98011-9A67-422A-80A4-E2D7E4728377}" type="presOf" srcId="{29A43FE5-AB4D-44EB-9506-851AF78098FD}" destId="{1E9C28D7-4888-4326-BD4B-A5E0ED35DADE}" srcOrd="0" destOrd="0" presId="urn:microsoft.com/office/officeart/2005/8/layout/vList2"/>
    <dgm:cxn modelId="{8651DB17-7E18-4E36-A00D-DC1EF857137A}" type="presOf" srcId="{A72A8FD6-0920-4F23-BBCE-646048BB1373}" destId="{8800E950-062D-4B53-9076-03891A664495}" srcOrd="0" destOrd="9" presId="urn:microsoft.com/office/officeart/2005/8/layout/vList2"/>
    <dgm:cxn modelId="{4CF62F1C-3A77-4551-B4B5-7A4A062052D3}" srcId="{ACE1F608-A3E4-48C2-8362-5D33C6545341}" destId="{29A43FE5-AB4D-44EB-9506-851AF78098FD}" srcOrd="0" destOrd="0" parTransId="{D5622BB5-6297-4ACD-8B19-4AB3EED6A3F8}" sibTransId="{59A84829-FC92-4F34-AB3A-6B6CB80604A7}"/>
    <dgm:cxn modelId="{4EC6D630-A81E-437A-BD69-9360B351B7E3}" srcId="{29A43FE5-AB4D-44EB-9506-851AF78098FD}" destId="{85C46BE2-E4EC-4ED3-BA07-B94301B44EC7}" srcOrd="0" destOrd="0" parTransId="{737D400D-9598-40C4-81DC-455757CA513E}" sibTransId="{82CCF0BC-BC3E-4FF2-A8BD-93AEDCED262F}"/>
    <dgm:cxn modelId="{A02A1E3F-8AB3-4C7F-BDD2-3B20C339FE58}" type="presOf" srcId="{09B0AC33-F196-41AC-8E22-0DEDFD574273}" destId="{8800E950-062D-4B53-9076-03891A664495}" srcOrd="0" destOrd="5" presId="urn:microsoft.com/office/officeart/2005/8/layout/vList2"/>
    <dgm:cxn modelId="{458ED667-3D3D-467F-9063-D34B510C70A8}" type="presOf" srcId="{4E8D230C-97F3-4B96-8531-DEFFF76A381A}" destId="{8800E950-062D-4B53-9076-03891A664495}" srcOrd="0" destOrd="1" presId="urn:microsoft.com/office/officeart/2005/8/layout/vList2"/>
    <dgm:cxn modelId="{53BB306E-0746-4DA3-B109-00C78693AA2D}" srcId="{85C46BE2-E4EC-4ED3-BA07-B94301B44EC7}" destId="{315A792B-B464-4C79-BA5E-A39964DF94C1}" srcOrd="1" destOrd="0" parTransId="{CE883BA9-4E71-4AA5-859B-AC4043AEA439}" sibTransId="{9BEFEE91-A728-4E08-8901-EE98A5F98D8C}"/>
    <dgm:cxn modelId="{2994F884-1B9C-4750-AD61-707CD39DF3EE}" srcId="{29A43FE5-AB4D-44EB-9506-851AF78098FD}" destId="{A61497D6-B34A-4FF2-867C-340E4F41FBD6}" srcOrd="1" destOrd="0" parTransId="{386C90A3-3AE0-4B82-AC44-6FFBD42DB902}" sibTransId="{189E85C2-53C1-4D55-88FE-77A3D7A13505}"/>
    <dgm:cxn modelId="{051F4D8B-A59D-4E1D-8374-99416DE52227}" srcId="{29A43FE5-AB4D-44EB-9506-851AF78098FD}" destId="{A72A8FD6-0920-4F23-BBCE-646048BB1373}" srcOrd="2" destOrd="0" parTransId="{F23F4619-8B38-452D-A763-CF31C2939CE1}" sibTransId="{9BC01732-F397-4469-B214-7F9D1553D072}"/>
    <dgm:cxn modelId="{AD0E1592-BE86-471F-8C9F-D8EE5564CD11}" type="presOf" srcId="{85C46BE2-E4EC-4ED3-BA07-B94301B44EC7}" destId="{8800E950-062D-4B53-9076-03891A664495}" srcOrd="0" destOrd="0" presId="urn:microsoft.com/office/officeart/2005/8/layout/vList2"/>
    <dgm:cxn modelId="{9BF2CAA7-96F5-4EFE-A8B2-5176D08DF7EC}" srcId="{85C46BE2-E4EC-4ED3-BA07-B94301B44EC7}" destId="{581CD9A9-C782-4D35-91D3-733CFFAF8BF5}" srcOrd="3" destOrd="0" parTransId="{22360C57-AAAD-449B-92E3-979EA4EE22C7}" sibTransId="{4321FEDA-4C20-466B-8D66-BDB7A3775994}"/>
    <dgm:cxn modelId="{7128F3A8-8650-4CF2-B70F-C372F2475B86}" type="presOf" srcId="{ACE1F608-A3E4-48C2-8362-5D33C6545341}" destId="{61B2601A-0CBE-46F2-8051-1380800E6940}" srcOrd="0" destOrd="0" presId="urn:microsoft.com/office/officeart/2005/8/layout/vList2"/>
    <dgm:cxn modelId="{B33B78BE-75F9-4562-97D4-94E33568840B}" srcId="{85C46BE2-E4EC-4ED3-BA07-B94301B44EC7}" destId="{09B0AC33-F196-41AC-8E22-0DEDFD574273}" srcOrd="4" destOrd="0" parTransId="{565E05DE-4130-40EC-BA7C-6C30C1B74A81}" sibTransId="{8C0EACF6-D300-41C2-9B00-CA538B75C692}"/>
    <dgm:cxn modelId="{DA8065BF-1B88-424F-A743-A0BAB4DFB9C0}" type="presOf" srcId="{315A792B-B464-4C79-BA5E-A39964DF94C1}" destId="{8800E950-062D-4B53-9076-03891A664495}" srcOrd="0" destOrd="2" presId="urn:microsoft.com/office/officeart/2005/8/layout/vList2"/>
    <dgm:cxn modelId="{A2B881C3-CEB6-4A77-BF52-423FC14CD3F0}" srcId="{85C46BE2-E4EC-4ED3-BA07-B94301B44EC7}" destId="{4E8D230C-97F3-4B96-8531-DEFFF76A381A}" srcOrd="0" destOrd="0" parTransId="{2CECD60B-EA1A-4B3A-89C2-A92B6E98FBC6}" sibTransId="{82690272-6722-46DF-8203-A997B0A239D5}"/>
    <dgm:cxn modelId="{BC3D38C8-C21B-4F9A-873D-AE2069C18460}" srcId="{85C46BE2-E4EC-4ED3-BA07-B94301B44EC7}" destId="{219E3901-E54D-456F-8CE8-594811E33D33}" srcOrd="6" destOrd="0" parTransId="{12F7CCB5-21FE-4316-8760-9C9547EAA621}" sibTransId="{F51EBCFD-FB23-4AE2-B882-D4C2A17B02F0}"/>
    <dgm:cxn modelId="{5DB304EE-5946-4DFE-8070-D55D2DB2D3A1}" type="presOf" srcId="{A61497D6-B34A-4FF2-867C-340E4F41FBD6}" destId="{8800E950-062D-4B53-9076-03891A664495}" srcOrd="0" destOrd="8" presId="urn:microsoft.com/office/officeart/2005/8/layout/vList2"/>
    <dgm:cxn modelId="{6F4B21F0-E7BC-4C70-85A1-E48F5D1CFBC5}" type="presOf" srcId="{581CD9A9-C782-4D35-91D3-733CFFAF8BF5}" destId="{8800E950-062D-4B53-9076-03891A664495}" srcOrd="0" destOrd="4" presId="urn:microsoft.com/office/officeart/2005/8/layout/vList2"/>
    <dgm:cxn modelId="{583C8FFE-12A9-452B-92A1-E5EA0116ADF3}" srcId="{85C46BE2-E4EC-4ED3-BA07-B94301B44EC7}" destId="{83A7F562-A9A7-4C67-BDA1-6660B3AB8A9E}" srcOrd="2" destOrd="0" parTransId="{EE57953D-4BA6-4FE9-B7ED-304D32162AEA}" sibTransId="{0F11ADCA-7758-498B-9006-26CBC2927EAF}"/>
    <dgm:cxn modelId="{45ECF280-4723-4AF2-83D4-29B7473F162A}" type="presParOf" srcId="{61B2601A-0CBE-46F2-8051-1380800E6940}" destId="{1E9C28D7-4888-4326-BD4B-A5E0ED35DADE}" srcOrd="0" destOrd="0" presId="urn:microsoft.com/office/officeart/2005/8/layout/vList2"/>
    <dgm:cxn modelId="{A68562CA-D760-42E1-9B3C-E7E9DABF61E2}" type="presParOf" srcId="{61B2601A-0CBE-46F2-8051-1380800E6940}" destId="{8800E950-062D-4B53-9076-03891A66449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E1F608-A3E4-48C2-8362-5D33C6545341}" type="doc">
      <dgm:prSet loTypeId="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532F28-817A-4661-9E86-B63131281E98}">
      <dgm:prSet/>
      <dgm:spPr/>
      <dgm:t>
        <a:bodyPr/>
        <a:lstStyle/>
        <a:p>
          <a:r>
            <a:rPr lang="zh-CN"/>
            <a:t>安装</a:t>
          </a:r>
          <a:r>
            <a:rPr lang="en-US"/>
            <a:t>Hive</a:t>
          </a:r>
          <a:endParaRPr lang="zh-CN" altLang="en-US" dirty="0"/>
        </a:p>
      </dgm:t>
    </dgm:pt>
    <dgm:pt modelId="{8016402C-566D-4FFC-9DE1-356880C0888B}" cxnId="{BBD14885-9CA4-4A32-889E-D8A87D5AE033}" type="parTrans">
      <dgm:prSet/>
      <dgm:spPr/>
      <dgm:t>
        <a:bodyPr/>
        <a:lstStyle/>
        <a:p>
          <a:endParaRPr lang="zh-CN" altLang="en-US"/>
        </a:p>
      </dgm:t>
    </dgm:pt>
    <dgm:pt modelId="{0D49E764-8CB1-4AD0-B240-D48E83A08F09}" cxnId="{BBD14885-9CA4-4A32-889E-D8A87D5AE033}" type="sibTrans">
      <dgm:prSet/>
      <dgm:spPr/>
      <dgm:t>
        <a:bodyPr/>
        <a:lstStyle/>
        <a:p>
          <a:endParaRPr lang="zh-CN" altLang="en-US"/>
        </a:p>
      </dgm:t>
    </dgm:pt>
    <dgm:pt modelId="{9A732946-6A4A-4D2D-8A22-A12FDC7664E8}">
      <dgm:prSet/>
      <dgm:spPr/>
      <dgm:t>
        <a:bodyPr/>
        <a:lstStyle/>
        <a:p>
          <a:r>
            <a:rPr lang="zh-CN" dirty="0"/>
            <a:t>使用</a:t>
          </a:r>
          <a:r>
            <a:rPr lang="en-US" dirty="0"/>
            <a:t>MySQL</a:t>
          </a:r>
          <a:r>
            <a:rPr lang="zh-CN" dirty="0"/>
            <a:t>作为</a:t>
          </a:r>
          <a:r>
            <a:rPr lang="en-US" dirty="0" err="1"/>
            <a:t>metastore</a:t>
          </a:r>
          <a:r>
            <a:rPr lang="zh-CN" dirty="0"/>
            <a:t>的数据库</a:t>
          </a:r>
          <a:endParaRPr lang="en-US" dirty="0"/>
        </a:p>
      </dgm:t>
    </dgm:pt>
    <dgm:pt modelId="{580EB60D-B753-4FC9-9FB5-A701B3AABB6F}" cxnId="{E16FEFFA-E175-4AE6-A062-156D7BDBB50B}" type="parTrans">
      <dgm:prSet/>
      <dgm:spPr/>
      <dgm:t>
        <a:bodyPr/>
        <a:lstStyle/>
        <a:p>
          <a:endParaRPr lang="zh-CN" altLang="en-US"/>
        </a:p>
      </dgm:t>
    </dgm:pt>
    <dgm:pt modelId="{F7C85CF3-C9B3-4A33-B6D4-29562010FC72}" cxnId="{E16FEFFA-E175-4AE6-A062-156D7BDBB50B}" type="sibTrans">
      <dgm:prSet/>
      <dgm:spPr/>
      <dgm:t>
        <a:bodyPr/>
        <a:lstStyle/>
        <a:p>
          <a:endParaRPr lang="zh-CN" altLang="en-US"/>
        </a:p>
      </dgm:t>
    </dgm:pt>
    <dgm:pt modelId="{C3C3F6C4-7E26-4888-8BAF-D12B2DCEF671}">
      <dgm:prSet/>
      <dgm:spPr/>
      <dgm:t>
        <a:bodyPr/>
        <a:lstStyle/>
        <a:p>
          <a:r>
            <a:rPr lang="zh-CN" dirty="0"/>
            <a:t>修改配置文件</a:t>
          </a:r>
          <a:endParaRPr lang="en-US" dirty="0"/>
        </a:p>
      </dgm:t>
    </dgm:pt>
    <dgm:pt modelId="{D9DE4CD5-2786-4187-AB3F-60A3050A538D}" cxnId="{782C9FC6-2EF4-4D40-A615-C63A7E1037AA}" type="parTrans">
      <dgm:prSet/>
      <dgm:spPr/>
      <dgm:t>
        <a:bodyPr/>
        <a:lstStyle/>
        <a:p>
          <a:endParaRPr lang="zh-CN" altLang="en-US"/>
        </a:p>
      </dgm:t>
    </dgm:pt>
    <dgm:pt modelId="{3D1444F6-6467-48C0-BCC2-84201CDA2344}" cxnId="{782C9FC6-2EF4-4D40-A615-C63A7E1037AA}" type="sibTrans">
      <dgm:prSet/>
      <dgm:spPr/>
      <dgm:t>
        <a:bodyPr/>
        <a:lstStyle/>
        <a:p>
          <a:endParaRPr lang="zh-CN" altLang="en-US"/>
        </a:p>
      </dgm:t>
    </dgm:pt>
    <dgm:pt modelId="{FBA06D03-BEA8-4BB0-BFEA-9B6BAB433144}">
      <dgm:prSet/>
      <dgm:spPr/>
      <dgm:t>
        <a:bodyPr/>
        <a:lstStyle/>
        <a:p>
          <a:r>
            <a:rPr lang="zh-CN" altLang="en-US" dirty="0"/>
            <a:t>新建</a:t>
          </a:r>
          <a:r>
            <a:rPr lang="en-US" altLang="zh-CN" dirty="0"/>
            <a:t>MySQL</a:t>
          </a:r>
          <a:r>
            <a:rPr lang="zh-CN" altLang="en-US" dirty="0"/>
            <a:t>账号</a:t>
          </a:r>
          <a:endParaRPr lang="en-US" dirty="0"/>
        </a:p>
      </dgm:t>
    </dgm:pt>
    <dgm:pt modelId="{436F88D3-A8C3-4169-97D9-E130D1D2D0E7}" cxnId="{D1F8DBEA-9C1A-4D57-A189-E86B91E04C7C}" type="parTrans">
      <dgm:prSet/>
      <dgm:spPr/>
      <dgm:t>
        <a:bodyPr/>
        <a:lstStyle/>
        <a:p>
          <a:endParaRPr lang="zh-CN" altLang="en-US"/>
        </a:p>
      </dgm:t>
    </dgm:pt>
    <dgm:pt modelId="{08D1E5CE-E202-4BE8-A95E-9540B11BDEAD}" cxnId="{D1F8DBEA-9C1A-4D57-A189-E86B91E04C7C}" type="sibTrans">
      <dgm:prSet/>
      <dgm:spPr/>
      <dgm:t>
        <a:bodyPr/>
        <a:lstStyle/>
        <a:p>
          <a:endParaRPr lang="zh-CN" altLang="en-US"/>
        </a:p>
      </dgm:t>
    </dgm:pt>
    <dgm:pt modelId="{3DCC6E14-329D-4DCC-9693-4C2E58E5D2CA}">
      <dgm:prSet/>
      <dgm:spPr/>
      <dgm:t>
        <a:bodyPr/>
        <a:lstStyle/>
        <a:p>
          <a:r>
            <a:rPr lang="zh-CN" altLang="en-US" dirty="0"/>
            <a:t>创建</a:t>
          </a:r>
          <a:r>
            <a:rPr lang="en-US" altLang="zh-CN" dirty="0" err="1"/>
            <a:t>metastore</a:t>
          </a:r>
          <a:r>
            <a:rPr lang="zh-CN" altLang="en-US" dirty="0"/>
            <a:t>数据库</a:t>
          </a:r>
          <a:endParaRPr lang="en-US" dirty="0"/>
        </a:p>
      </dgm:t>
    </dgm:pt>
    <dgm:pt modelId="{8F410F33-84D5-4A39-9E64-67FA2D4B0C2A}" cxnId="{FAB3D06E-15AA-47A8-9364-06F9C6BB3F60}" type="parTrans">
      <dgm:prSet/>
      <dgm:spPr/>
      <dgm:t>
        <a:bodyPr/>
        <a:lstStyle/>
        <a:p>
          <a:endParaRPr lang="zh-CN" altLang="en-US"/>
        </a:p>
      </dgm:t>
    </dgm:pt>
    <dgm:pt modelId="{1AF7DE75-9C54-4FC2-BEF7-07C08898FC04}" cxnId="{FAB3D06E-15AA-47A8-9364-06F9C6BB3F60}" type="sibTrans">
      <dgm:prSet/>
      <dgm:spPr/>
      <dgm:t>
        <a:bodyPr/>
        <a:lstStyle/>
        <a:p>
          <a:endParaRPr lang="zh-CN" altLang="en-US"/>
        </a:p>
      </dgm:t>
    </dgm:pt>
    <dgm:pt modelId="{284C66AF-5117-46D0-8DE6-44A0317EE3BB}">
      <dgm:prSet/>
      <dgm:spPr/>
      <dgm:t>
        <a:bodyPr/>
        <a:lstStyle/>
        <a:p>
          <a:r>
            <a:rPr lang="zh-CN" altLang="en-US" dirty="0"/>
            <a:t>给予权限</a:t>
          </a:r>
          <a:endParaRPr lang="en-US" dirty="0"/>
        </a:p>
      </dgm:t>
    </dgm:pt>
    <dgm:pt modelId="{C1848BF8-A1E0-4D78-86C4-DBF669072FB3}" cxnId="{8EAA84D2-FBF8-4B8F-B44F-2FE2CDE326EF}" type="parTrans">
      <dgm:prSet/>
      <dgm:spPr/>
      <dgm:t>
        <a:bodyPr/>
        <a:lstStyle/>
        <a:p>
          <a:endParaRPr lang="zh-CN" altLang="en-US"/>
        </a:p>
      </dgm:t>
    </dgm:pt>
    <dgm:pt modelId="{C3E7F192-7D9C-4F8F-9934-DCEDD7202B95}" cxnId="{8EAA84D2-FBF8-4B8F-B44F-2FE2CDE326EF}" type="sibTrans">
      <dgm:prSet/>
      <dgm:spPr/>
      <dgm:t>
        <a:bodyPr/>
        <a:lstStyle/>
        <a:p>
          <a:endParaRPr lang="zh-CN" altLang="en-US"/>
        </a:p>
      </dgm:t>
    </dgm:pt>
    <dgm:pt modelId="{DD6F33D9-D810-4CD5-B3AC-2F26406F0D78}">
      <dgm:prSet/>
      <dgm:spPr/>
      <dgm:t>
        <a:bodyPr/>
        <a:lstStyle/>
        <a:p>
          <a:r>
            <a:rPr lang="en-US" altLang="zh-CN" dirty="0"/>
            <a:t>hive-</a:t>
          </a:r>
          <a:r>
            <a:rPr lang="en-US" altLang="zh-CN" dirty="0" err="1"/>
            <a:t>site.conf</a:t>
          </a:r>
          <a:endParaRPr lang="en-US" dirty="0"/>
        </a:p>
      </dgm:t>
    </dgm:pt>
    <dgm:pt modelId="{7BC2B8E9-B2C4-4D14-884D-C9CF5C3DE2AB}" cxnId="{726DEC20-4FB1-49C5-AE60-0B989C2E7530}" type="parTrans">
      <dgm:prSet/>
      <dgm:spPr/>
      <dgm:t>
        <a:bodyPr/>
        <a:lstStyle/>
        <a:p>
          <a:endParaRPr lang="zh-CN" altLang="en-US"/>
        </a:p>
      </dgm:t>
    </dgm:pt>
    <dgm:pt modelId="{7C2A43CE-B86E-41AB-A223-311F9C2581BD}" cxnId="{726DEC20-4FB1-49C5-AE60-0B989C2E7530}" type="sibTrans">
      <dgm:prSet/>
      <dgm:spPr/>
      <dgm:t>
        <a:bodyPr/>
        <a:lstStyle/>
        <a:p>
          <a:endParaRPr lang="zh-CN" altLang="en-US"/>
        </a:p>
      </dgm:t>
    </dgm:pt>
    <dgm:pt modelId="{C954161C-21F1-47E6-AF11-FCD713342621}">
      <dgm:prSet/>
      <dgm:spPr/>
      <dgm:t>
        <a:bodyPr/>
        <a:lstStyle/>
        <a:p>
          <a:r>
            <a:rPr lang="en-US" dirty="0"/>
            <a:t>hive-env.sh</a:t>
          </a:r>
        </a:p>
      </dgm:t>
    </dgm:pt>
    <dgm:pt modelId="{CFBEB42D-F9CD-46AE-A9FE-F3A46C2E83CA}" cxnId="{9F0B4184-CF11-40B3-BED6-00F010C53A70}" type="parTrans">
      <dgm:prSet/>
      <dgm:spPr/>
      <dgm:t>
        <a:bodyPr/>
        <a:lstStyle/>
        <a:p>
          <a:endParaRPr lang="zh-CN" altLang="en-US"/>
        </a:p>
      </dgm:t>
    </dgm:pt>
    <dgm:pt modelId="{FD47E5BB-2730-4C7B-B918-6305003D0EF6}" cxnId="{9F0B4184-CF11-40B3-BED6-00F010C53A70}" type="sibTrans">
      <dgm:prSet/>
      <dgm:spPr/>
      <dgm:t>
        <a:bodyPr/>
        <a:lstStyle/>
        <a:p>
          <a:endParaRPr lang="zh-CN" altLang="en-US"/>
        </a:p>
      </dgm:t>
    </dgm:pt>
    <dgm:pt modelId="{E6CCE4A3-42F2-4B24-A6D9-A9ACE4D89B2C}">
      <dgm:prSet/>
      <dgm:spPr/>
      <dgm:t>
        <a:bodyPr/>
        <a:lstStyle/>
        <a:p>
          <a:r>
            <a:rPr lang="zh-CN" altLang="en-US" dirty="0"/>
            <a:t>设置默认执行引擎为</a:t>
          </a:r>
          <a:r>
            <a:rPr lang="en-US" altLang="zh-CN" dirty="0"/>
            <a:t>spark</a:t>
          </a:r>
          <a:endParaRPr lang="en-US" dirty="0"/>
        </a:p>
      </dgm:t>
    </dgm:pt>
    <dgm:pt modelId="{887E928E-9635-4324-BFBF-233206528657}" cxnId="{C1E01B1F-1591-4DC4-89E7-2A2C5FE8C709}" type="parTrans">
      <dgm:prSet/>
      <dgm:spPr/>
      <dgm:t>
        <a:bodyPr/>
        <a:lstStyle/>
        <a:p>
          <a:endParaRPr lang="zh-CN" altLang="en-US"/>
        </a:p>
      </dgm:t>
    </dgm:pt>
    <dgm:pt modelId="{28D6294D-137E-4367-B48E-318395B0F17A}" cxnId="{C1E01B1F-1591-4DC4-89E7-2A2C5FE8C709}" type="sibTrans">
      <dgm:prSet/>
      <dgm:spPr/>
      <dgm:t>
        <a:bodyPr/>
        <a:lstStyle/>
        <a:p>
          <a:endParaRPr lang="zh-CN" altLang="en-US"/>
        </a:p>
      </dgm:t>
    </dgm:pt>
    <dgm:pt modelId="{BE9DEF92-E015-4151-81C5-106280935095}" type="pres">
      <dgm:prSet presAssocID="{ACE1F608-A3E4-48C2-8362-5D33C6545341}" presName="linear" presStyleCnt="0">
        <dgm:presLayoutVars>
          <dgm:animLvl val="lvl"/>
          <dgm:resizeHandles val="exact"/>
        </dgm:presLayoutVars>
      </dgm:prSet>
      <dgm:spPr/>
    </dgm:pt>
    <dgm:pt modelId="{3F3339D1-57F4-4798-B0C0-1A66E45A3C4E}" type="pres">
      <dgm:prSet presAssocID="{95532F28-817A-4661-9E86-B63131281E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6BABE7-EE2E-47FD-8D50-F9F418F805B7}" type="pres">
      <dgm:prSet presAssocID="{95532F28-817A-4661-9E86-B63131281E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8DAE1C-7F0F-4E89-8ACB-A1277139D8EA}" type="presOf" srcId="{C954161C-21F1-47E6-AF11-FCD713342621}" destId="{F76BABE7-EE2E-47FD-8D50-F9F418F805B7}" srcOrd="0" destOrd="6" presId="urn:microsoft.com/office/officeart/2005/8/layout/vList2"/>
    <dgm:cxn modelId="{C1E01B1F-1591-4DC4-89E7-2A2C5FE8C709}" srcId="{95532F28-817A-4661-9E86-B63131281E98}" destId="{E6CCE4A3-42F2-4B24-A6D9-A9ACE4D89B2C}" srcOrd="2" destOrd="0" parTransId="{887E928E-9635-4324-BFBF-233206528657}" sibTransId="{28D6294D-137E-4367-B48E-318395B0F17A}"/>
    <dgm:cxn modelId="{726DEC20-4FB1-49C5-AE60-0B989C2E7530}" srcId="{C3C3F6C4-7E26-4888-8BAF-D12B2DCEF671}" destId="{DD6F33D9-D810-4CD5-B3AC-2F26406F0D78}" srcOrd="0" destOrd="0" parTransId="{7BC2B8E9-B2C4-4D14-884D-C9CF5C3DE2AB}" sibTransId="{7C2A43CE-B86E-41AB-A223-311F9C2581BD}"/>
    <dgm:cxn modelId="{1DB33126-3872-47F7-ABFE-51D168786099}" type="presOf" srcId="{FBA06D03-BEA8-4BB0-BFEA-9B6BAB433144}" destId="{F76BABE7-EE2E-47FD-8D50-F9F418F805B7}" srcOrd="0" destOrd="1" presId="urn:microsoft.com/office/officeart/2005/8/layout/vList2"/>
    <dgm:cxn modelId="{1AA9FF40-C4C7-443A-B313-A2B0DBBD35D0}" type="presOf" srcId="{ACE1F608-A3E4-48C2-8362-5D33C6545341}" destId="{BE9DEF92-E015-4151-81C5-106280935095}" srcOrd="0" destOrd="0" presId="urn:microsoft.com/office/officeart/2005/8/layout/vList2"/>
    <dgm:cxn modelId="{E5667A66-C5A9-4B5E-992D-880FEE34933D}" type="presOf" srcId="{3DCC6E14-329D-4DCC-9693-4C2E58E5D2CA}" destId="{F76BABE7-EE2E-47FD-8D50-F9F418F805B7}" srcOrd="0" destOrd="2" presId="urn:microsoft.com/office/officeart/2005/8/layout/vList2"/>
    <dgm:cxn modelId="{FAB3D06E-15AA-47A8-9364-06F9C6BB3F60}" srcId="{9A732946-6A4A-4D2D-8A22-A12FDC7664E8}" destId="{3DCC6E14-329D-4DCC-9693-4C2E58E5D2CA}" srcOrd="1" destOrd="0" parTransId="{8F410F33-84D5-4A39-9E64-67FA2D4B0C2A}" sibTransId="{1AF7DE75-9C54-4FC2-BEF7-07C08898FC04}"/>
    <dgm:cxn modelId="{9F0B4184-CF11-40B3-BED6-00F010C53A70}" srcId="{C3C3F6C4-7E26-4888-8BAF-D12B2DCEF671}" destId="{C954161C-21F1-47E6-AF11-FCD713342621}" srcOrd="1" destOrd="0" parTransId="{CFBEB42D-F9CD-46AE-A9FE-F3A46C2E83CA}" sibTransId="{FD47E5BB-2730-4C7B-B918-6305003D0EF6}"/>
    <dgm:cxn modelId="{BBD14885-9CA4-4A32-889E-D8A87D5AE033}" srcId="{ACE1F608-A3E4-48C2-8362-5D33C6545341}" destId="{95532F28-817A-4661-9E86-B63131281E98}" srcOrd="0" destOrd="0" parTransId="{8016402C-566D-4FFC-9DE1-356880C0888B}" sibTransId="{0D49E764-8CB1-4AD0-B240-D48E83A08F09}"/>
    <dgm:cxn modelId="{350C0CA3-8FED-45C8-ABF6-8760F507F9BA}" type="presOf" srcId="{284C66AF-5117-46D0-8DE6-44A0317EE3BB}" destId="{F76BABE7-EE2E-47FD-8D50-F9F418F805B7}" srcOrd="0" destOrd="3" presId="urn:microsoft.com/office/officeart/2005/8/layout/vList2"/>
    <dgm:cxn modelId="{693291B5-48EA-4600-92F8-702F7654124A}" type="presOf" srcId="{9A732946-6A4A-4D2D-8A22-A12FDC7664E8}" destId="{F76BABE7-EE2E-47FD-8D50-F9F418F805B7}" srcOrd="0" destOrd="0" presId="urn:microsoft.com/office/officeart/2005/8/layout/vList2"/>
    <dgm:cxn modelId="{BBFA09BC-C513-42FC-91D0-79766B497423}" type="presOf" srcId="{E6CCE4A3-42F2-4B24-A6D9-A9ACE4D89B2C}" destId="{F76BABE7-EE2E-47FD-8D50-F9F418F805B7}" srcOrd="0" destOrd="7" presId="urn:microsoft.com/office/officeart/2005/8/layout/vList2"/>
    <dgm:cxn modelId="{782C9FC6-2EF4-4D40-A615-C63A7E1037AA}" srcId="{95532F28-817A-4661-9E86-B63131281E98}" destId="{C3C3F6C4-7E26-4888-8BAF-D12B2DCEF671}" srcOrd="1" destOrd="0" parTransId="{D9DE4CD5-2786-4187-AB3F-60A3050A538D}" sibTransId="{3D1444F6-6467-48C0-BCC2-84201CDA2344}"/>
    <dgm:cxn modelId="{8EAA84D2-FBF8-4B8F-B44F-2FE2CDE326EF}" srcId="{9A732946-6A4A-4D2D-8A22-A12FDC7664E8}" destId="{284C66AF-5117-46D0-8DE6-44A0317EE3BB}" srcOrd="2" destOrd="0" parTransId="{C1848BF8-A1E0-4D78-86C4-DBF669072FB3}" sibTransId="{C3E7F192-7D9C-4F8F-9934-DCEDD7202B95}"/>
    <dgm:cxn modelId="{0F2B9ED2-9311-48B8-BD85-9FEFC2A4F766}" type="presOf" srcId="{95532F28-817A-4661-9E86-B63131281E98}" destId="{3F3339D1-57F4-4798-B0C0-1A66E45A3C4E}" srcOrd="0" destOrd="0" presId="urn:microsoft.com/office/officeart/2005/8/layout/vList2"/>
    <dgm:cxn modelId="{D1F8DBEA-9C1A-4D57-A189-E86B91E04C7C}" srcId="{9A732946-6A4A-4D2D-8A22-A12FDC7664E8}" destId="{FBA06D03-BEA8-4BB0-BFEA-9B6BAB433144}" srcOrd="0" destOrd="0" parTransId="{436F88D3-A8C3-4169-97D9-E130D1D2D0E7}" sibTransId="{08D1E5CE-E202-4BE8-A95E-9540B11BDEAD}"/>
    <dgm:cxn modelId="{F792DBF5-AA40-4989-BD41-969199B42EFF}" type="presOf" srcId="{DD6F33D9-D810-4CD5-B3AC-2F26406F0D78}" destId="{F76BABE7-EE2E-47FD-8D50-F9F418F805B7}" srcOrd="0" destOrd="5" presId="urn:microsoft.com/office/officeart/2005/8/layout/vList2"/>
    <dgm:cxn modelId="{122716F9-E6E5-437E-AFA2-0D6CE8D99F5C}" type="presOf" srcId="{C3C3F6C4-7E26-4888-8BAF-D12B2DCEF671}" destId="{F76BABE7-EE2E-47FD-8D50-F9F418F805B7}" srcOrd="0" destOrd="4" presId="urn:microsoft.com/office/officeart/2005/8/layout/vList2"/>
    <dgm:cxn modelId="{E16FEFFA-E175-4AE6-A062-156D7BDBB50B}" srcId="{95532F28-817A-4661-9E86-B63131281E98}" destId="{9A732946-6A4A-4D2D-8A22-A12FDC7664E8}" srcOrd="0" destOrd="0" parTransId="{580EB60D-B753-4FC9-9FB5-A701B3AABB6F}" sibTransId="{F7C85CF3-C9B3-4A33-B6D4-29562010FC72}"/>
    <dgm:cxn modelId="{35C001C0-D4D1-4A65-9DE2-A4318A593D4E}" type="presParOf" srcId="{BE9DEF92-E015-4151-81C5-106280935095}" destId="{3F3339D1-57F4-4798-B0C0-1A66E45A3C4E}" srcOrd="0" destOrd="0" presId="urn:microsoft.com/office/officeart/2005/8/layout/vList2"/>
    <dgm:cxn modelId="{C7235EF8-47FA-4F35-983C-B9855E17FCC6}" type="presParOf" srcId="{BE9DEF92-E015-4151-81C5-106280935095}" destId="{F76BABE7-EE2E-47FD-8D50-F9F418F805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E1F608-A3E4-48C2-8362-5D33C654534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532F28-817A-4661-9E86-B63131281E98}">
      <dgm:prSet/>
      <dgm:spPr/>
      <dgm:t>
        <a:bodyPr/>
        <a:lstStyle/>
        <a:p>
          <a:r>
            <a:rPr lang="zh-CN" dirty="0"/>
            <a:t>安装</a:t>
          </a:r>
          <a:r>
            <a:rPr lang="en-US" dirty="0"/>
            <a:t>Spark</a:t>
          </a:r>
          <a:endParaRPr lang="zh-CN" altLang="en-US" dirty="0"/>
        </a:p>
      </dgm:t>
    </dgm:pt>
    <dgm:pt modelId="{8016402C-566D-4FFC-9DE1-356880C0888B}" cxnId="{BBD14885-9CA4-4A32-889E-D8A87D5AE033}" type="parTrans">
      <dgm:prSet/>
      <dgm:spPr/>
      <dgm:t>
        <a:bodyPr/>
        <a:lstStyle/>
        <a:p>
          <a:endParaRPr lang="zh-CN" altLang="en-US"/>
        </a:p>
      </dgm:t>
    </dgm:pt>
    <dgm:pt modelId="{0D49E764-8CB1-4AD0-B240-D48E83A08F09}" cxnId="{BBD14885-9CA4-4A32-889E-D8A87D5AE033}" type="sibTrans">
      <dgm:prSet/>
      <dgm:spPr/>
      <dgm:t>
        <a:bodyPr/>
        <a:lstStyle/>
        <a:p>
          <a:endParaRPr lang="zh-CN" altLang="en-US"/>
        </a:p>
      </dgm:t>
    </dgm:pt>
    <dgm:pt modelId="{3A588915-3136-4341-8DE4-6A7C15AFF56B}">
      <dgm:prSet/>
      <dgm:spPr/>
      <dgm:t>
        <a:bodyPr/>
        <a:lstStyle/>
        <a:p>
          <a:r>
            <a:rPr lang="en-US" dirty="0"/>
            <a:t>Spark</a:t>
          </a:r>
          <a:r>
            <a:rPr lang="zh-CN" dirty="0"/>
            <a:t>版本不能含有</a:t>
          </a:r>
          <a:r>
            <a:rPr lang="en-US" dirty="0"/>
            <a:t>Hive, </a:t>
          </a:r>
          <a:r>
            <a:rPr lang="zh-CN" altLang="en-US" dirty="0"/>
            <a:t>否则会和已安装</a:t>
          </a:r>
          <a:r>
            <a:rPr lang="en-US" altLang="zh-CN" dirty="0"/>
            <a:t>hive</a:t>
          </a:r>
          <a:r>
            <a:rPr lang="zh-CN" altLang="en-US" dirty="0"/>
            <a:t>冲突</a:t>
          </a:r>
          <a:endParaRPr lang="en-US" dirty="0">
            <a:solidFill>
              <a:schemeClr val="accent1"/>
            </a:solidFill>
          </a:endParaRPr>
        </a:p>
      </dgm:t>
    </dgm:pt>
    <dgm:pt modelId="{F4889E6A-1E92-45E2-BBD3-18F273F055FD}" cxnId="{D56D471B-A614-4D95-B059-56E423B82250}" type="parTrans">
      <dgm:prSet/>
      <dgm:spPr/>
      <dgm:t>
        <a:bodyPr/>
        <a:lstStyle/>
        <a:p>
          <a:endParaRPr lang="zh-CN" altLang="en-US"/>
        </a:p>
      </dgm:t>
    </dgm:pt>
    <dgm:pt modelId="{BEA7896D-A021-442D-A17E-37085C9802C2}" cxnId="{D56D471B-A614-4D95-B059-56E423B82250}" type="sibTrans">
      <dgm:prSet/>
      <dgm:spPr/>
      <dgm:t>
        <a:bodyPr/>
        <a:lstStyle/>
        <a:p>
          <a:endParaRPr lang="zh-CN" altLang="en-US"/>
        </a:p>
      </dgm:t>
    </dgm:pt>
    <dgm:pt modelId="{B3A234AF-3954-4208-86EF-E5A557242DF3}">
      <dgm:prSet/>
      <dgm:spPr/>
      <dgm:t>
        <a:bodyPr/>
        <a:lstStyle/>
        <a:p>
          <a:r>
            <a:rPr lang="zh-CN" altLang="en-US" dirty="0">
              <a:solidFill>
                <a:schemeClr val="accent1"/>
              </a:solidFill>
            </a:rPr>
            <a:t>经研究与实践，无需手动编译</a:t>
          </a:r>
          <a:r>
            <a:rPr lang="en-US" altLang="zh-CN" dirty="0">
              <a:solidFill>
                <a:schemeClr val="accent1"/>
              </a:solidFill>
            </a:rPr>
            <a:t>spark without hive</a:t>
          </a:r>
          <a:r>
            <a:rPr lang="zh-CN" altLang="en-US" dirty="0">
              <a:solidFill>
                <a:schemeClr val="accent1"/>
              </a:solidFill>
            </a:rPr>
            <a:t>，只需从官网下载解压后删除</a:t>
          </a:r>
          <a:r>
            <a:rPr lang="en-US" altLang="zh-CN" dirty="0">
              <a:solidFill>
                <a:schemeClr val="accent1"/>
              </a:solidFill>
            </a:rPr>
            <a:t>jars</a:t>
          </a:r>
          <a:r>
            <a:rPr lang="zh-CN" altLang="en-US" dirty="0">
              <a:solidFill>
                <a:schemeClr val="accent1"/>
              </a:solidFill>
            </a:rPr>
            <a:t>文件夹下的所有与</a:t>
          </a:r>
          <a:r>
            <a:rPr lang="en-US" altLang="zh-CN" dirty="0">
              <a:solidFill>
                <a:schemeClr val="accent1"/>
              </a:solidFill>
            </a:rPr>
            <a:t>hive</a:t>
          </a:r>
          <a:r>
            <a:rPr lang="zh-CN" altLang="en-US" dirty="0">
              <a:solidFill>
                <a:schemeClr val="accent1"/>
              </a:solidFill>
            </a:rPr>
            <a:t>相关</a:t>
          </a:r>
          <a:r>
            <a:rPr lang="en-US" altLang="zh-CN" dirty="0">
              <a:solidFill>
                <a:schemeClr val="accent1"/>
              </a:solidFill>
            </a:rPr>
            <a:t>jar</a:t>
          </a:r>
          <a:r>
            <a:rPr lang="zh-CN" altLang="en-US" dirty="0">
              <a:solidFill>
                <a:schemeClr val="accent1"/>
              </a:solidFill>
            </a:rPr>
            <a:t>包</a:t>
          </a:r>
          <a:endParaRPr lang="en-US" dirty="0">
            <a:solidFill>
              <a:schemeClr val="accent1"/>
            </a:solidFill>
          </a:endParaRPr>
        </a:p>
      </dgm:t>
    </dgm:pt>
    <dgm:pt modelId="{82DA17B0-5C8F-401D-94F2-11970E39CE31}" cxnId="{AA497C3B-0460-4E0D-9B18-901090B42F87}" type="parTrans">
      <dgm:prSet/>
      <dgm:spPr/>
      <dgm:t>
        <a:bodyPr/>
        <a:lstStyle/>
        <a:p>
          <a:endParaRPr lang="zh-CN" altLang="en-US"/>
        </a:p>
      </dgm:t>
    </dgm:pt>
    <dgm:pt modelId="{122A82E9-EAA3-47AC-B98D-BDD61E2A6EB3}" cxnId="{AA497C3B-0460-4E0D-9B18-901090B42F87}" type="sibTrans">
      <dgm:prSet/>
      <dgm:spPr/>
      <dgm:t>
        <a:bodyPr/>
        <a:lstStyle/>
        <a:p>
          <a:endParaRPr lang="zh-CN" altLang="en-US"/>
        </a:p>
      </dgm:t>
    </dgm:pt>
    <dgm:pt modelId="{7E34021C-72B7-42EB-8A38-7BE36BF0FF61}">
      <dgm:prSet/>
      <dgm:spPr/>
      <dgm:t>
        <a:bodyPr/>
        <a:lstStyle/>
        <a:p>
          <a:r>
            <a:rPr lang="en-US" altLang="zh-CN" dirty="0"/>
            <a:t>spark-</a:t>
          </a:r>
          <a:r>
            <a:rPr lang="en-US" altLang="zh-CN" dirty="0" err="1"/>
            <a:t>default.conf</a:t>
          </a:r>
          <a:endParaRPr lang="en-US" dirty="0"/>
        </a:p>
      </dgm:t>
    </dgm:pt>
    <dgm:pt modelId="{F1EC408A-722E-4964-9D5D-33733737F2E0}" cxnId="{C46FA1F9-5857-44EC-91F0-5108A0BDB967}" type="parTrans">
      <dgm:prSet/>
      <dgm:spPr/>
      <dgm:t>
        <a:bodyPr/>
        <a:lstStyle/>
        <a:p>
          <a:endParaRPr lang="zh-CN" altLang="en-US"/>
        </a:p>
      </dgm:t>
    </dgm:pt>
    <dgm:pt modelId="{C90C73B3-B76F-4A4A-95C8-5E4545A4EF23}" cxnId="{C46FA1F9-5857-44EC-91F0-5108A0BDB967}" type="sibTrans">
      <dgm:prSet/>
      <dgm:spPr/>
      <dgm:t>
        <a:bodyPr/>
        <a:lstStyle/>
        <a:p>
          <a:endParaRPr lang="zh-CN" altLang="en-US"/>
        </a:p>
      </dgm:t>
    </dgm:pt>
    <dgm:pt modelId="{50BB1022-E593-4679-B9A4-61D454AE2169}">
      <dgm:prSet/>
      <dgm:spPr/>
      <dgm:t>
        <a:bodyPr/>
        <a:lstStyle/>
        <a:p>
          <a:r>
            <a:rPr lang="en-US" dirty="0"/>
            <a:t>spark-env.sh</a:t>
          </a:r>
        </a:p>
      </dgm:t>
    </dgm:pt>
    <dgm:pt modelId="{4DF3515F-3EC4-450F-88ED-2FC6C67570E5}" cxnId="{3A765B04-584A-4C31-A247-7C3D93CF769F}" type="parTrans">
      <dgm:prSet/>
      <dgm:spPr/>
      <dgm:t>
        <a:bodyPr/>
        <a:lstStyle/>
        <a:p>
          <a:endParaRPr lang="zh-CN" altLang="en-US"/>
        </a:p>
      </dgm:t>
    </dgm:pt>
    <dgm:pt modelId="{87A31DFF-A527-4A25-8A38-AEACFCCAC8E5}" cxnId="{3A765B04-584A-4C31-A247-7C3D93CF769F}" type="sibTrans">
      <dgm:prSet/>
      <dgm:spPr/>
      <dgm:t>
        <a:bodyPr/>
        <a:lstStyle/>
        <a:p>
          <a:endParaRPr lang="zh-CN" altLang="en-US"/>
        </a:p>
      </dgm:t>
    </dgm:pt>
    <dgm:pt modelId="{75620663-27A8-4BF9-B86E-952DF60280F2}">
      <dgm:prSet/>
      <dgm:spPr/>
      <dgm:t>
        <a:bodyPr/>
        <a:lstStyle/>
        <a:p>
          <a:r>
            <a:rPr lang="zh-CN" altLang="en-US" dirty="0"/>
            <a:t>功能测试 </a:t>
          </a:r>
          <a:r>
            <a:rPr lang="en-US" altLang="zh-CN" dirty="0"/>
            <a:t>- </a:t>
          </a:r>
          <a:r>
            <a:rPr lang="zh-CN" altLang="en-US" dirty="0"/>
            <a:t>计算圆周率</a:t>
          </a:r>
          <a:endParaRPr lang="en-US" dirty="0"/>
        </a:p>
      </dgm:t>
    </dgm:pt>
    <dgm:pt modelId="{623BFA8E-8483-4133-986D-7CFAB77AC7E7}" cxnId="{0A761403-8440-4DF7-A5E0-4356A74AE1D3}" type="parTrans">
      <dgm:prSet/>
      <dgm:spPr/>
      <dgm:t>
        <a:bodyPr/>
        <a:lstStyle/>
        <a:p>
          <a:endParaRPr lang="zh-CN" altLang="en-US"/>
        </a:p>
      </dgm:t>
    </dgm:pt>
    <dgm:pt modelId="{04FE4621-42A8-428D-9B54-81E0BADE78B4}" cxnId="{0A761403-8440-4DF7-A5E0-4356A74AE1D3}" type="sibTrans">
      <dgm:prSet/>
      <dgm:spPr/>
      <dgm:t>
        <a:bodyPr/>
        <a:lstStyle/>
        <a:p>
          <a:endParaRPr lang="zh-CN" altLang="en-US"/>
        </a:p>
      </dgm:t>
    </dgm:pt>
    <dgm:pt modelId="{D6038403-484B-44AD-B9BE-D095432F6C56}">
      <dgm:prSet/>
      <dgm:spPr/>
      <dgm:t>
        <a:bodyPr/>
        <a:lstStyle/>
        <a:p>
          <a:r>
            <a:rPr lang="en-US" altLang="zh-CN" dirty="0"/>
            <a:t>run-example </a:t>
          </a:r>
          <a:r>
            <a:rPr lang="en-US" altLang="zh-CN" dirty="0" err="1"/>
            <a:t>SparkPi</a:t>
          </a:r>
          <a:r>
            <a:rPr lang="en-US" altLang="zh-CN" dirty="0"/>
            <a:t> 10</a:t>
          </a:r>
          <a:endParaRPr lang="en-US" dirty="0"/>
        </a:p>
      </dgm:t>
    </dgm:pt>
    <dgm:pt modelId="{A65015E3-D979-4FAD-9933-294D790B249A}" cxnId="{2D7C2DCA-73AA-4442-90D5-DF0BCA390202}" type="parTrans">
      <dgm:prSet/>
      <dgm:spPr/>
      <dgm:t>
        <a:bodyPr/>
        <a:lstStyle/>
        <a:p>
          <a:endParaRPr lang="zh-CN" altLang="en-US"/>
        </a:p>
      </dgm:t>
    </dgm:pt>
    <dgm:pt modelId="{B6D3662A-B4E9-4CB0-9428-1BC4451E9CA8}" cxnId="{2D7C2DCA-73AA-4442-90D5-DF0BCA390202}" type="sibTrans">
      <dgm:prSet/>
      <dgm:spPr/>
      <dgm:t>
        <a:bodyPr/>
        <a:lstStyle/>
        <a:p>
          <a:endParaRPr lang="zh-CN" altLang="en-US"/>
        </a:p>
      </dgm:t>
    </dgm:pt>
    <dgm:pt modelId="{CF0CEB1E-E6F5-468C-BF31-0C0F5E4C6BA7}">
      <dgm:prSet/>
      <dgm:spPr/>
      <dgm:t>
        <a:bodyPr/>
        <a:lstStyle/>
        <a:p>
          <a:r>
            <a:rPr lang="zh-CN" altLang="en-US" dirty="0"/>
            <a:t>配置文件较少</a:t>
          </a:r>
          <a:endParaRPr lang="en-US" dirty="0"/>
        </a:p>
      </dgm:t>
    </dgm:pt>
    <dgm:pt modelId="{8504D7E4-278F-464F-A44A-35E46C681BC5}" cxnId="{FF7A5BF3-BC75-4017-8E1B-AB97E75A513E}" type="sibTrans">
      <dgm:prSet/>
      <dgm:spPr/>
      <dgm:t>
        <a:bodyPr/>
        <a:lstStyle/>
        <a:p>
          <a:endParaRPr lang="zh-CN" altLang="en-US"/>
        </a:p>
      </dgm:t>
    </dgm:pt>
    <dgm:pt modelId="{99865091-3076-4901-8C09-A8BEFFEBD5A1}" cxnId="{FF7A5BF3-BC75-4017-8E1B-AB97E75A513E}" type="parTrans">
      <dgm:prSet/>
      <dgm:spPr/>
      <dgm:t>
        <a:bodyPr/>
        <a:lstStyle/>
        <a:p>
          <a:endParaRPr lang="zh-CN" altLang="en-US"/>
        </a:p>
      </dgm:t>
    </dgm:pt>
    <dgm:pt modelId="{BE9DEF92-E015-4151-81C5-106280935095}" type="pres">
      <dgm:prSet presAssocID="{ACE1F608-A3E4-48C2-8362-5D33C6545341}" presName="linear" presStyleCnt="0">
        <dgm:presLayoutVars>
          <dgm:animLvl val="lvl"/>
          <dgm:resizeHandles val="exact"/>
        </dgm:presLayoutVars>
      </dgm:prSet>
      <dgm:spPr/>
    </dgm:pt>
    <dgm:pt modelId="{3F3339D1-57F4-4798-B0C0-1A66E45A3C4E}" type="pres">
      <dgm:prSet presAssocID="{95532F28-817A-4661-9E86-B63131281E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6BABE7-EE2E-47FD-8D50-F9F418F805B7}" type="pres">
      <dgm:prSet presAssocID="{95532F28-817A-4661-9E86-B63131281E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761403-8440-4DF7-A5E0-4356A74AE1D3}" srcId="{95532F28-817A-4661-9E86-B63131281E98}" destId="{75620663-27A8-4BF9-B86E-952DF60280F2}" srcOrd="3" destOrd="0" parTransId="{623BFA8E-8483-4133-986D-7CFAB77AC7E7}" sibTransId="{04FE4621-42A8-428D-9B54-81E0BADE78B4}"/>
    <dgm:cxn modelId="{3A765B04-584A-4C31-A247-7C3D93CF769F}" srcId="{CF0CEB1E-E6F5-468C-BF31-0C0F5E4C6BA7}" destId="{50BB1022-E593-4679-B9A4-61D454AE2169}" srcOrd="1" destOrd="0" parTransId="{4DF3515F-3EC4-450F-88ED-2FC6C67570E5}" sibTransId="{87A31DFF-A527-4A25-8A38-AEACFCCAC8E5}"/>
    <dgm:cxn modelId="{F1CD6614-78CC-4EA4-A2DA-7A2F887CC51C}" type="presOf" srcId="{50BB1022-E593-4679-B9A4-61D454AE2169}" destId="{F76BABE7-EE2E-47FD-8D50-F9F418F805B7}" srcOrd="0" destOrd="4" presId="urn:microsoft.com/office/officeart/2005/8/layout/vList2"/>
    <dgm:cxn modelId="{D56D471B-A614-4D95-B059-56E423B82250}" srcId="{95532F28-817A-4661-9E86-B63131281E98}" destId="{3A588915-3136-4341-8DE4-6A7C15AFF56B}" srcOrd="0" destOrd="0" parTransId="{F4889E6A-1E92-45E2-BBD3-18F273F055FD}" sibTransId="{BEA7896D-A021-442D-A17E-37085C9802C2}"/>
    <dgm:cxn modelId="{4D98932C-2DC3-4863-8E8B-48C8966C282D}" type="presOf" srcId="{D6038403-484B-44AD-B9BE-D095432F6C56}" destId="{F76BABE7-EE2E-47FD-8D50-F9F418F805B7}" srcOrd="0" destOrd="6" presId="urn:microsoft.com/office/officeart/2005/8/layout/vList2"/>
    <dgm:cxn modelId="{AA497C3B-0460-4E0D-9B18-901090B42F87}" srcId="{95532F28-817A-4661-9E86-B63131281E98}" destId="{B3A234AF-3954-4208-86EF-E5A557242DF3}" srcOrd="1" destOrd="0" parTransId="{82DA17B0-5C8F-401D-94F2-11970E39CE31}" sibTransId="{122A82E9-EAA3-47AC-B98D-BDD61E2A6EB3}"/>
    <dgm:cxn modelId="{1AA9FF40-C4C7-443A-B313-A2B0DBBD35D0}" type="presOf" srcId="{ACE1F608-A3E4-48C2-8362-5D33C6545341}" destId="{BE9DEF92-E015-4151-81C5-106280935095}" srcOrd="0" destOrd="0" presId="urn:microsoft.com/office/officeart/2005/8/layout/vList2"/>
    <dgm:cxn modelId="{358D3642-0BD6-4725-A087-11A15074A065}" type="presOf" srcId="{B3A234AF-3954-4208-86EF-E5A557242DF3}" destId="{F76BABE7-EE2E-47FD-8D50-F9F418F805B7}" srcOrd="0" destOrd="1" presId="urn:microsoft.com/office/officeart/2005/8/layout/vList2"/>
    <dgm:cxn modelId="{DBF0B26A-1F5E-45EC-A160-F56BE66E5059}" type="presOf" srcId="{CF0CEB1E-E6F5-468C-BF31-0C0F5E4C6BA7}" destId="{F76BABE7-EE2E-47FD-8D50-F9F418F805B7}" srcOrd="0" destOrd="2" presId="urn:microsoft.com/office/officeart/2005/8/layout/vList2"/>
    <dgm:cxn modelId="{BBD14885-9CA4-4A32-889E-D8A87D5AE033}" srcId="{ACE1F608-A3E4-48C2-8362-5D33C6545341}" destId="{95532F28-817A-4661-9E86-B63131281E98}" srcOrd="0" destOrd="0" parTransId="{8016402C-566D-4FFC-9DE1-356880C0888B}" sibTransId="{0D49E764-8CB1-4AD0-B240-D48E83A08F09}"/>
    <dgm:cxn modelId="{CA639291-92E1-41AF-8F6D-61587B683502}" type="presOf" srcId="{7E34021C-72B7-42EB-8A38-7BE36BF0FF61}" destId="{F76BABE7-EE2E-47FD-8D50-F9F418F805B7}" srcOrd="0" destOrd="3" presId="urn:microsoft.com/office/officeart/2005/8/layout/vList2"/>
    <dgm:cxn modelId="{2D7C2DCA-73AA-4442-90D5-DF0BCA390202}" srcId="{75620663-27A8-4BF9-B86E-952DF60280F2}" destId="{D6038403-484B-44AD-B9BE-D095432F6C56}" srcOrd="0" destOrd="0" parTransId="{A65015E3-D979-4FAD-9933-294D790B249A}" sibTransId="{B6D3662A-B4E9-4CB0-9428-1BC4451E9CA8}"/>
    <dgm:cxn modelId="{0F2B9ED2-9311-48B8-BD85-9FEFC2A4F766}" type="presOf" srcId="{95532F28-817A-4661-9E86-B63131281E98}" destId="{3F3339D1-57F4-4798-B0C0-1A66E45A3C4E}" srcOrd="0" destOrd="0" presId="urn:microsoft.com/office/officeart/2005/8/layout/vList2"/>
    <dgm:cxn modelId="{D269B4D7-E774-4CE7-84EE-47CFA7C0F667}" type="presOf" srcId="{3A588915-3136-4341-8DE4-6A7C15AFF56B}" destId="{F76BABE7-EE2E-47FD-8D50-F9F418F805B7}" srcOrd="0" destOrd="0" presId="urn:microsoft.com/office/officeart/2005/8/layout/vList2"/>
    <dgm:cxn modelId="{A890B3EC-46DD-4CFF-ABAB-B2A88A3171B6}" type="presOf" srcId="{75620663-27A8-4BF9-B86E-952DF60280F2}" destId="{F76BABE7-EE2E-47FD-8D50-F9F418F805B7}" srcOrd="0" destOrd="5" presId="urn:microsoft.com/office/officeart/2005/8/layout/vList2"/>
    <dgm:cxn modelId="{FF7A5BF3-BC75-4017-8E1B-AB97E75A513E}" srcId="{95532F28-817A-4661-9E86-B63131281E98}" destId="{CF0CEB1E-E6F5-468C-BF31-0C0F5E4C6BA7}" srcOrd="2" destOrd="0" parTransId="{99865091-3076-4901-8C09-A8BEFFEBD5A1}" sibTransId="{8504D7E4-278F-464F-A44A-35E46C681BC5}"/>
    <dgm:cxn modelId="{C46FA1F9-5857-44EC-91F0-5108A0BDB967}" srcId="{CF0CEB1E-E6F5-468C-BF31-0C0F5E4C6BA7}" destId="{7E34021C-72B7-42EB-8A38-7BE36BF0FF61}" srcOrd="0" destOrd="0" parTransId="{F1EC408A-722E-4964-9D5D-33733737F2E0}" sibTransId="{C90C73B3-B76F-4A4A-95C8-5E4545A4EF23}"/>
    <dgm:cxn modelId="{35C001C0-D4D1-4A65-9DE2-A4318A593D4E}" type="presParOf" srcId="{BE9DEF92-E015-4151-81C5-106280935095}" destId="{3F3339D1-57F4-4798-B0C0-1A66E45A3C4E}" srcOrd="0" destOrd="0" presId="urn:microsoft.com/office/officeart/2005/8/layout/vList2"/>
    <dgm:cxn modelId="{C7235EF8-47FA-4F35-983C-B9855E17FCC6}" type="presParOf" srcId="{BE9DEF92-E015-4151-81C5-106280935095}" destId="{F76BABE7-EE2E-47FD-8D50-F9F418F805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E1F608-A3E4-48C2-8362-5D33C6545341}" type="doc">
      <dgm:prSet loTypeId="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A30A5E-E989-4ACB-AF9A-01A91F5F057B}">
      <dgm:prSet custT="1"/>
      <dgm:spPr/>
      <dgm:t>
        <a:bodyPr/>
        <a:lstStyle/>
        <a:p>
          <a:r>
            <a:rPr lang="zh-CN" altLang="en-US" sz="2400" dirty="0"/>
            <a:t>启动集群</a:t>
          </a:r>
        </a:p>
      </dgm:t>
    </dgm:pt>
    <dgm:pt modelId="{4EAAB3E7-91EC-4245-BB22-C6E566E37310}" cxnId="{C934CD62-C0B1-4625-AC2F-4919DA355818}" type="parTrans">
      <dgm:prSet/>
      <dgm:spPr/>
      <dgm:t>
        <a:bodyPr/>
        <a:lstStyle/>
        <a:p>
          <a:endParaRPr lang="zh-CN" altLang="en-US"/>
        </a:p>
      </dgm:t>
    </dgm:pt>
    <dgm:pt modelId="{64EF32EA-4855-4100-ACC9-F471BD5C4241}" cxnId="{C934CD62-C0B1-4625-AC2F-4919DA355818}" type="sibTrans">
      <dgm:prSet/>
      <dgm:spPr/>
      <dgm:t>
        <a:bodyPr/>
        <a:lstStyle/>
        <a:p>
          <a:endParaRPr lang="zh-CN" altLang="en-US"/>
        </a:p>
      </dgm:t>
    </dgm:pt>
    <dgm:pt modelId="{9884512E-94FA-4BB8-A669-867EDDC2F57D}">
      <dgm:prSet custT="1"/>
      <dgm:spPr/>
      <dgm:t>
        <a:bodyPr/>
        <a:lstStyle/>
        <a:p>
          <a:r>
            <a:rPr lang="en-US" altLang="zh-CN" sz="2400" dirty="0" err="1"/>
            <a:t>namenode</a:t>
          </a:r>
          <a:r>
            <a:rPr lang="zh-CN" altLang="en-US" sz="2400" dirty="0"/>
            <a:t>格式化</a:t>
          </a:r>
        </a:p>
      </dgm:t>
    </dgm:pt>
    <dgm:pt modelId="{1D0F7822-DC78-4681-BDA9-163511995DA3}" cxnId="{42591604-A086-4BC5-A9EB-DED632C64212}" type="parTrans">
      <dgm:prSet/>
      <dgm:spPr/>
      <dgm:t>
        <a:bodyPr/>
        <a:lstStyle/>
        <a:p>
          <a:endParaRPr lang="zh-CN" altLang="en-US"/>
        </a:p>
      </dgm:t>
    </dgm:pt>
    <dgm:pt modelId="{E459E264-9A4E-43C9-8880-B18605976207}" cxnId="{42591604-A086-4BC5-A9EB-DED632C64212}" type="sibTrans">
      <dgm:prSet/>
      <dgm:spPr/>
      <dgm:t>
        <a:bodyPr/>
        <a:lstStyle/>
        <a:p>
          <a:endParaRPr lang="zh-CN" altLang="en-US"/>
        </a:p>
      </dgm:t>
    </dgm:pt>
    <dgm:pt modelId="{9FF21579-5B46-41AA-9C16-F39BF3886990}">
      <dgm:prSet custT="1"/>
      <dgm:spPr/>
      <dgm:t>
        <a:bodyPr/>
        <a:lstStyle/>
        <a:p>
          <a:r>
            <a:rPr lang="en-US" sz="2400" dirty="0" err="1"/>
            <a:t>hadoop</a:t>
          </a:r>
          <a:r>
            <a:rPr lang="en-US" sz="2400" dirty="0"/>
            <a:t> </a:t>
          </a:r>
          <a:r>
            <a:rPr lang="en-US" sz="2400" dirty="0" err="1"/>
            <a:t>namenode</a:t>
          </a:r>
          <a:r>
            <a:rPr lang="en-US" sz="2400" dirty="0"/>
            <a:t> -format</a:t>
          </a:r>
          <a:endParaRPr lang="zh-CN" altLang="en-US" sz="2400" dirty="0"/>
        </a:p>
      </dgm:t>
    </dgm:pt>
    <dgm:pt modelId="{A7C68BA7-29ED-468E-BA01-241F35F8FCF3}" cxnId="{77B9E03B-5EAE-4607-9EAB-5A31DAEC0C04}" type="parTrans">
      <dgm:prSet/>
      <dgm:spPr/>
      <dgm:t>
        <a:bodyPr/>
        <a:lstStyle/>
        <a:p>
          <a:endParaRPr lang="zh-CN" altLang="en-US"/>
        </a:p>
      </dgm:t>
    </dgm:pt>
    <dgm:pt modelId="{7F3F21BB-FC38-4378-B076-E4E01E64D9DF}" cxnId="{77B9E03B-5EAE-4607-9EAB-5A31DAEC0C04}" type="sibTrans">
      <dgm:prSet/>
      <dgm:spPr/>
      <dgm:t>
        <a:bodyPr/>
        <a:lstStyle/>
        <a:p>
          <a:endParaRPr lang="zh-CN" altLang="en-US"/>
        </a:p>
      </dgm:t>
    </dgm:pt>
    <dgm:pt modelId="{DDDA1EB7-60C4-41A8-AB1F-674DD27E23AF}">
      <dgm:prSet custT="1"/>
      <dgm:spPr/>
      <dgm:t>
        <a:bodyPr/>
        <a:lstStyle/>
        <a:p>
          <a:r>
            <a:rPr lang="en-US" altLang="zh-CN" sz="1800" dirty="0"/>
            <a:t>Start-all.sh</a:t>
          </a:r>
          <a:endParaRPr lang="zh-CN" altLang="en-US" sz="1800" dirty="0"/>
        </a:p>
      </dgm:t>
    </dgm:pt>
    <dgm:pt modelId="{09B51697-1BC0-4F16-BECB-39070524D2EB}" cxnId="{DB98B4B6-A4DB-45CA-9450-D6EA583977A4}" type="parTrans">
      <dgm:prSet/>
      <dgm:spPr/>
      <dgm:t>
        <a:bodyPr/>
        <a:lstStyle/>
        <a:p>
          <a:endParaRPr lang="zh-CN" altLang="en-US"/>
        </a:p>
      </dgm:t>
    </dgm:pt>
    <dgm:pt modelId="{B5415F75-1850-4305-8734-0E50EA137CA4}" cxnId="{DB98B4B6-A4DB-45CA-9450-D6EA583977A4}" type="sibTrans">
      <dgm:prSet/>
      <dgm:spPr/>
      <dgm:t>
        <a:bodyPr/>
        <a:lstStyle/>
        <a:p>
          <a:endParaRPr lang="zh-CN" altLang="en-US"/>
        </a:p>
      </dgm:t>
    </dgm:pt>
    <dgm:pt modelId="{72AD6CED-6A59-4055-8397-292C86444835}">
      <dgm:prSet custT="1"/>
      <dgm:spPr/>
      <dgm:t>
        <a:bodyPr/>
        <a:lstStyle/>
        <a:p>
          <a:r>
            <a:rPr lang="zh-CN" altLang="en-US" sz="2400" dirty="0"/>
            <a:t>将</a:t>
          </a:r>
          <a:r>
            <a:rPr lang="en-US" altLang="zh-CN" sz="2400" dirty="0"/>
            <a:t>Spark</a:t>
          </a:r>
          <a:r>
            <a:rPr lang="zh-CN" altLang="en-US" sz="2400" dirty="0"/>
            <a:t>的</a:t>
          </a:r>
          <a:r>
            <a:rPr lang="en-US" altLang="zh-CN" sz="2400" dirty="0"/>
            <a:t>jar</a:t>
          </a:r>
          <a:r>
            <a:rPr lang="zh-CN" altLang="en-US" sz="2400" dirty="0"/>
            <a:t>包传到</a:t>
          </a:r>
          <a:r>
            <a:rPr lang="en-US" altLang="zh-CN" sz="2400" dirty="0" err="1"/>
            <a:t>hdfs</a:t>
          </a:r>
          <a:r>
            <a:rPr lang="zh-CN" altLang="en-US" sz="2400" dirty="0"/>
            <a:t>中</a:t>
          </a:r>
        </a:p>
      </dgm:t>
    </dgm:pt>
    <dgm:pt modelId="{3272C56B-1A7F-4604-9974-089D32FB4BD1}" cxnId="{25125FB8-12CC-46BE-A5EE-FCD4836D2F16}" type="parTrans">
      <dgm:prSet/>
      <dgm:spPr/>
      <dgm:t>
        <a:bodyPr/>
        <a:lstStyle/>
        <a:p>
          <a:endParaRPr lang="zh-CN" altLang="en-US"/>
        </a:p>
      </dgm:t>
    </dgm:pt>
    <dgm:pt modelId="{989FF87C-A66B-456D-91F1-851F0F9CDD65}" cxnId="{25125FB8-12CC-46BE-A5EE-FCD4836D2F16}" type="sibTrans">
      <dgm:prSet/>
      <dgm:spPr/>
      <dgm:t>
        <a:bodyPr/>
        <a:lstStyle/>
        <a:p>
          <a:endParaRPr lang="zh-CN" altLang="en-US"/>
        </a:p>
      </dgm:t>
    </dgm:pt>
    <dgm:pt modelId="{08AADEF0-7B4D-4610-8098-18272A6520C8}">
      <dgm:prSet custT="1"/>
      <dgm:spPr/>
      <dgm:t>
        <a:bodyPr/>
        <a:lstStyle/>
        <a:p>
          <a:r>
            <a:rPr lang="en-US" altLang="zh-CN" sz="1600" dirty="0" err="1"/>
            <a:t>spark.yarn.jars</a:t>
          </a:r>
          <a:r>
            <a:rPr lang="en-US" altLang="zh-CN" sz="1600" dirty="0"/>
            <a:t>=hdfs:///spark_jars/*                (@spark-defaults.conf</a:t>
          </a:r>
          <a:r>
            <a:rPr lang="zh-CN" altLang="en-US" sz="1600" dirty="0"/>
            <a:t>、</a:t>
          </a:r>
          <a:r>
            <a:rPr lang="en-US" altLang="zh-CN" sz="1600" dirty="0"/>
            <a:t>hive-site.xml)</a:t>
          </a:r>
          <a:endParaRPr lang="zh-CN" altLang="en-US" sz="1600" dirty="0"/>
        </a:p>
      </dgm:t>
    </dgm:pt>
    <dgm:pt modelId="{640FE0DA-1D96-490C-BC20-3DB0CCD943A0}" cxnId="{A2092447-BE4A-4610-8883-599E8B4B3DEF}" type="parTrans">
      <dgm:prSet/>
      <dgm:spPr/>
      <dgm:t>
        <a:bodyPr/>
        <a:lstStyle/>
        <a:p>
          <a:endParaRPr lang="zh-CN" altLang="en-US"/>
        </a:p>
      </dgm:t>
    </dgm:pt>
    <dgm:pt modelId="{7E7F590B-2C09-4F9E-AE52-1F995E03E978}" cxnId="{A2092447-BE4A-4610-8883-599E8B4B3DEF}" type="sibTrans">
      <dgm:prSet/>
      <dgm:spPr/>
      <dgm:t>
        <a:bodyPr/>
        <a:lstStyle/>
        <a:p>
          <a:endParaRPr lang="zh-CN" altLang="en-US"/>
        </a:p>
      </dgm:t>
    </dgm:pt>
    <dgm:pt modelId="{1092B0DA-3957-4FC7-AB72-48E9A8991061}">
      <dgm:prSet custT="1"/>
      <dgm:spPr/>
      <dgm:t>
        <a:bodyPr/>
        <a:lstStyle/>
        <a:p>
          <a:r>
            <a:rPr lang="en-US" altLang="zh-CN" sz="1800" dirty="0"/>
            <a:t>Spark: start-master.sh</a:t>
          </a:r>
          <a:endParaRPr lang="zh-CN" altLang="en-US" sz="1800" dirty="0"/>
        </a:p>
      </dgm:t>
    </dgm:pt>
    <dgm:pt modelId="{CA3E17EB-D99B-4ABE-9DE5-942A3A9D6C08}" cxnId="{760B831B-8FF2-4B9F-8AB4-BDE159DFDC1A}" type="parTrans">
      <dgm:prSet/>
      <dgm:spPr/>
      <dgm:t>
        <a:bodyPr/>
        <a:lstStyle/>
        <a:p>
          <a:endParaRPr lang="zh-CN" altLang="en-US"/>
        </a:p>
      </dgm:t>
    </dgm:pt>
    <dgm:pt modelId="{AFA8107D-6D9B-4497-B5D8-F84AC405BF90}" cxnId="{760B831B-8FF2-4B9F-8AB4-BDE159DFDC1A}" type="sibTrans">
      <dgm:prSet/>
      <dgm:spPr/>
      <dgm:t>
        <a:bodyPr/>
        <a:lstStyle/>
        <a:p>
          <a:endParaRPr lang="zh-CN" altLang="en-US"/>
        </a:p>
      </dgm:t>
    </dgm:pt>
    <dgm:pt modelId="{95C097E2-EBD5-47A7-89F9-6E57876495B7}">
      <dgm:prSet custT="1"/>
      <dgm:spPr/>
      <dgm:t>
        <a:bodyPr/>
        <a:lstStyle/>
        <a:p>
          <a:r>
            <a:rPr lang="en-US" altLang="zh-CN" sz="1600" dirty="0" err="1"/>
            <a:t>hivemetastore</a:t>
          </a:r>
          <a:r>
            <a:rPr lang="en-US" altLang="zh-CN" sz="1600" dirty="0"/>
            <a:t>: </a:t>
          </a:r>
          <a:r>
            <a:rPr lang="en-US" altLang="zh-CN" sz="1600" dirty="0" err="1"/>
            <a:t>nohup</a:t>
          </a:r>
          <a:r>
            <a:rPr lang="en-US" altLang="zh-CN" sz="1600" dirty="0"/>
            <a:t> hive --service </a:t>
          </a:r>
          <a:r>
            <a:rPr lang="en-US" altLang="zh-CN" sz="1600" dirty="0" err="1"/>
            <a:t>metastore</a:t>
          </a:r>
          <a:r>
            <a:rPr lang="en-US" altLang="zh-CN" sz="1600" dirty="0"/>
            <a:t> &amp;</a:t>
          </a:r>
          <a:endParaRPr lang="zh-CN" altLang="en-US" sz="1600" dirty="0"/>
        </a:p>
      </dgm:t>
    </dgm:pt>
    <dgm:pt modelId="{4FFA4C25-58CC-4D29-9CDA-AE8FF0F406DA}" cxnId="{9C7B210A-3AAC-41D6-96DB-04F362A56F13}" type="parTrans">
      <dgm:prSet/>
      <dgm:spPr/>
      <dgm:t>
        <a:bodyPr/>
        <a:lstStyle/>
        <a:p>
          <a:endParaRPr lang="zh-CN" altLang="en-US"/>
        </a:p>
      </dgm:t>
    </dgm:pt>
    <dgm:pt modelId="{4885EB9D-C2C4-4F32-8EA0-9417C2265019}" cxnId="{9C7B210A-3AAC-41D6-96DB-04F362A56F13}" type="sibTrans">
      <dgm:prSet/>
      <dgm:spPr/>
      <dgm:t>
        <a:bodyPr/>
        <a:lstStyle/>
        <a:p>
          <a:endParaRPr lang="zh-CN" altLang="en-US"/>
        </a:p>
      </dgm:t>
    </dgm:pt>
    <dgm:pt modelId="{A95A5169-CAA5-4E74-87A2-F4FA3FFC948A}">
      <dgm:prSet custT="1"/>
      <dgm:spPr/>
      <dgm:t>
        <a:bodyPr/>
        <a:lstStyle/>
        <a:p>
          <a:r>
            <a:rPr lang="en-US" altLang="en-US" sz="1600" dirty="0"/>
            <a:t>hiveserver2: </a:t>
          </a:r>
          <a:r>
            <a:rPr lang="en-US" altLang="en-US" sz="1600" dirty="0" err="1"/>
            <a:t>nohup</a:t>
          </a:r>
          <a:r>
            <a:rPr lang="en-US" altLang="en-US" sz="1600" dirty="0"/>
            <a:t>  hive --service hiveserver2 &amp;</a:t>
          </a:r>
          <a:endParaRPr lang="zh-CN" altLang="en-US" sz="1600" dirty="0"/>
        </a:p>
      </dgm:t>
    </dgm:pt>
    <dgm:pt modelId="{EFE14E0F-4BC9-45C9-9B50-3D6ED38984FD}" cxnId="{2701D48F-63AC-4853-B90D-8B47B2D1E631}" type="parTrans">
      <dgm:prSet/>
      <dgm:spPr/>
      <dgm:t>
        <a:bodyPr/>
        <a:lstStyle/>
        <a:p>
          <a:endParaRPr lang="zh-CN" altLang="en-US"/>
        </a:p>
      </dgm:t>
    </dgm:pt>
    <dgm:pt modelId="{A4AADB32-4F78-4400-B161-E1D578B455C5}" cxnId="{2701D48F-63AC-4853-B90D-8B47B2D1E631}" type="sibTrans">
      <dgm:prSet/>
      <dgm:spPr/>
      <dgm:t>
        <a:bodyPr/>
        <a:lstStyle/>
        <a:p>
          <a:endParaRPr lang="zh-CN" altLang="en-US"/>
        </a:p>
      </dgm:t>
    </dgm:pt>
    <dgm:pt modelId="{E25EF4BA-069C-4D2C-A01B-CC33FE13C185}" type="pres">
      <dgm:prSet presAssocID="{ACE1F608-A3E4-48C2-8362-5D33C6545341}" presName="Name0" presStyleCnt="0">
        <dgm:presLayoutVars>
          <dgm:dir/>
          <dgm:animLvl val="lvl"/>
          <dgm:resizeHandles val="exact"/>
        </dgm:presLayoutVars>
      </dgm:prSet>
      <dgm:spPr/>
    </dgm:pt>
    <dgm:pt modelId="{60ADFDEB-03DB-447C-9007-529B827CF63E}" type="pres">
      <dgm:prSet presAssocID="{9884512E-94FA-4BB8-A669-867EDDC2F57D}" presName="linNode" presStyleCnt="0"/>
      <dgm:spPr/>
    </dgm:pt>
    <dgm:pt modelId="{DE5D3E52-5456-41CA-AB0E-F553F30CD644}" type="pres">
      <dgm:prSet presAssocID="{9884512E-94FA-4BB8-A669-867EDDC2F57D}" presName="parentText" presStyleLbl="node1" presStyleIdx="0" presStyleCnt="3" custLinFactNeighborX="198" custLinFactNeighborY="-1192">
        <dgm:presLayoutVars>
          <dgm:chMax val="1"/>
          <dgm:bulletEnabled val="1"/>
        </dgm:presLayoutVars>
      </dgm:prSet>
      <dgm:spPr/>
    </dgm:pt>
    <dgm:pt modelId="{8275F23D-32DF-495D-9424-2255B2CFF375}" type="pres">
      <dgm:prSet presAssocID="{9884512E-94FA-4BB8-A669-867EDDC2F57D}" presName="descendantText" presStyleLbl="alignAccFollowNode1" presStyleIdx="0" presStyleCnt="3">
        <dgm:presLayoutVars>
          <dgm:bulletEnabled val="1"/>
        </dgm:presLayoutVars>
      </dgm:prSet>
      <dgm:spPr/>
    </dgm:pt>
    <dgm:pt modelId="{D68047C9-3097-4143-96D5-C86F35F986F1}" type="pres">
      <dgm:prSet presAssocID="{E459E264-9A4E-43C9-8880-B18605976207}" presName="sp" presStyleCnt="0"/>
      <dgm:spPr/>
    </dgm:pt>
    <dgm:pt modelId="{6006D711-59B1-45F4-B8FE-4A512EB1956E}" type="pres">
      <dgm:prSet presAssocID="{6CA30A5E-E989-4ACB-AF9A-01A91F5F057B}" presName="linNode" presStyleCnt="0"/>
      <dgm:spPr/>
    </dgm:pt>
    <dgm:pt modelId="{5FB13159-2846-4A91-BF33-DB159242762B}" type="pres">
      <dgm:prSet presAssocID="{6CA30A5E-E989-4ACB-AF9A-01A91F5F057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CE4259A-C60E-414C-B60D-7D9CADE961B7}" type="pres">
      <dgm:prSet presAssocID="{6CA30A5E-E989-4ACB-AF9A-01A91F5F057B}" presName="descendantText" presStyleLbl="alignAccFollowNode1" presStyleIdx="1" presStyleCnt="3">
        <dgm:presLayoutVars>
          <dgm:bulletEnabled val="1"/>
        </dgm:presLayoutVars>
      </dgm:prSet>
      <dgm:spPr/>
    </dgm:pt>
    <dgm:pt modelId="{3ABA9169-674B-46D1-976F-F95973E78F23}" type="pres">
      <dgm:prSet presAssocID="{64EF32EA-4855-4100-ACC9-F471BD5C4241}" presName="sp" presStyleCnt="0"/>
      <dgm:spPr/>
    </dgm:pt>
    <dgm:pt modelId="{2E9DFE21-35CC-422B-9278-FF84D8BBEAC3}" type="pres">
      <dgm:prSet presAssocID="{72AD6CED-6A59-4055-8397-292C86444835}" presName="linNode" presStyleCnt="0"/>
      <dgm:spPr/>
    </dgm:pt>
    <dgm:pt modelId="{B7FE0238-64EA-4CBF-825E-9C877E440443}" type="pres">
      <dgm:prSet presAssocID="{72AD6CED-6A59-4055-8397-292C86444835}" presName="parentText" presStyleLbl="node1" presStyleIdx="2" presStyleCnt="3" custScaleY="153797">
        <dgm:presLayoutVars>
          <dgm:chMax val="1"/>
          <dgm:bulletEnabled val="1"/>
        </dgm:presLayoutVars>
      </dgm:prSet>
      <dgm:spPr/>
    </dgm:pt>
    <dgm:pt modelId="{AF93D316-9AAE-4F6E-86C5-73DF7433179B}" type="pres">
      <dgm:prSet presAssocID="{72AD6CED-6A59-4055-8397-292C86444835}" presName="descendantText" presStyleLbl="alignAccFollowNode1" presStyleIdx="2" presStyleCnt="3" custScaleY="172966">
        <dgm:presLayoutVars>
          <dgm:bulletEnabled val="1"/>
        </dgm:presLayoutVars>
      </dgm:prSet>
      <dgm:spPr/>
    </dgm:pt>
  </dgm:ptLst>
  <dgm:cxnLst>
    <dgm:cxn modelId="{42591604-A086-4BC5-A9EB-DED632C64212}" srcId="{ACE1F608-A3E4-48C2-8362-5D33C6545341}" destId="{9884512E-94FA-4BB8-A669-867EDDC2F57D}" srcOrd="0" destOrd="0" parTransId="{1D0F7822-DC78-4681-BDA9-163511995DA3}" sibTransId="{E459E264-9A4E-43C9-8880-B18605976207}"/>
    <dgm:cxn modelId="{9C7B210A-3AAC-41D6-96DB-04F362A56F13}" srcId="{6CA30A5E-E989-4ACB-AF9A-01A91F5F057B}" destId="{95C097E2-EBD5-47A7-89F9-6E57876495B7}" srcOrd="2" destOrd="0" parTransId="{4FFA4C25-58CC-4D29-9CDA-AE8FF0F406DA}" sibTransId="{4885EB9D-C2C4-4F32-8EA0-9417C2265019}"/>
    <dgm:cxn modelId="{6EFB241B-CD47-4466-A3F3-AADCB732119B}" type="presOf" srcId="{1092B0DA-3957-4FC7-AB72-48E9A8991061}" destId="{FCE4259A-C60E-414C-B60D-7D9CADE961B7}" srcOrd="0" destOrd="1" presId="urn:microsoft.com/office/officeart/2005/8/layout/vList5"/>
    <dgm:cxn modelId="{760B831B-8FF2-4B9F-8AB4-BDE159DFDC1A}" srcId="{6CA30A5E-E989-4ACB-AF9A-01A91F5F057B}" destId="{1092B0DA-3957-4FC7-AB72-48E9A8991061}" srcOrd="1" destOrd="0" parTransId="{CA3E17EB-D99B-4ABE-9DE5-942A3A9D6C08}" sibTransId="{AFA8107D-6D9B-4497-B5D8-F84AC405BF90}"/>
    <dgm:cxn modelId="{18EF9B21-D69C-470D-B8B9-D9DF76DD493C}" type="presOf" srcId="{72AD6CED-6A59-4055-8397-292C86444835}" destId="{B7FE0238-64EA-4CBF-825E-9C877E440443}" srcOrd="0" destOrd="0" presId="urn:microsoft.com/office/officeart/2005/8/layout/vList5"/>
    <dgm:cxn modelId="{AD0FC22E-20AC-4BA8-94D0-F953329AF33E}" type="presOf" srcId="{6CA30A5E-E989-4ACB-AF9A-01A91F5F057B}" destId="{5FB13159-2846-4A91-BF33-DB159242762B}" srcOrd="0" destOrd="0" presId="urn:microsoft.com/office/officeart/2005/8/layout/vList5"/>
    <dgm:cxn modelId="{95B36B38-64A9-4A71-9356-43D692E9210D}" type="presOf" srcId="{08AADEF0-7B4D-4610-8098-18272A6520C8}" destId="{AF93D316-9AAE-4F6E-86C5-73DF7433179B}" srcOrd="0" destOrd="0" presId="urn:microsoft.com/office/officeart/2005/8/layout/vList5"/>
    <dgm:cxn modelId="{77B9E03B-5EAE-4607-9EAB-5A31DAEC0C04}" srcId="{9884512E-94FA-4BB8-A669-867EDDC2F57D}" destId="{9FF21579-5B46-41AA-9C16-F39BF3886990}" srcOrd="0" destOrd="0" parTransId="{A7C68BA7-29ED-468E-BA01-241F35F8FCF3}" sibTransId="{7F3F21BB-FC38-4378-B076-E4E01E64D9DF}"/>
    <dgm:cxn modelId="{C934CD62-C0B1-4625-AC2F-4919DA355818}" srcId="{ACE1F608-A3E4-48C2-8362-5D33C6545341}" destId="{6CA30A5E-E989-4ACB-AF9A-01A91F5F057B}" srcOrd="1" destOrd="0" parTransId="{4EAAB3E7-91EC-4245-BB22-C6E566E37310}" sibTransId="{64EF32EA-4855-4100-ACC9-F471BD5C4241}"/>
    <dgm:cxn modelId="{A2092447-BE4A-4610-8883-599E8B4B3DEF}" srcId="{72AD6CED-6A59-4055-8397-292C86444835}" destId="{08AADEF0-7B4D-4610-8098-18272A6520C8}" srcOrd="0" destOrd="0" parTransId="{640FE0DA-1D96-490C-BC20-3DB0CCD943A0}" sibTransId="{7E7F590B-2C09-4F9E-AE52-1F995E03E978}"/>
    <dgm:cxn modelId="{DCC8CE8C-26E7-4816-9533-30B75190C2FE}" type="presOf" srcId="{9FF21579-5B46-41AA-9C16-F39BF3886990}" destId="{8275F23D-32DF-495D-9424-2255B2CFF375}" srcOrd="0" destOrd="0" presId="urn:microsoft.com/office/officeart/2005/8/layout/vList5"/>
    <dgm:cxn modelId="{DB25398F-513E-4885-8D7C-3290C44CA0DC}" type="presOf" srcId="{DDDA1EB7-60C4-41A8-AB1F-674DD27E23AF}" destId="{FCE4259A-C60E-414C-B60D-7D9CADE961B7}" srcOrd="0" destOrd="0" presId="urn:microsoft.com/office/officeart/2005/8/layout/vList5"/>
    <dgm:cxn modelId="{2701D48F-63AC-4853-B90D-8B47B2D1E631}" srcId="{6CA30A5E-E989-4ACB-AF9A-01A91F5F057B}" destId="{A95A5169-CAA5-4E74-87A2-F4FA3FFC948A}" srcOrd="3" destOrd="0" parTransId="{EFE14E0F-4BC9-45C9-9B50-3D6ED38984FD}" sibTransId="{A4AADB32-4F78-4400-B161-E1D578B455C5}"/>
    <dgm:cxn modelId="{4CD02CAC-857B-485F-BB5C-4326B45F8350}" type="presOf" srcId="{95C097E2-EBD5-47A7-89F9-6E57876495B7}" destId="{FCE4259A-C60E-414C-B60D-7D9CADE961B7}" srcOrd="0" destOrd="2" presId="urn:microsoft.com/office/officeart/2005/8/layout/vList5"/>
    <dgm:cxn modelId="{9D4040B1-8100-4273-81F2-40D82E35982F}" type="presOf" srcId="{ACE1F608-A3E4-48C2-8362-5D33C6545341}" destId="{E25EF4BA-069C-4D2C-A01B-CC33FE13C185}" srcOrd="0" destOrd="0" presId="urn:microsoft.com/office/officeart/2005/8/layout/vList5"/>
    <dgm:cxn modelId="{DB98B4B6-A4DB-45CA-9450-D6EA583977A4}" srcId="{6CA30A5E-E989-4ACB-AF9A-01A91F5F057B}" destId="{DDDA1EB7-60C4-41A8-AB1F-674DD27E23AF}" srcOrd="0" destOrd="0" parTransId="{09B51697-1BC0-4F16-BECB-39070524D2EB}" sibTransId="{B5415F75-1850-4305-8734-0E50EA137CA4}"/>
    <dgm:cxn modelId="{25125FB8-12CC-46BE-A5EE-FCD4836D2F16}" srcId="{ACE1F608-A3E4-48C2-8362-5D33C6545341}" destId="{72AD6CED-6A59-4055-8397-292C86444835}" srcOrd="2" destOrd="0" parTransId="{3272C56B-1A7F-4604-9974-089D32FB4BD1}" sibTransId="{989FF87C-A66B-456D-91F1-851F0F9CDD65}"/>
    <dgm:cxn modelId="{39EE2FDF-997E-4737-80DA-85BD1600A4E5}" type="presOf" srcId="{A95A5169-CAA5-4E74-87A2-F4FA3FFC948A}" destId="{FCE4259A-C60E-414C-B60D-7D9CADE961B7}" srcOrd="0" destOrd="3" presId="urn:microsoft.com/office/officeart/2005/8/layout/vList5"/>
    <dgm:cxn modelId="{0C957FED-28FA-4F39-8DBD-4CFE3F6E0F64}" type="presOf" srcId="{9884512E-94FA-4BB8-A669-867EDDC2F57D}" destId="{DE5D3E52-5456-41CA-AB0E-F553F30CD644}" srcOrd="0" destOrd="0" presId="urn:microsoft.com/office/officeart/2005/8/layout/vList5"/>
    <dgm:cxn modelId="{0FE5F3BF-7A54-45A7-B155-C8DE796FF753}" type="presParOf" srcId="{E25EF4BA-069C-4D2C-A01B-CC33FE13C185}" destId="{60ADFDEB-03DB-447C-9007-529B827CF63E}" srcOrd="0" destOrd="0" presId="urn:microsoft.com/office/officeart/2005/8/layout/vList5"/>
    <dgm:cxn modelId="{5714843A-1B63-4342-A0A7-63601C6CF415}" type="presParOf" srcId="{60ADFDEB-03DB-447C-9007-529B827CF63E}" destId="{DE5D3E52-5456-41CA-AB0E-F553F30CD644}" srcOrd="0" destOrd="0" presId="urn:microsoft.com/office/officeart/2005/8/layout/vList5"/>
    <dgm:cxn modelId="{6D31250E-3C3D-40D0-8E62-D8AF5E53F373}" type="presParOf" srcId="{60ADFDEB-03DB-447C-9007-529B827CF63E}" destId="{8275F23D-32DF-495D-9424-2255B2CFF375}" srcOrd="1" destOrd="0" presId="urn:microsoft.com/office/officeart/2005/8/layout/vList5"/>
    <dgm:cxn modelId="{A3ADC1C0-8488-4959-A286-5C45BB70907E}" type="presParOf" srcId="{E25EF4BA-069C-4D2C-A01B-CC33FE13C185}" destId="{D68047C9-3097-4143-96D5-C86F35F986F1}" srcOrd="1" destOrd="0" presId="urn:microsoft.com/office/officeart/2005/8/layout/vList5"/>
    <dgm:cxn modelId="{7C523CA3-F1A8-437B-8C03-CC3E483C0CFC}" type="presParOf" srcId="{E25EF4BA-069C-4D2C-A01B-CC33FE13C185}" destId="{6006D711-59B1-45F4-B8FE-4A512EB1956E}" srcOrd="2" destOrd="0" presId="urn:microsoft.com/office/officeart/2005/8/layout/vList5"/>
    <dgm:cxn modelId="{A70BB27B-CB28-4B4F-8D01-FA2AC6DBA8FE}" type="presParOf" srcId="{6006D711-59B1-45F4-B8FE-4A512EB1956E}" destId="{5FB13159-2846-4A91-BF33-DB159242762B}" srcOrd="0" destOrd="0" presId="urn:microsoft.com/office/officeart/2005/8/layout/vList5"/>
    <dgm:cxn modelId="{11508938-DC38-4B21-A97E-D7483A7409D4}" type="presParOf" srcId="{6006D711-59B1-45F4-B8FE-4A512EB1956E}" destId="{FCE4259A-C60E-414C-B60D-7D9CADE961B7}" srcOrd="1" destOrd="0" presId="urn:microsoft.com/office/officeart/2005/8/layout/vList5"/>
    <dgm:cxn modelId="{E18A25AE-8FA6-498D-9540-BA20D0ACE297}" type="presParOf" srcId="{E25EF4BA-069C-4D2C-A01B-CC33FE13C185}" destId="{3ABA9169-674B-46D1-976F-F95973E78F23}" srcOrd="3" destOrd="0" presId="urn:microsoft.com/office/officeart/2005/8/layout/vList5"/>
    <dgm:cxn modelId="{74AFA58E-2B27-47F4-AADD-6BCCCA734EA8}" type="presParOf" srcId="{E25EF4BA-069C-4D2C-A01B-CC33FE13C185}" destId="{2E9DFE21-35CC-422B-9278-FF84D8BBEAC3}" srcOrd="4" destOrd="0" presId="urn:microsoft.com/office/officeart/2005/8/layout/vList5"/>
    <dgm:cxn modelId="{B4FEAA90-CD56-4665-AD71-71A0592BC625}" type="presParOf" srcId="{2E9DFE21-35CC-422B-9278-FF84D8BBEAC3}" destId="{B7FE0238-64EA-4CBF-825E-9C877E440443}" srcOrd="0" destOrd="0" presId="urn:microsoft.com/office/officeart/2005/8/layout/vList5"/>
    <dgm:cxn modelId="{2F6B28B1-B898-437A-9B1F-E17F7CF1514B}" type="presParOf" srcId="{2E9DFE21-35CC-422B-9278-FF84D8BBEAC3}" destId="{AF93D316-9AAE-4F6E-86C5-73DF743317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A762FA-677D-4CEC-A2D6-A8EE2B403B8E}" type="doc">
      <dgm:prSet loTypeId="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5E8AD7-6CCE-4662-9E2F-BB199C1C558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/>
            <a:t>存储</a:t>
          </a:r>
          <a:r>
            <a:rPr lang="zh-CN" sz="2800"/>
            <a:t>优化</a:t>
          </a:r>
          <a:r>
            <a:rPr lang="zh-CN" sz="2800"/>
            <a:t/>
          </a:r>
          <a:endParaRPr lang="zh-CN" sz="2800"/>
        </a:p>
      </dgm:t>
    </dgm:pt>
    <dgm:pt modelId="{051C984D-E8E5-4ADD-BC52-4194462B4DBB}" cxnId="{2EDE1A84-A510-4B30-807E-189FDCB35F22}" type="parTrans">
      <dgm:prSet/>
      <dgm:spPr/>
      <dgm:t>
        <a:bodyPr/>
        <a:lstStyle/>
        <a:p>
          <a:endParaRPr lang="en-US"/>
        </a:p>
      </dgm:t>
    </dgm:pt>
    <dgm:pt modelId="{E52EE332-3F13-4338-AC1C-0B8FCEE24C4E}" cxnId="{2EDE1A84-A510-4B30-807E-189FDCB35F22}" type="sibTrans">
      <dgm:prSet/>
      <dgm:spPr/>
      <dgm:t>
        <a:bodyPr/>
        <a:lstStyle/>
        <a:p>
          <a:endParaRPr lang="en-US"/>
        </a:p>
      </dgm:t>
    </dgm:pt>
    <dgm:pt modelId="{EC16D0CB-0C05-4A52-BD93-1A43A0AE50F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800" dirty="0"/>
            <a:t>hive</a:t>
          </a:r>
          <a:r>
            <a:rPr lang="zh-CN" altLang="en-US" sz="2800" dirty="0"/>
            <a:t>默认</a:t>
          </a:r>
          <a:r>
            <a:rPr lang="en-US" altLang="zh-CN" sz="2800" dirty="0"/>
            <a:t>textFile</a:t>
          </a:r>
          <a:r>
            <a:rPr lang="zh-CN" altLang="en-US" sz="2800" dirty="0"/>
            <a:t>存储</a:t>
          </a:r>
          <a:r>
            <a:rPr lang="en-US" sz="2800" dirty="0"/>
            <a:t/>
          </a:r>
          <a:endParaRPr lang="en-US" sz="2800" dirty="0"/>
        </a:p>
      </dgm:t>
    </dgm:pt>
    <dgm:pt modelId="{BB9F7BA4-AE08-4865-9125-891F1C2D95E4}" cxnId="{2E0FD62D-7081-4CBF-87DC-63C4122D4CE9}" type="parTrans">
      <dgm:prSet/>
      <dgm:spPr/>
      <dgm:t>
        <a:bodyPr/>
        <a:lstStyle/>
        <a:p>
          <a:endParaRPr lang="en-US"/>
        </a:p>
      </dgm:t>
    </dgm:pt>
    <dgm:pt modelId="{FD652164-DBF5-40C0-87B7-6E94A1D5DA2C}" cxnId="{2E0FD62D-7081-4CBF-87DC-63C4122D4CE9}" type="sibTrans">
      <dgm:prSet/>
      <dgm:spPr/>
      <dgm:t>
        <a:bodyPr/>
        <a:lstStyle/>
        <a:p>
          <a:endParaRPr lang="en-US"/>
        </a:p>
      </dgm:t>
    </dgm:pt>
    <dgm:pt modelId="{68C60840-A7FC-414E-A675-7FE840F07FC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800" dirty="0"/>
            <a:t>选用</a:t>
          </a:r>
          <a:r>
            <a:rPr lang="en-US" altLang="zh-CN" sz="2800" dirty="0"/>
            <a:t>ORC</a:t>
          </a:r>
          <a:r>
            <a:rPr lang="zh-CN" altLang="en-US" sz="2800" dirty="0"/>
            <a:t>存储</a:t>
          </a:r>
          <a:r>
            <a:rPr lang="zh-CN" altLang="en-US" sz="2800" dirty="0"/>
            <a:t/>
          </a:r>
          <a:endParaRPr lang="zh-CN" altLang="en-US" sz="2800" dirty="0"/>
        </a:p>
      </dgm:t>
    </dgm:pt>
    <dgm:pt modelId="{F3401106-1B63-4740-922E-6789799813A5}" cxnId="{A732B626-7F04-4A53-B3BF-890EA7A51288}" type="parTrans">
      <dgm:prSet/>
      <dgm:spPr/>
    </dgm:pt>
    <dgm:pt modelId="{DFD64137-EA61-477A-AB5A-9085474EF64C}" cxnId="{A732B626-7F04-4A53-B3BF-890EA7A51288}" type="sibTrans">
      <dgm:prSet/>
      <dgm:spPr/>
    </dgm:pt>
    <dgm:pt modelId="{7B09BB18-D32B-4D1C-9738-AFB5BF71082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/>
            <a:t>优化</a:t>
          </a:r>
          <a:r>
            <a:rPr lang="en-US" altLang="zh-CN" sz="2800"/>
            <a:t>M</a:t>
          </a:r>
          <a:r>
            <a:rPr lang="en-US" altLang="zh-CN" sz="2800"/>
            <a:t>ap</a:t>
          </a:r>
          <a:r>
            <a:rPr lang="zh-CN" altLang="en-US" sz="2800"/>
            <a:t>和</a:t>
          </a:r>
          <a:r>
            <a:rPr lang="en-US" altLang="zh-CN" sz="2800"/>
            <a:t>R</a:t>
          </a:r>
          <a:r>
            <a:rPr lang="en-US" altLang="zh-CN" sz="2800"/>
            <a:t>educe</a:t>
          </a:r>
          <a:r>
            <a:rPr lang="en-US" altLang="zh-CN" sz="2800"/>
            <a:t/>
          </a:r>
          <a:endParaRPr lang="en-US" altLang="zh-CN" sz="2800"/>
        </a:p>
      </dgm:t>
    </dgm:pt>
    <dgm:pt modelId="{42690112-165F-4033-87F3-34223BF0135E}" cxnId="{A1F1D871-3847-4D17-B0A9-D845553805B6}" type="parTrans">
      <dgm:prSet/>
      <dgm:spPr/>
      <dgm:t>
        <a:bodyPr/>
        <a:lstStyle/>
        <a:p>
          <a:endParaRPr lang="en-US"/>
        </a:p>
      </dgm:t>
    </dgm:pt>
    <dgm:pt modelId="{02C1DCA7-864A-445F-84C7-3AE88A71EADC}" cxnId="{A1F1D871-3847-4D17-B0A9-D845553805B6}" type="sibTrans">
      <dgm:prSet/>
      <dgm:spPr/>
      <dgm:t>
        <a:bodyPr/>
        <a:lstStyle/>
        <a:p>
          <a:endParaRPr lang="en-US"/>
        </a:p>
      </dgm:t>
    </dgm:pt>
    <dgm:pt modelId="{64AE76AB-E2E5-42EB-AF11-95E581E944E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800" dirty="0"/>
            <a:t>修改</a:t>
          </a:r>
          <a:r>
            <a:rPr lang="zh-CN" altLang="en-US" sz="2800" dirty="0"/>
            <a:t>分块</a:t>
          </a:r>
          <a:r>
            <a:rPr lang="zh-CN" altLang="en-US" sz="2800" dirty="0"/>
            <a:t>大小</a:t>
          </a:r>
          <a:r>
            <a:rPr lang="en-US" sz="2800" dirty="0"/>
            <a:t/>
          </a:r>
          <a:endParaRPr lang="en-US" sz="2800" dirty="0"/>
        </a:p>
      </dgm:t>
    </dgm:pt>
    <dgm:pt modelId="{850530B4-7336-4D92-9672-00DAAC9FDA24}" cxnId="{D700568F-2CC0-4CE9-B71E-1B1BBBB7C816}" type="parTrans">
      <dgm:prSet/>
      <dgm:spPr/>
      <dgm:t>
        <a:bodyPr/>
        <a:lstStyle/>
        <a:p>
          <a:endParaRPr lang="en-US"/>
        </a:p>
      </dgm:t>
    </dgm:pt>
    <dgm:pt modelId="{1138DFAF-BC7D-41F5-8542-64AD7AC4404A}" cxnId="{D700568F-2CC0-4CE9-B71E-1B1BBBB7C816}" type="sibTrans">
      <dgm:prSet/>
      <dgm:spPr/>
      <dgm:t>
        <a:bodyPr/>
        <a:lstStyle/>
        <a:p>
          <a:endParaRPr lang="en-US"/>
        </a:p>
      </dgm:t>
    </dgm:pt>
    <dgm:pt modelId="{837DBAFF-FF8D-4699-9147-53885359AA0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2800"/>
            <a:t>设置</a:t>
          </a:r>
          <a:r>
            <a:rPr lang="en-US" altLang="zh-CN" sz="2800"/>
            <a:t>hive</a:t>
          </a:r>
          <a:r>
            <a:rPr lang="zh-CN" altLang="en-US" sz="2800"/>
            <a:t>相关</a:t>
          </a:r>
          <a:r>
            <a:rPr lang="zh-CN" altLang="en-US" sz="2800"/>
            <a:t>参数</a:t>
          </a:r>
          <a:r>
            <a:rPr lang="zh-CN" altLang="en-US" sz="2800"/>
            <a:t/>
          </a:r>
          <a:endParaRPr lang="zh-CN" altLang="en-US" sz="2800"/>
        </a:p>
      </dgm:t>
    </dgm:pt>
    <dgm:pt modelId="{BF390BE5-858D-4093-83A2-325576255265}" cxnId="{83FFDE16-24BA-49AB-8038-7F47124DF033}" type="parTrans">
      <dgm:prSet/>
      <dgm:spPr/>
    </dgm:pt>
    <dgm:pt modelId="{211CE404-26F1-44D5-8E4F-F97CFBA6F41F}" cxnId="{83FFDE16-24BA-49AB-8038-7F47124DF033}" type="sibTrans">
      <dgm:prSet/>
      <dgm:spPr/>
    </dgm:pt>
    <dgm:pt modelId="{0955B35E-FE02-48E2-8BD1-3073EDA7908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/>
            <a:t>分区表</a:t>
          </a:r>
          <a:r>
            <a:rPr lang="zh-CN" sz="3200"/>
            <a:t/>
          </a:r>
          <a:endParaRPr lang="zh-CN" sz="3200"/>
        </a:p>
      </dgm:t>
    </dgm:pt>
    <dgm:pt modelId="{FB62AAB6-AEC3-40BC-B7D8-41CB0E7ECA2D}" cxnId="{4838EB77-3697-41C4-A15D-BE0D30A372D6}" type="parTrans">
      <dgm:prSet/>
      <dgm:spPr/>
      <dgm:t>
        <a:bodyPr/>
        <a:lstStyle/>
        <a:p>
          <a:endParaRPr lang="en-US"/>
        </a:p>
      </dgm:t>
    </dgm:pt>
    <dgm:pt modelId="{6F4740C1-7412-47C0-A8E3-F084E0C7ABA6}" cxnId="{4838EB77-3697-41C4-A15D-BE0D30A372D6}" type="sibTrans">
      <dgm:prSet/>
      <dgm:spPr/>
      <dgm:t>
        <a:bodyPr/>
        <a:lstStyle/>
        <a:p>
          <a:endParaRPr lang="en-US"/>
        </a:p>
      </dgm:t>
    </dgm:pt>
    <dgm:pt modelId="{08D806A3-2559-4EE9-B515-ECCD33A94E0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800" dirty="0"/>
            <a:t>分区</a:t>
          </a:r>
          <a:r>
            <a:rPr lang="zh-CN" altLang="en-US" sz="2800" dirty="0"/>
            <a:t>表</a:t>
          </a:r>
          <a:r>
            <a:rPr lang="zh-CN" altLang="en-US" sz="2800" dirty="0"/>
            <a:t>存储</a:t>
          </a:r>
          <a:endParaRPr lang="zh-CN" altLang="en-US" sz="2800" dirty="0"/>
        </a:p>
      </dgm:t>
    </dgm:pt>
    <dgm:pt modelId="{B2D053F8-A6C1-476C-A630-34A25B785561}" cxnId="{16B9C998-B294-4865-9B2A-FF02BCBD7DC0}" type="parTrans">
      <dgm:prSet/>
      <dgm:spPr/>
      <dgm:t>
        <a:bodyPr/>
        <a:lstStyle/>
        <a:p>
          <a:endParaRPr lang="en-US"/>
        </a:p>
      </dgm:t>
    </dgm:pt>
    <dgm:pt modelId="{A1FD4BEF-48E2-4C4F-AB40-58901DC7FF7C}" cxnId="{16B9C998-B294-4865-9B2A-FF02BCBD7DC0}" type="sibTrans">
      <dgm:prSet/>
      <dgm:spPr/>
      <dgm:t>
        <a:bodyPr/>
        <a:lstStyle/>
        <a:p>
          <a:endParaRPr lang="en-US"/>
        </a:p>
      </dgm:t>
    </dgm:pt>
    <dgm:pt modelId="{5E62344A-1C03-4D4C-A117-E3D2108D6586}" type="pres">
      <dgm:prSet presAssocID="{F6A762FA-677D-4CEC-A2D6-A8EE2B403B8E}" presName="Name0" presStyleCnt="0">
        <dgm:presLayoutVars>
          <dgm:dir/>
          <dgm:animLvl val="lvl"/>
          <dgm:resizeHandles val="exact"/>
        </dgm:presLayoutVars>
      </dgm:prSet>
      <dgm:spPr/>
    </dgm:pt>
    <dgm:pt modelId="{1A09D16C-4C52-4E85-B82D-10200D5E49CC}" type="pres">
      <dgm:prSet presAssocID="{A25E8AD7-6CCE-4662-9E2F-BB199C1C558D}" presName="composite" presStyleCnt="0"/>
      <dgm:spPr/>
    </dgm:pt>
    <dgm:pt modelId="{8B24ED0D-9E23-49D4-91BB-E7A4C3547ABE}" type="pres">
      <dgm:prSet presAssocID="{A25E8AD7-6CCE-4662-9E2F-BB199C1C558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8D5DC63-47BC-410D-8297-A7A82655BD76}" type="pres">
      <dgm:prSet presAssocID="{A25E8AD7-6CCE-4662-9E2F-BB199C1C558D}" presName="desTx" presStyleLbl="alignAccFollowNode1" presStyleIdx="0" presStyleCnt="3">
        <dgm:presLayoutVars>
          <dgm:bulletEnabled val="1"/>
        </dgm:presLayoutVars>
      </dgm:prSet>
      <dgm:spPr/>
    </dgm:pt>
    <dgm:pt modelId="{FAA1AF02-DA35-4486-822D-679FA972F735}" type="pres">
      <dgm:prSet presAssocID="{E52EE332-3F13-4338-AC1C-0B8FCEE24C4E}" presName="space" presStyleCnt="0"/>
      <dgm:spPr/>
    </dgm:pt>
    <dgm:pt modelId="{0A45F7A5-76D1-4412-97B3-C104F8E9425A}" type="pres">
      <dgm:prSet presAssocID="{7B09BB18-D32B-4D1C-9738-AFB5BF710822}" presName="composite" presStyleCnt="0"/>
      <dgm:spPr/>
    </dgm:pt>
    <dgm:pt modelId="{67CD4882-1F4D-4CC2-A0C5-009F60FA7F5D}" type="pres">
      <dgm:prSet presAssocID="{7B09BB18-D32B-4D1C-9738-AFB5BF71082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CD1A90A-4407-45BC-B604-E774E9CD368E}" type="pres">
      <dgm:prSet presAssocID="{7B09BB18-D32B-4D1C-9738-AFB5BF710822}" presName="desTx" presStyleLbl="alignAccFollowNode1" presStyleIdx="1" presStyleCnt="3">
        <dgm:presLayoutVars>
          <dgm:bulletEnabled val="1"/>
        </dgm:presLayoutVars>
      </dgm:prSet>
      <dgm:spPr/>
    </dgm:pt>
    <dgm:pt modelId="{7A464B75-0726-4036-963B-CBD229E07D48}" type="pres">
      <dgm:prSet presAssocID="{02C1DCA7-864A-445F-84C7-3AE88A71EADC}" presName="space" presStyleCnt="0"/>
      <dgm:spPr/>
    </dgm:pt>
    <dgm:pt modelId="{10F88D82-4DDE-4FF4-9814-5601274F775C}" type="pres">
      <dgm:prSet presAssocID="{0955B35E-FE02-48E2-8BD1-3073EDA7908F}" presName="composite" presStyleCnt="0"/>
      <dgm:spPr/>
    </dgm:pt>
    <dgm:pt modelId="{00781E62-1105-40A5-A206-2C5F8D94AB4E}" type="pres">
      <dgm:prSet presAssocID="{0955B35E-FE02-48E2-8BD1-3073EDA7908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BE8C377-58B5-4B20-A222-B1CDDBA68E6F}" type="pres">
      <dgm:prSet presAssocID="{0955B35E-FE02-48E2-8BD1-3073EDA7908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EDE1A84-A510-4B30-807E-189FDCB35F22}" srcId="{F6A762FA-677D-4CEC-A2D6-A8EE2B403B8E}" destId="{A25E8AD7-6CCE-4662-9E2F-BB199C1C558D}" srcOrd="0" destOrd="0" parTransId="{051C984D-E8E5-4ADD-BC52-4194462B4DBB}" sibTransId="{E52EE332-3F13-4338-AC1C-0B8FCEE24C4E}"/>
    <dgm:cxn modelId="{2E0FD62D-7081-4CBF-87DC-63C4122D4CE9}" srcId="{A25E8AD7-6CCE-4662-9E2F-BB199C1C558D}" destId="{EC16D0CB-0C05-4A52-BD93-1A43A0AE50F9}" srcOrd="0" destOrd="0" parTransId="{BB9F7BA4-AE08-4865-9125-891F1C2D95E4}" sibTransId="{FD652164-DBF5-40C0-87B7-6E94A1D5DA2C}"/>
    <dgm:cxn modelId="{A732B626-7F04-4A53-B3BF-890EA7A51288}" srcId="{A25E8AD7-6CCE-4662-9E2F-BB199C1C558D}" destId="{68C60840-A7FC-414E-A675-7FE840F07FC0}" srcOrd="1" destOrd="0" parTransId="{F3401106-1B63-4740-922E-6789799813A5}" sibTransId="{DFD64137-EA61-477A-AB5A-9085474EF64C}"/>
    <dgm:cxn modelId="{A1F1D871-3847-4D17-B0A9-D845553805B6}" srcId="{F6A762FA-677D-4CEC-A2D6-A8EE2B403B8E}" destId="{7B09BB18-D32B-4D1C-9738-AFB5BF710822}" srcOrd="1" destOrd="0" parTransId="{42690112-165F-4033-87F3-34223BF0135E}" sibTransId="{02C1DCA7-864A-445F-84C7-3AE88A71EADC}"/>
    <dgm:cxn modelId="{D700568F-2CC0-4CE9-B71E-1B1BBBB7C816}" srcId="{7B09BB18-D32B-4D1C-9738-AFB5BF710822}" destId="{64AE76AB-E2E5-42EB-AF11-95E581E944E5}" srcOrd="0" destOrd="1" parTransId="{850530B4-7336-4D92-9672-00DAAC9FDA24}" sibTransId="{1138DFAF-BC7D-41F5-8542-64AD7AC4404A}"/>
    <dgm:cxn modelId="{83FFDE16-24BA-49AB-8038-7F47124DF033}" srcId="{7B09BB18-D32B-4D1C-9738-AFB5BF710822}" destId="{837DBAFF-FF8D-4699-9147-53885359AA07}" srcOrd="1" destOrd="1" parTransId="{BF390BE5-858D-4093-83A2-325576255265}" sibTransId="{211CE404-26F1-44D5-8E4F-F97CFBA6F41F}"/>
    <dgm:cxn modelId="{4838EB77-3697-41C4-A15D-BE0D30A372D6}" srcId="{F6A762FA-677D-4CEC-A2D6-A8EE2B403B8E}" destId="{0955B35E-FE02-48E2-8BD1-3073EDA7908F}" srcOrd="2" destOrd="0" parTransId="{FB62AAB6-AEC3-40BC-B7D8-41CB0E7ECA2D}" sibTransId="{6F4740C1-7412-47C0-A8E3-F084E0C7ABA6}"/>
    <dgm:cxn modelId="{16B9C998-B294-4865-9B2A-FF02BCBD7DC0}" srcId="{0955B35E-FE02-48E2-8BD1-3073EDA7908F}" destId="{08D806A3-2559-4EE9-B515-ECCD33A94E07}" srcOrd="0" destOrd="2" parTransId="{B2D053F8-A6C1-476C-A630-34A25B785561}" sibTransId="{A1FD4BEF-48E2-4C4F-AB40-58901DC7FF7C}"/>
    <dgm:cxn modelId="{51E3B407-407B-489B-8FB4-0CAD137A980F}" type="presOf" srcId="{F6A762FA-677D-4CEC-A2D6-A8EE2B403B8E}" destId="{5E62344A-1C03-4D4C-A117-E3D2108D6586}" srcOrd="0" destOrd="0" presId="urn:microsoft.com/office/officeart/2005/8/layout/hList1"/>
    <dgm:cxn modelId="{D7A480A1-4597-4345-A9B3-8CAA21F67E97}" type="presParOf" srcId="{5E62344A-1C03-4D4C-A117-E3D2108D6586}" destId="{1A09D16C-4C52-4E85-B82D-10200D5E49CC}" srcOrd="0" destOrd="0" presId="urn:microsoft.com/office/officeart/2005/8/layout/hList1"/>
    <dgm:cxn modelId="{9D42B2AE-DA32-4B82-8D22-DBF75EBFA941}" type="presParOf" srcId="{1A09D16C-4C52-4E85-B82D-10200D5E49CC}" destId="{8B24ED0D-9E23-49D4-91BB-E7A4C3547ABE}" srcOrd="0" destOrd="0" presId="urn:microsoft.com/office/officeart/2005/8/layout/hList1"/>
    <dgm:cxn modelId="{0EA1DD44-8C6A-498F-B240-C3D3E845087D}" type="presOf" srcId="{A25E8AD7-6CCE-4662-9E2F-BB199C1C558D}" destId="{8B24ED0D-9E23-49D4-91BB-E7A4C3547ABE}" srcOrd="0" destOrd="0" presId="urn:microsoft.com/office/officeart/2005/8/layout/hList1"/>
    <dgm:cxn modelId="{7031F63A-A7C0-4CCC-BFD2-ECA31AC7B47F}" type="presParOf" srcId="{1A09D16C-4C52-4E85-B82D-10200D5E49CC}" destId="{38D5DC63-47BC-410D-8297-A7A82655BD76}" srcOrd="1" destOrd="0" presId="urn:microsoft.com/office/officeart/2005/8/layout/hList1"/>
    <dgm:cxn modelId="{5F03817D-311B-4233-8E95-BAB7B9EEE130}" type="presOf" srcId="{EC16D0CB-0C05-4A52-BD93-1A43A0AE50F9}" destId="{38D5DC63-47BC-410D-8297-A7A82655BD76}" srcOrd="0" destOrd="0" presId="urn:microsoft.com/office/officeart/2005/8/layout/hList1"/>
    <dgm:cxn modelId="{975CBC0B-A17F-47E1-A32E-B8B1A4051993}" type="presOf" srcId="{68C60840-A7FC-414E-A675-7FE840F07FC0}" destId="{38D5DC63-47BC-410D-8297-A7A82655BD76}" srcOrd="0" destOrd="1" presId="urn:microsoft.com/office/officeart/2005/8/layout/hList1"/>
    <dgm:cxn modelId="{61105EC0-678E-43C8-A584-61DF251523BA}" type="presParOf" srcId="{5E62344A-1C03-4D4C-A117-E3D2108D6586}" destId="{FAA1AF02-DA35-4486-822D-679FA972F735}" srcOrd="1" destOrd="0" presId="urn:microsoft.com/office/officeart/2005/8/layout/hList1"/>
    <dgm:cxn modelId="{14D1EEC4-515C-4DEE-8224-1C77EFB9DB90}" type="presParOf" srcId="{5E62344A-1C03-4D4C-A117-E3D2108D6586}" destId="{0A45F7A5-76D1-4412-97B3-C104F8E9425A}" srcOrd="2" destOrd="0" presId="urn:microsoft.com/office/officeart/2005/8/layout/hList1"/>
    <dgm:cxn modelId="{0407B97C-8F41-49F8-B570-C4230DF9DF16}" type="presParOf" srcId="{0A45F7A5-76D1-4412-97B3-C104F8E9425A}" destId="{67CD4882-1F4D-4CC2-A0C5-009F60FA7F5D}" srcOrd="0" destOrd="2" presId="urn:microsoft.com/office/officeart/2005/8/layout/hList1"/>
    <dgm:cxn modelId="{48E227C5-2745-4C67-A418-6E399FE613ED}" type="presOf" srcId="{7B09BB18-D32B-4D1C-9738-AFB5BF710822}" destId="{67CD4882-1F4D-4CC2-A0C5-009F60FA7F5D}" srcOrd="0" destOrd="0" presId="urn:microsoft.com/office/officeart/2005/8/layout/hList1"/>
    <dgm:cxn modelId="{EEDE6845-1B6B-4799-8AF2-EB88708D19B5}" type="presParOf" srcId="{0A45F7A5-76D1-4412-97B3-C104F8E9425A}" destId="{8CD1A90A-4407-45BC-B604-E774E9CD368E}" srcOrd="1" destOrd="2" presId="urn:microsoft.com/office/officeart/2005/8/layout/hList1"/>
    <dgm:cxn modelId="{B69D1716-6C3D-400F-9D7B-F0116837458A}" type="presOf" srcId="{64AE76AB-E2E5-42EB-AF11-95E581E944E5}" destId="{8CD1A90A-4407-45BC-B604-E774E9CD368E}" srcOrd="0" destOrd="0" presId="urn:microsoft.com/office/officeart/2005/8/layout/hList1"/>
    <dgm:cxn modelId="{CEB058BD-4498-489C-928F-2AA33178BD65}" type="presOf" srcId="{837DBAFF-FF8D-4699-9147-53885359AA07}" destId="{8CD1A90A-4407-45BC-B604-E774E9CD368E}" srcOrd="0" destOrd="1" presId="urn:microsoft.com/office/officeart/2005/8/layout/hList1"/>
    <dgm:cxn modelId="{6DBE0DB0-B6F8-4204-BAF4-5F30D3635141}" type="presParOf" srcId="{5E62344A-1C03-4D4C-A117-E3D2108D6586}" destId="{7A464B75-0726-4036-963B-CBD229E07D48}" srcOrd="3" destOrd="0" presId="urn:microsoft.com/office/officeart/2005/8/layout/hList1"/>
    <dgm:cxn modelId="{8787D408-4166-4386-B613-435BB209C1DA}" type="presParOf" srcId="{5E62344A-1C03-4D4C-A117-E3D2108D6586}" destId="{10F88D82-4DDE-4FF4-9814-5601274F775C}" srcOrd="4" destOrd="0" presId="urn:microsoft.com/office/officeart/2005/8/layout/hList1"/>
    <dgm:cxn modelId="{758886AD-7D5D-45A5-A44E-AD6030DF5266}" type="presParOf" srcId="{10F88D82-4DDE-4FF4-9814-5601274F775C}" destId="{00781E62-1105-40A5-A206-2C5F8D94AB4E}" srcOrd="0" destOrd="4" presId="urn:microsoft.com/office/officeart/2005/8/layout/hList1"/>
    <dgm:cxn modelId="{19B69276-776C-4ED3-9D12-01A4A7749D2C}" type="presOf" srcId="{0955B35E-FE02-48E2-8BD1-3073EDA7908F}" destId="{00781E62-1105-40A5-A206-2C5F8D94AB4E}" srcOrd="0" destOrd="0" presId="urn:microsoft.com/office/officeart/2005/8/layout/hList1"/>
    <dgm:cxn modelId="{094AC4E6-B796-41EC-881A-83D8DDA63175}" type="presParOf" srcId="{10F88D82-4DDE-4FF4-9814-5601274F775C}" destId="{9BE8C377-58B5-4B20-A222-B1CDDBA68E6F}" srcOrd="1" destOrd="4" presId="urn:microsoft.com/office/officeart/2005/8/layout/hList1"/>
    <dgm:cxn modelId="{BE9BAF1B-5BED-4E33-88C0-C83F438724DB}" type="presOf" srcId="{08D806A3-2559-4EE9-B515-ECCD33A94E07}" destId="{9BE8C377-58B5-4B20-A222-B1CDDBA68E6F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3DFF-398D-4AF1-BB5C-815D083D164D}">
      <dsp:nvSpPr>
        <dsp:cNvPr id="0" name=""/>
        <dsp:cNvSpPr/>
      </dsp:nvSpPr>
      <dsp:spPr>
        <a:xfrm>
          <a:off x="0" y="188825"/>
          <a:ext cx="6513603" cy="17111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架构说明</a:t>
          </a:r>
          <a:endParaRPr lang="en-US" sz="6500" kern="1200"/>
        </a:p>
      </dsp:txBody>
      <dsp:txXfrm>
        <a:off x="83530" y="272355"/>
        <a:ext cx="6346543" cy="1544065"/>
      </dsp:txXfrm>
    </dsp:sp>
    <dsp:sp modelId="{37B27741-E3F4-457D-B155-11A6D2D5A2CB}">
      <dsp:nvSpPr>
        <dsp:cNvPr id="0" name=""/>
        <dsp:cNvSpPr/>
      </dsp:nvSpPr>
      <dsp:spPr>
        <a:xfrm>
          <a:off x="0" y="2087150"/>
          <a:ext cx="6513603" cy="17111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 dirty="0"/>
            <a:t>实现过程</a:t>
          </a:r>
          <a:endParaRPr lang="en-US" sz="6500" kern="1200" dirty="0"/>
        </a:p>
      </dsp:txBody>
      <dsp:txXfrm>
        <a:off x="83530" y="2170680"/>
        <a:ext cx="6346543" cy="1544065"/>
      </dsp:txXfrm>
    </dsp:sp>
    <dsp:sp modelId="{AF368597-1752-497B-A771-6FA82897D3D4}">
      <dsp:nvSpPr>
        <dsp:cNvPr id="0" name=""/>
        <dsp:cNvSpPr/>
      </dsp:nvSpPr>
      <dsp:spPr>
        <a:xfrm>
          <a:off x="0" y="3985475"/>
          <a:ext cx="6513603" cy="17111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功能演示</a:t>
          </a:r>
          <a:endParaRPr lang="en-US" sz="6500" kern="1200"/>
        </a:p>
      </dsp:txBody>
      <dsp:txXfrm>
        <a:off x="83530" y="4069005"/>
        <a:ext cx="6346543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5BD64-C32B-45FF-9C78-0851F651FC07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ED8A4-6835-4A3B-8A4A-22456B901996}">
      <dsp:nvSpPr>
        <dsp:cNvPr id="0" name=""/>
        <dsp:cNvSpPr/>
      </dsp:nvSpPr>
      <dsp:spPr>
        <a:xfrm>
          <a:off x="0" y="2873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Hive</a:t>
          </a:r>
          <a:r>
            <a:rPr lang="zh-CN" sz="3000" kern="1200"/>
            <a:t>默认使用</a:t>
          </a:r>
          <a:r>
            <a:rPr lang="en-US" sz="3000" kern="1200"/>
            <a:t>MapReduce</a:t>
          </a:r>
          <a:r>
            <a:rPr lang="zh-CN" sz="3000" kern="1200"/>
            <a:t>作为执行引擎，即</a:t>
          </a:r>
          <a:r>
            <a:rPr lang="en-US" sz="3000" kern="1200"/>
            <a:t>Hive on mr</a:t>
          </a:r>
          <a:r>
            <a:rPr lang="zh-CN" sz="3000" kern="1200"/>
            <a:t>。</a:t>
          </a:r>
          <a:endParaRPr lang="en-US" sz="3000" kern="1200"/>
        </a:p>
      </dsp:txBody>
      <dsp:txXfrm>
        <a:off x="0" y="2873"/>
        <a:ext cx="6513603" cy="1959892"/>
      </dsp:txXfrm>
    </dsp:sp>
    <dsp:sp modelId="{A73E3218-FFDB-4451-BBB4-341E88DBA3B0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E9E9F-68E5-4DE5-BCF2-9018F9925D21}">
      <dsp:nvSpPr>
        <dsp:cNvPr id="0" name=""/>
        <dsp:cNvSpPr/>
      </dsp:nvSpPr>
      <dsp:spPr>
        <a:xfrm>
          <a:off x="0" y="1962766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实际上，</a:t>
          </a:r>
          <a:r>
            <a:rPr lang="en-US" sz="3000" kern="1200"/>
            <a:t>Hive</a:t>
          </a:r>
          <a:r>
            <a:rPr lang="zh-CN" sz="3000" kern="1200"/>
            <a:t>还可以使用</a:t>
          </a:r>
          <a:r>
            <a:rPr lang="en-US" sz="3000" kern="1200"/>
            <a:t>Tez</a:t>
          </a:r>
          <a:r>
            <a:rPr lang="zh-CN" sz="3000" kern="1200"/>
            <a:t>和</a:t>
          </a:r>
          <a:r>
            <a:rPr lang="en-US" sz="3000" kern="1200"/>
            <a:t>Spark</a:t>
          </a:r>
          <a:r>
            <a:rPr lang="zh-CN" sz="3000" kern="1200"/>
            <a:t>作为其执行引擎，分别为</a:t>
          </a:r>
          <a:r>
            <a:rPr lang="en-US" sz="3000" kern="1200"/>
            <a:t>Hive on Tez</a:t>
          </a:r>
          <a:r>
            <a:rPr lang="zh-CN" sz="3000" kern="1200"/>
            <a:t>和</a:t>
          </a:r>
          <a:r>
            <a:rPr lang="en-US" sz="3000" kern="1200"/>
            <a:t>Hive on Spark</a:t>
          </a:r>
          <a:r>
            <a:rPr lang="zh-CN" sz="3000" kern="1200"/>
            <a:t>。</a:t>
          </a:r>
          <a:endParaRPr lang="en-US" sz="3000" kern="1200"/>
        </a:p>
      </dsp:txBody>
      <dsp:txXfrm>
        <a:off x="0" y="1962766"/>
        <a:ext cx="6513603" cy="1959892"/>
      </dsp:txXfrm>
    </dsp:sp>
    <dsp:sp modelId="{0EC46C56-E7B2-4946-BD05-29A8F84E1B28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DAC87-B046-49C1-95B3-92E6A25EE492}">
      <dsp:nvSpPr>
        <dsp:cNvPr id="0" name=""/>
        <dsp:cNvSpPr/>
      </dsp:nvSpPr>
      <dsp:spPr>
        <a:xfrm>
          <a:off x="0" y="3922659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由于</a:t>
          </a:r>
          <a:r>
            <a:rPr lang="en-US" sz="3000" kern="1200"/>
            <a:t>MapReduce</a:t>
          </a:r>
          <a:r>
            <a:rPr lang="zh-CN" sz="3000" kern="1200"/>
            <a:t>中间计算均需要写入磁盘，而</a:t>
          </a:r>
          <a:r>
            <a:rPr lang="en-US" sz="3000" kern="1200"/>
            <a:t>Spark</a:t>
          </a:r>
          <a:r>
            <a:rPr lang="zh-CN" sz="3000" kern="1200"/>
            <a:t>是放在内存中，所以总体来讲</a:t>
          </a:r>
          <a:r>
            <a:rPr lang="en-US" sz="3000" kern="1200"/>
            <a:t>Spark</a:t>
          </a:r>
          <a:r>
            <a:rPr lang="zh-CN" sz="3000" kern="1200"/>
            <a:t>比</a:t>
          </a:r>
          <a:r>
            <a:rPr lang="en-US" sz="3000" kern="1200"/>
            <a:t>MapReduce</a:t>
          </a:r>
          <a:r>
            <a:rPr lang="zh-CN" sz="3000" kern="1200"/>
            <a:t>快很多。</a:t>
          </a:r>
          <a:endParaRPr lang="en-US" sz="3000" kern="1200"/>
        </a:p>
      </dsp:txBody>
      <dsp:txXfrm>
        <a:off x="0" y="3922659"/>
        <a:ext cx="6513603" cy="1959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C28D7-4888-4326-BD4B-A5E0ED35DADE}">
      <dsp:nvSpPr>
        <dsp:cNvPr id="0" name=""/>
        <dsp:cNvSpPr/>
      </dsp:nvSpPr>
      <dsp:spPr>
        <a:xfrm>
          <a:off x="0" y="64760"/>
          <a:ext cx="6513603" cy="974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修改</a:t>
          </a:r>
          <a:r>
            <a:rPr lang="en-US" altLang="zh-CN" sz="3700" kern="1200"/>
            <a:t>Hosts</a:t>
          </a:r>
          <a:r>
            <a:rPr lang="zh-CN" altLang="en-US" sz="3700" kern="1200"/>
            <a:t>文件</a:t>
          </a:r>
          <a:endParaRPr lang="en-US" sz="3700" kern="1200" dirty="0"/>
        </a:p>
      </dsp:txBody>
      <dsp:txXfrm>
        <a:off x="47548" y="112308"/>
        <a:ext cx="6418507" cy="878929"/>
      </dsp:txXfrm>
    </dsp:sp>
    <dsp:sp modelId="{8800E950-062D-4B53-9076-03891A664495}">
      <dsp:nvSpPr>
        <dsp:cNvPr id="0" name=""/>
        <dsp:cNvSpPr/>
      </dsp:nvSpPr>
      <dsp:spPr>
        <a:xfrm>
          <a:off x="0" y="1038785"/>
          <a:ext cx="6513603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900" kern="1200" dirty="0"/>
            <a:t>/</a:t>
          </a:r>
          <a:r>
            <a:rPr lang="en-US" altLang="zh-CN" sz="2900" kern="1200" dirty="0" err="1"/>
            <a:t>etc</a:t>
          </a:r>
          <a:r>
            <a:rPr lang="en-US" altLang="zh-CN" sz="2900" kern="1200" dirty="0"/>
            <a:t>/hosts</a:t>
          </a:r>
          <a:endParaRPr lang="zh-CN" altLang="en-US" sz="2900" kern="1200" dirty="0"/>
        </a:p>
      </dsp:txBody>
      <dsp:txXfrm>
        <a:off x="0" y="1038785"/>
        <a:ext cx="6513603" cy="612720"/>
      </dsp:txXfrm>
    </dsp:sp>
    <dsp:sp modelId="{6B82C92B-C925-4340-8DC6-B01EEB5D67C4}">
      <dsp:nvSpPr>
        <dsp:cNvPr id="0" name=""/>
        <dsp:cNvSpPr/>
      </dsp:nvSpPr>
      <dsp:spPr>
        <a:xfrm>
          <a:off x="0" y="1651505"/>
          <a:ext cx="6513603" cy="97402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配置</a:t>
          </a:r>
          <a:r>
            <a:rPr lang="en-US" altLang="zh-CN" sz="3700" kern="1200"/>
            <a:t>ssh</a:t>
          </a:r>
          <a:r>
            <a:rPr lang="zh-CN" altLang="en-US" sz="3700" kern="1200"/>
            <a:t>互信</a:t>
          </a:r>
          <a:endParaRPr lang="en-US" altLang="zh-CN" sz="3700" kern="1200" dirty="0"/>
        </a:p>
      </dsp:txBody>
      <dsp:txXfrm>
        <a:off x="47548" y="1699053"/>
        <a:ext cx="6418507" cy="878929"/>
      </dsp:txXfrm>
    </dsp:sp>
    <dsp:sp modelId="{36939FDD-EEC2-47CB-B91E-BE168F66C393}">
      <dsp:nvSpPr>
        <dsp:cNvPr id="0" name=""/>
        <dsp:cNvSpPr/>
      </dsp:nvSpPr>
      <dsp:spPr>
        <a:xfrm>
          <a:off x="0" y="2625530"/>
          <a:ext cx="6513603" cy="1110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900" kern="1200" dirty="0" err="1"/>
            <a:t>ssh</a:t>
          </a:r>
          <a:r>
            <a:rPr lang="en-US" altLang="zh-CN" sz="2900" kern="1200" dirty="0"/>
            <a:t>-keygen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900" kern="1200" dirty="0" err="1"/>
            <a:t>ssh</a:t>
          </a:r>
          <a:r>
            <a:rPr lang="en-US" altLang="zh-CN" sz="2900" kern="1200" dirty="0"/>
            <a:t>-copy-id</a:t>
          </a:r>
        </a:p>
      </dsp:txBody>
      <dsp:txXfrm>
        <a:off x="0" y="2625530"/>
        <a:ext cx="6513603" cy="1110555"/>
      </dsp:txXfrm>
    </dsp:sp>
    <dsp:sp modelId="{9CF719EE-FA96-480F-876A-8B0392E1CA1D}">
      <dsp:nvSpPr>
        <dsp:cNvPr id="0" name=""/>
        <dsp:cNvSpPr/>
      </dsp:nvSpPr>
      <dsp:spPr>
        <a:xfrm>
          <a:off x="0" y="3736085"/>
          <a:ext cx="6513603" cy="9740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安装</a:t>
          </a:r>
          <a:r>
            <a:rPr lang="en-US" altLang="zh-CN" sz="3700" kern="1200" dirty="0"/>
            <a:t>JDK</a:t>
          </a:r>
        </a:p>
      </dsp:txBody>
      <dsp:txXfrm>
        <a:off x="47548" y="3783633"/>
        <a:ext cx="6418507" cy="878929"/>
      </dsp:txXfrm>
    </dsp:sp>
    <dsp:sp modelId="{F5F55272-A8EA-4CCB-A847-2719B317E0B6}">
      <dsp:nvSpPr>
        <dsp:cNvPr id="0" name=""/>
        <dsp:cNvSpPr/>
      </dsp:nvSpPr>
      <dsp:spPr>
        <a:xfrm>
          <a:off x="0" y="4710110"/>
          <a:ext cx="6513603" cy="1110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900" kern="1200" dirty="0"/>
            <a:t>JAVA_HOME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900" kern="1200" dirty="0"/>
            <a:t>PATH</a:t>
          </a:r>
          <a:endParaRPr lang="zh-CN" altLang="en-US" sz="2900" kern="1200" dirty="0"/>
        </a:p>
      </dsp:txBody>
      <dsp:txXfrm>
        <a:off x="0" y="4710110"/>
        <a:ext cx="6513603" cy="1110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C28D7-4888-4326-BD4B-A5E0ED35DADE}">
      <dsp:nvSpPr>
        <dsp:cNvPr id="0" name=""/>
        <dsp:cNvSpPr/>
      </dsp:nvSpPr>
      <dsp:spPr>
        <a:xfrm>
          <a:off x="0" y="136872"/>
          <a:ext cx="6513603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安装</a:t>
          </a:r>
          <a:r>
            <a:rPr lang="en-US" sz="3200" kern="1200" dirty="0"/>
            <a:t>Hadoop</a:t>
          </a:r>
        </a:p>
      </dsp:txBody>
      <dsp:txXfrm>
        <a:off x="41123" y="177995"/>
        <a:ext cx="6431357" cy="760154"/>
      </dsp:txXfrm>
    </dsp:sp>
    <dsp:sp modelId="{8800E950-062D-4B53-9076-03891A664495}">
      <dsp:nvSpPr>
        <dsp:cNvPr id="0" name=""/>
        <dsp:cNvSpPr/>
      </dsp:nvSpPr>
      <dsp:spPr>
        <a:xfrm>
          <a:off x="0" y="979272"/>
          <a:ext cx="6513603" cy="47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500" kern="1200" dirty="0"/>
            <a:t>配置文件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500" kern="1200" dirty="0"/>
            <a:t>core-site.xml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hdfs-site.xml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kern="1200" dirty="0"/>
            <a:t>yarn-site.xml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mapred-site.xml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hadoop-env.sh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500" kern="1200" dirty="0"/>
            <a:t>yarn-env.sh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500" kern="1200" dirty="0"/>
            <a:t>workers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HADOOP_HOME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H</a:t>
          </a:r>
          <a:r>
            <a:rPr lang="en-US" altLang="zh-CN" sz="2500" kern="1200" dirty="0"/>
            <a:t>ADOOP_CONF_DIR</a:t>
          </a:r>
          <a:endParaRPr lang="en-US" sz="2500" kern="1200" dirty="0"/>
        </a:p>
      </dsp:txBody>
      <dsp:txXfrm>
        <a:off x="0" y="979272"/>
        <a:ext cx="6513603" cy="4769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339D1-57F4-4798-B0C0-1A66E45A3C4E}">
      <dsp:nvSpPr>
        <dsp:cNvPr id="0" name=""/>
        <dsp:cNvSpPr/>
      </dsp:nvSpPr>
      <dsp:spPr>
        <a:xfrm>
          <a:off x="0" y="234590"/>
          <a:ext cx="6513603" cy="974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安装</a:t>
          </a:r>
          <a:r>
            <a:rPr lang="en-US" sz="3700" kern="1200"/>
            <a:t>Hive</a:t>
          </a:r>
          <a:endParaRPr lang="zh-CN" altLang="en-US" sz="3700" kern="1200" dirty="0"/>
        </a:p>
      </dsp:txBody>
      <dsp:txXfrm>
        <a:off x="47548" y="282138"/>
        <a:ext cx="6418507" cy="878929"/>
      </dsp:txXfrm>
    </dsp:sp>
    <dsp:sp modelId="{F76BABE7-EE2E-47FD-8D50-F9F418F805B7}">
      <dsp:nvSpPr>
        <dsp:cNvPr id="0" name=""/>
        <dsp:cNvSpPr/>
      </dsp:nvSpPr>
      <dsp:spPr>
        <a:xfrm>
          <a:off x="0" y="1208615"/>
          <a:ext cx="6513603" cy="444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 dirty="0"/>
            <a:t>使用</a:t>
          </a:r>
          <a:r>
            <a:rPr lang="en-US" sz="2900" kern="1200" dirty="0"/>
            <a:t>MySQL</a:t>
          </a:r>
          <a:r>
            <a:rPr lang="zh-CN" sz="2900" kern="1200" dirty="0"/>
            <a:t>作为</a:t>
          </a:r>
          <a:r>
            <a:rPr lang="en-US" sz="2900" kern="1200" dirty="0" err="1"/>
            <a:t>metastore</a:t>
          </a:r>
          <a:r>
            <a:rPr lang="zh-CN" sz="2900" kern="1200" dirty="0"/>
            <a:t>的数据库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kern="1200" dirty="0"/>
            <a:t>新建</a:t>
          </a:r>
          <a:r>
            <a:rPr lang="en-US" altLang="zh-CN" sz="2900" kern="1200" dirty="0"/>
            <a:t>MySQL</a:t>
          </a:r>
          <a:r>
            <a:rPr lang="zh-CN" altLang="en-US" sz="2900" kern="1200" dirty="0"/>
            <a:t>账号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kern="1200" dirty="0"/>
            <a:t>创建</a:t>
          </a:r>
          <a:r>
            <a:rPr lang="en-US" altLang="zh-CN" sz="2900" kern="1200" dirty="0" err="1"/>
            <a:t>metastore</a:t>
          </a:r>
          <a:r>
            <a:rPr lang="zh-CN" altLang="en-US" sz="2900" kern="1200" dirty="0"/>
            <a:t>数据库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kern="1200" dirty="0"/>
            <a:t>给予权限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kern="1200" dirty="0"/>
            <a:t>修改配置文件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900" kern="1200" dirty="0"/>
            <a:t>hive-</a:t>
          </a:r>
          <a:r>
            <a:rPr lang="en-US" altLang="zh-CN" sz="2900" kern="1200" dirty="0" err="1"/>
            <a:t>site.conf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hive-env.sh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kern="1200" dirty="0"/>
            <a:t>设置默认执行引擎为</a:t>
          </a:r>
          <a:r>
            <a:rPr lang="en-US" altLang="zh-CN" sz="2900" kern="1200" dirty="0"/>
            <a:t>spark</a:t>
          </a:r>
          <a:endParaRPr lang="en-US" sz="2900" kern="1200" dirty="0"/>
        </a:p>
      </dsp:txBody>
      <dsp:txXfrm>
        <a:off x="0" y="1208615"/>
        <a:ext cx="6513603" cy="4442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339D1-57F4-4798-B0C0-1A66E45A3C4E}">
      <dsp:nvSpPr>
        <dsp:cNvPr id="0" name=""/>
        <dsp:cNvSpPr/>
      </dsp:nvSpPr>
      <dsp:spPr>
        <a:xfrm>
          <a:off x="0" y="117500"/>
          <a:ext cx="6513603" cy="8687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 dirty="0"/>
            <a:t>安装</a:t>
          </a:r>
          <a:r>
            <a:rPr lang="en-US" sz="3300" kern="1200" dirty="0"/>
            <a:t>Spark</a:t>
          </a:r>
          <a:endParaRPr lang="zh-CN" altLang="en-US" sz="3300" kern="1200" dirty="0"/>
        </a:p>
      </dsp:txBody>
      <dsp:txXfrm>
        <a:off x="42408" y="159908"/>
        <a:ext cx="6428787" cy="783909"/>
      </dsp:txXfrm>
    </dsp:sp>
    <dsp:sp modelId="{F76BABE7-EE2E-47FD-8D50-F9F418F805B7}">
      <dsp:nvSpPr>
        <dsp:cNvPr id="0" name=""/>
        <dsp:cNvSpPr/>
      </dsp:nvSpPr>
      <dsp:spPr>
        <a:xfrm>
          <a:off x="0" y="986225"/>
          <a:ext cx="6513603" cy="478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Spark</a:t>
          </a:r>
          <a:r>
            <a:rPr lang="zh-CN" sz="2600" kern="1200" dirty="0"/>
            <a:t>版本不能含有</a:t>
          </a:r>
          <a:r>
            <a:rPr lang="en-US" sz="2600" kern="1200" dirty="0"/>
            <a:t>Hive, </a:t>
          </a:r>
          <a:r>
            <a:rPr lang="zh-CN" altLang="en-US" sz="2600" kern="1200" dirty="0"/>
            <a:t>否则会和已安装</a:t>
          </a:r>
          <a:r>
            <a:rPr lang="en-US" altLang="zh-CN" sz="2600" kern="1200" dirty="0"/>
            <a:t>hive</a:t>
          </a:r>
          <a:r>
            <a:rPr lang="zh-CN" altLang="en-US" sz="2600" kern="1200" dirty="0"/>
            <a:t>冲突</a:t>
          </a:r>
          <a:endParaRPr lang="en-US" sz="2600" kern="1200" dirty="0">
            <a:solidFill>
              <a:schemeClr val="accent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kern="1200" dirty="0">
              <a:solidFill>
                <a:schemeClr val="accent1"/>
              </a:solidFill>
            </a:rPr>
            <a:t>经研究与实践，无需手动编译</a:t>
          </a:r>
          <a:r>
            <a:rPr lang="en-US" altLang="zh-CN" sz="2600" kern="1200" dirty="0">
              <a:solidFill>
                <a:schemeClr val="accent1"/>
              </a:solidFill>
            </a:rPr>
            <a:t>spark without hive</a:t>
          </a:r>
          <a:r>
            <a:rPr lang="zh-CN" altLang="en-US" sz="2600" kern="1200" dirty="0">
              <a:solidFill>
                <a:schemeClr val="accent1"/>
              </a:solidFill>
            </a:rPr>
            <a:t>，只需从官网下载解压后删除</a:t>
          </a:r>
          <a:r>
            <a:rPr lang="en-US" altLang="zh-CN" sz="2600" kern="1200" dirty="0">
              <a:solidFill>
                <a:schemeClr val="accent1"/>
              </a:solidFill>
            </a:rPr>
            <a:t>jars</a:t>
          </a:r>
          <a:r>
            <a:rPr lang="zh-CN" altLang="en-US" sz="2600" kern="1200" dirty="0">
              <a:solidFill>
                <a:schemeClr val="accent1"/>
              </a:solidFill>
            </a:rPr>
            <a:t>文件夹下的所有与</a:t>
          </a:r>
          <a:r>
            <a:rPr lang="en-US" altLang="zh-CN" sz="2600" kern="1200" dirty="0">
              <a:solidFill>
                <a:schemeClr val="accent1"/>
              </a:solidFill>
            </a:rPr>
            <a:t>hive</a:t>
          </a:r>
          <a:r>
            <a:rPr lang="zh-CN" altLang="en-US" sz="2600" kern="1200" dirty="0">
              <a:solidFill>
                <a:schemeClr val="accent1"/>
              </a:solidFill>
            </a:rPr>
            <a:t>相关</a:t>
          </a:r>
          <a:r>
            <a:rPr lang="en-US" altLang="zh-CN" sz="2600" kern="1200" dirty="0">
              <a:solidFill>
                <a:schemeClr val="accent1"/>
              </a:solidFill>
            </a:rPr>
            <a:t>jar</a:t>
          </a:r>
          <a:r>
            <a:rPr lang="zh-CN" altLang="en-US" sz="2600" kern="1200" dirty="0">
              <a:solidFill>
                <a:schemeClr val="accent1"/>
              </a:solidFill>
            </a:rPr>
            <a:t>包</a:t>
          </a:r>
          <a:endParaRPr lang="en-US" sz="2600" kern="1200" dirty="0">
            <a:solidFill>
              <a:schemeClr val="accent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kern="1200" dirty="0"/>
            <a:t>配置文件较少</a:t>
          </a:r>
          <a:endParaRPr 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600" kern="1200" dirty="0"/>
            <a:t>spark-</a:t>
          </a:r>
          <a:r>
            <a:rPr lang="en-US" altLang="zh-CN" sz="2600" kern="1200" dirty="0" err="1"/>
            <a:t>default.conf</a:t>
          </a:r>
          <a:endParaRPr 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spark-env.sh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600" kern="1200" dirty="0"/>
            <a:t>功能测试 </a:t>
          </a:r>
          <a:r>
            <a:rPr lang="en-US" altLang="zh-CN" sz="2600" kern="1200" dirty="0"/>
            <a:t>- </a:t>
          </a:r>
          <a:r>
            <a:rPr lang="zh-CN" altLang="en-US" sz="2600" kern="1200" dirty="0"/>
            <a:t>计算圆周率</a:t>
          </a:r>
          <a:endParaRPr lang="en-US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600" kern="1200" dirty="0"/>
            <a:t>run-example </a:t>
          </a:r>
          <a:r>
            <a:rPr lang="en-US" altLang="zh-CN" sz="2600" kern="1200" dirty="0" err="1"/>
            <a:t>SparkPi</a:t>
          </a:r>
          <a:r>
            <a:rPr lang="en-US" altLang="zh-CN" sz="2600" kern="1200" dirty="0"/>
            <a:t> 10</a:t>
          </a:r>
          <a:endParaRPr lang="en-US" sz="2600" kern="1200" dirty="0"/>
        </a:p>
      </dsp:txBody>
      <dsp:txXfrm>
        <a:off x="0" y="986225"/>
        <a:ext cx="6513603" cy="4781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5F23D-32DF-495D-9424-2255B2CFF375}">
      <dsp:nvSpPr>
        <dsp:cNvPr id="0" name=""/>
        <dsp:cNvSpPr/>
      </dsp:nvSpPr>
      <dsp:spPr>
        <a:xfrm rot="5400000">
          <a:off x="4749475" y="-1699151"/>
          <a:ext cx="1361682" cy="511088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hadoop</a:t>
          </a:r>
          <a:r>
            <a:rPr lang="en-US" sz="2400" kern="1200" dirty="0"/>
            <a:t> </a:t>
          </a:r>
          <a:r>
            <a:rPr lang="en-US" sz="2400" kern="1200" dirty="0" err="1"/>
            <a:t>namenode</a:t>
          </a:r>
          <a:r>
            <a:rPr lang="en-US" sz="2400" kern="1200" dirty="0"/>
            <a:t> -format</a:t>
          </a:r>
          <a:endParaRPr lang="zh-CN" altLang="en-US" sz="2400" kern="1200" dirty="0"/>
        </a:p>
      </dsp:txBody>
      <dsp:txXfrm rot="-5400000">
        <a:off x="2874873" y="241923"/>
        <a:ext cx="5044414" cy="1228738"/>
      </dsp:txXfrm>
    </dsp:sp>
    <dsp:sp modelId="{DE5D3E52-5456-41CA-AB0E-F553F30CD644}">
      <dsp:nvSpPr>
        <dsp:cNvPr id="0" name=""/>
        <dsp:cNvSpPr/>
      </dsp:nvSpPr>
      <dsp:spPr>
        <a:xfrm>
          <a:off x="0" y="5240"/>
          <a:ext cx="2874873" cy="17021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namenode</a:t>
          </a:r>
          <a:r>
            <a:rPr lang="zh-CN" altLang="en-US" sz="2400" kern="1200" dirty="0"/>
            <a:t>格式化</a:t>
          </a:r>
        </a:p>
      </dsp:txBody>
      <dsp:txXfrm>
        <a:off x="83090" y="88330"/>
        <a:ext cx="2708693" cy="1535922"/>
      </dsp:txXfrm>
    </dsp:sp>
    <dsp:sp modelId="{FCE4259A-C60E-414C-B60D-7D9CADE961B7}">
      <dsp:nvSpPr>
        <dsp:cNvPr id="0" name=""/>
        <dsp:cNvSpPr/>
      </dsp:nvSpPr>
      <dsp:spPr>
        <a:xfrm rot="5400000">
          <a:off x="4749475" y="88056"/>
          <a:ext cx="1361682" cy="5110886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Start-all.sh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Spark: start-master.sh</a:t>
          </a:r>
          <a:endParaRPr lang="zh-CN" alt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hivemetastore</a:t>
          </a:r>
          <a:r>
            <a:rPr lang="en-US" altLang="zh-CN" sz="1600" kern="1200" dirty="0"/>
            <a:t>: </a:t>
          </a:r>
          <a:r>
            <a:rPr lang="en-US" altLang="zh-CN" sz="1600" kern="1200" dirty="0" err="1"/>
            <a:t>nohup</a:t>
          </a:r>
          <a:r>
            <a:rPr lang="en-US" altLang="zh-CN" sz="1600" kern="1200" dirty="0"/>
            <a:t> hive --service </a:t>
          </a:r>
          <a:r>
            <a:rPr lang="en-US" altLang="zh-CN" sz="1600" kern="1200" dirty="0" err="1"/>
            <a:t>metastore</a:t>
          </a:r>
          <a:r>
            <a:rPr lang="en-US" altLang="zh-CN" sz="1600" kern="1200" dirty="0"/>
            <a:t> &amp;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hiveserver2: </a:t>
          </a:r>
          <a:r>
            <a:rPr lang="en-US" altLang="en-US" sz="1600" kern="1200" dirty="0" err="1"/>
            <a:t>nohup</a:t>
          </a:r>
          <a:r>
            <a:rPr lang="en-US" altLang="en-US" sz="1600" kern="1200" dirty="0"/>
            <a:t>  hive --service hiveserver2 &amp;</a:t>
          </a:r>
          <a:endParaRPr lang="zh-CN" altLang="en-US" sz="1600" kern="1200" dirty="0"/>
        </a:p>
      </dsp:txBody>
      <dsp:txXfrm rot="-5400000">
        <a:off x="2874873" y="2029130"/>
        <a:ext cx="5044414" cy="1228738"/>
      </dsp:txXfrm>
    </dsp:sp>
    <dsp:sp modelId="{5FB13159-2846-4A91-BF33-DB159242762B}">
      <dsp:nvSpPr>
        <dsp:cNvPr id="0" name=""/>
        <dsp:cNvSpPr/>
      </dsp:nvSpPr>
      <dsp:spPr>
        <a:xfrm>
          <a:off x="0" y="1792448"/>
          <a:ext cx="2874873" cy="170210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启动集群</a:t>
          </a:r>
        </a:p>
      </dsp:txBody>
      <dsp:txXfrm>
        <a:off x="83090" y="1875538"/>
        <a:ext cx="2708693" cy="1535922"/>
      </dsp:txXfrm>
    </dsp:sp>
    <dsp:sp modelId="{AF93D316-9AAE-4F6E-86C5-73DF7433179B}">
      <dsp:nvSpPr>
        <dsp:cNvPr id="0" name=""/>
        <dsp:cNvSpPr/>
      </dsp:nvSpPr>
      <dsp:spPr>
        <a:xfrm rot="5400000">
          <a:off x="4247390" y="2335600"/>
          <a:ext cx="2355247" cy="5105895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spark.yarn.jars</a:t>
          </a:r>
          <a:r>
            <a:rPr lang="en-US" altLang="zh-CN" sz="1600" kern="1200" dirty="0"/>
            <a:t>=hdfs:///spark_jars/*                (@spark-defaults.conf</a:t>
          </a:r>
          <a:r>
            <a:rPr lang="zh-CN" altLang="en-US" sz="1600" kern="1200" dirty="0"/>
            <a:t>、</a:t>
          </a:r>
          <a:r>
            <a:rPr lang="en-US" altLang="zh-CN" sz="1600" kern="1200" dirty="0"/>
            <a:t>hive-site.xml)</a:t>
          </a:r>
          <a:endParaRPr lang="zh-CN" altLang="en-US" sz="1600" kern="1200" dirty="0"/>
        </a:p>
      </dsp:txBody>
      <dsp:txXfrm rot="-5400000">
        <a:off x="2872066" y="3825898"/>
        <a:ext cx="4990921" cy="2125299"/>
      </dsp:txXfrm>
    </dsp:sp>
    <dsp:sp modelId="{B7FE0238-64EA-4CBF-825E-9C877E440443}">
      <dsp:nvSpPr>
        <dsp:cNvPr id="0" name=""/>
        <dsp:cNvSpPr/>
      </dsp:nvSpPr>
      <dsp:spPr>
        <a:xfrm>
          <a:off x="0" y="3579656"/>
          <a:ext cx="2872066" cy="261778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将</a:t>
          </a:r>
          <a:r>
            <a:rPr lang="en-US" altLang="zh-CN" sz="2400" kern="1200" dirty="0"/>
            <a:t>Spark</a:t>
          </a:r>
          <a:r>
            <a:rPr lang="zh-CN" altLang="en-US" sz="2400" kern="1200" dirty="0"/>
            <a:t>的</a:t>
          </a:r>
          <a:r>
            <a:rPr lang="en-US" altLang="zh-CN" sz="2400" kern="1200" dirty="0"/>
            <a:t>jar</a:t>
          </a:r>
          <a:r>
            <a:rPr lang="zh-CN" altLang="en-US" sz="2400" kern="1200" dirty="0"/>
            <a:t>包传到</a:t>
          </a:r>
          <a:r>
            <a:rPr lang="en-US" altLang="zh-CN" sz="2400" kern="1200" dirty="0" err="1"/>
            <a:t>hdfs</a:t>
          </a:r>
          <a:r>
            <a:rPr lang="zh-CN" altLang="en-US" sz="2400" kern="1200" dirty="0"/>
            <a:t>中</a:t>
          </a:r>
        </a:p>
      </dsp:txBody>
      <dsp:txXfrm>
        <a:off x="127790" y="3707446"/>
        <a:ext cx="2616486" cy="23622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4ED0D-9E23-49D4-91BB-E7A4C3547ABE}">
      <dsp:nvSpPr>
        <dsp:cNvPr id="0" name=""/>
        <dsp:cNvSpPr/>
      </dsp:nvSpPr>
      <dsp:spPr>
        <a:xfrm>
          <a:off x="3177" y="137769"/>
          <a:ext cx="3098101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没学过</a:t>
          </a:r>
          <a:r>
            <a:rPr lang="en-US" sz="2000" kern="1200"/>
            <a:t>Java?</a:t>
          </a:r>
        </a:p>
      </dsp:txBody>
      <dsp:txXfrm>
        <a:off x="3177" y="137769"/>
        <a:ext cx="3098101" cy="576000"/>
      </dsp:txXfrm>
    </dsp:sp>
    <dsp:sp modelId="{38D5DC63-47BC-410D-8297-A7A82655BD76}">
      <dsp:nvSpPr>
        <dsp:cNvPr id="0" name=""/>
        <dsp:cNvSpPr/>
      </dsp:nvSpPr>
      <dsp:spPr>
        <a:xfrm>
          <a:off x="3177" y="713769"/>
          <a:ext cx="3098101" cy="18914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使用熟悉的</a:t>
          </a:r>
          <a:r>
            <a:rPr lang="en-US" sz="2000" kern="1200" dirty="0"/>
            <a:t>Python</a:t>
          </a:r>
          <a:r>
            <a:rPr lang="zh-CN" sz="2000" kern="1200" dirty="0"/>
            <a:t>开发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Flask</a:t>
          </a:r>
          <a:r>
            <a:rPr lang="zh-CN" altLang="en-US" sz="2000" kern="1200" dirty="0"/>
            <a:t>框架</a:t>
          </a:r>
          <a:endParaRPr lang="en-US" sz="2000" kern="1200" dirty="0"/>
        </a:p>
      </dsp:txBody>
      <dsp:txXfrm>
        <a:off x="3177" y="713769"/>
        <a:ext cx="3098101" cy="1891476"/>
      </dsp:txXfrm>
    </dsp:sp>
    <dsp:sp modelId="{67CD4882-1F4D-4CC2-A0C5-009F60FA7F5D}">
      <dsp:nvSpPr>
        <dsp:cNvPr id="0" name=""/>
        <dsp:cNvSpPr/>
      </dsp:nvSpPr>
      <dsp:spPr>
        <a:xfrm>
          <a:off x="3535013" y="137769"/>
          <a:ext cx="3098101" cy="5760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</a:t>
          </a:r>
          <a:r>
            <a:rPr lang="zh-CN" sz="2000" kern="1200"/>
            <a:t>连接</a:t>
          </a:r>
          <a:r>
            <a:rPr lang="en-US" sz="2000" kern="1200"/>
            <a:t>Hiveserver?</a:t>
          </a:r>
        </a:p>
      </dsp:txBody>
      <dsp:txXfrm>
        <a:off x="3535013" y="137769"/>
        <a:ext cx="3098101" cy="576000"/>
      </dsp:txXfrm>
    </dsp:sp>
    <dsp:sp modelId="{8CD1A90A-4407-45BC-B604-E774E9CD368E}">
      <dsp:nvSpPr>
        <dsp:cNvPr id="0" name=""/>
        <dsp:cNvSpPr/>
      </dsp:nvSpPr>
      <dsp:spPr>
        <a:xfrm>
          <a:off x="3535013" y="713769"/>
          <a:ext cx="3098101" cy="189147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使用 </a:t>
          </a:r>
          <a:r>
            <a:rPr lang="en-US" sz="2000" kern="1200" dirty="0" err="1"/>
            <a:t>Pyhive</a:t>
          </a:r>
          <a:r>
            <a:rPr lang="en-US" sz="2000" kern="1200" dirty="0"/>
            <a:t> </a:t>
          </a:r>
          <a:r>
            <a:rPr lang="zh-CN" sz="2000" kern="1200" dirty="0"/>
            <a:t>包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缺点</a:t>
          </a:r>
          <a:r>
            <a:rPr lang="en-US" altLang="zh-CN" sz="2000" kern="1200" dirty="0"/>
            <a:t>: </a:t>
          </a:r>
          <a:r>
            <a:rPr lang="zh-CN" sz="2000" kern="1200" dirty="0"/>
            <a:t>不支持 </a:t>
          </a:r>
          <a:r>
            <a:rPr lang="en-US" sz="2000" kern="1200" dirty="0"/>
            <a:t>hiveserver2 </a:t>
          </a:r>
          <a:r>
            <a:rPr lang="zh-CN" sz="2000" kern="1200" dirty="0"/>
            <a:t>的</a:t>
          </a:r>
          <a:r>
            <a:rPr lang="en-US" sz="2000" kern="1200" dirty="0"/>
            <a:t>HA</a:t>
          </a:r>
        </a:p>
      </dsp:txBody>
      <dsp:txXfrm>
        <a:off x="3535013" y="713769"/>
        <a:ext cx="3098101" cy="1891476"/>
      </dsp:txXfrm>
    </dsp:sp>
    <dsp:sp modelId="{00781E62-1105-40A5-A206-2C5F8D94AB4E}">
      <dsp:nvSpPr>
        <dsp:cNvPr id="0" name=""/>
        <dsp:cNvSpPr/>
      </dsp:nvSpPr>
      <dsp:spPr>
        <a:xfrm>
          <a:off x="7066848" y="137769"/>
          <a:ext cx="3098101" cy="5760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如何与前端页面交互</a:t>
          </a:r>
          <a:r>
            <a:rPr lang="en-US" sz="2000" kern="1200"/>
            <a:t>?</a:t>
          </a:r>
        </a:p>
      </dsp:txBody>
      <dsp:txXfrm>
        <a:off x="7066848" y="137769"/>
        <a:ext cx="3098101" cy="576000"/>
      </dsp:txXfrm>
    </dsp:sp>
    <dsp:sp modelId="{9BE8C377-58B5-4B20-A222-B1CDDBA68E6F}">
      <dsp:nvSpPr>
        <dsp:cNvPr id="0" name=""/>
        <dsp:cNvSpPr/>
      </dsp:nvSpPr>
      <dsp:spPr>
        <a:xfrm>
          <a:off x="7066848" y="713769"/>
          <a:ext cx="3098101" cy="189147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RESTful </a:t>
          </a:r>
          <a:r>
            <a:rPr lang="en-US" sz="2000" kern="1200" dirty="0" err="1"/>
            <a:t>api</a:t>
          </a:r>
          <a:r>
            <a:rPr lang="en-US" sz="2000" kern="1200" dirty="0"/>
            <a:t>? </a:t>
          </a:r>
          <a:r>
            <a:rPr lang="zh-CN" sz="2000" kern="1200" dirty="0"/>
            <a:t>过于复杂</a:t>
          </a:r>
          <a:r>
            <a:rPr lang="en-US" sz="2000" kern="1200" dirty="0"/>
            <a:t>, </a:t>
          </a:r>
          <a:r>
            <a:rPr lang="zh-CN" sz="2000" kern="1200" dirty="0"/>
            <a:t>处理速度不允许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使用</a:t>
          </a:r>
          <a:r>
            <a:rPr lang="en-US" sz="2000" kern="1200" dirty="0"/>
            <a:t>Flask</a:t>
          </a:r>
          <a:r>
            <a:rPr lang="zh-CN" sz="2000" kern="1200" dirty="0"/>
            <a:t>进行 </a:t>
          </a:r>
          <a:r>
            <a:rPr lang="en-US" sz="2000" kern="1200" dirty="0" err="1"/>
            <a:t>render_template</a:t>
          </a:r>
          <a:r>
            <a:rPr lang="en-US" sz="2000" kern="1200" dirty="0"/>
            <a:t> </a:t>
          </a:r>
          <a:r>
            <a:rPr lang="zh-CN" sz="2000" kern="1200" dirty="0"/>
            <a:t>将数据渲染到页面后再传递</a:t>
          </a:r>
          <a:endParaRPr lang="en-US" sz="2000" kern="1200" dirty="0"/>
        </a:p>
      </dsp:txBody>
      <dsp:txXfrm>
        <a:off x="7066848" y="713769"/>
        <a:ext cx="3098101" cy="1891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B5A99-E9DC-4FC9-95E9-81F6A9582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2F2A6-4E9E-4EDA-959A-4A2607A0AF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Apache Spark </a:t>
            </a:r>
            <a:r>
              <a:rPr lang="zh-CN" altLang="en-US" dirty="0"/>
              <a:t>是专为大规模数据处理而设计的快速通用的计算引擎。</a:t>
            </a:r>
            <a:r>
              <a:rPr lang="en-US" altLang="zh-CN" dirty="0"/>
              <a:t>Spark</a:t>
            </a:r>
            <a:r>
              <a:rPr lang="zh-CN" altLang="en-US" dirty="0"/>
              <a:t>是加州大学伯克利分校所开源的类</a:t>
            </a:r>
            <a:r>
              <a:rPr lang="en-US" altLang="zh-CN" dirty="0"/>
              <a:t>Hadoop MapReduce</a:t>
            </a:r>
            <a:r>
              <a:rPr lang="zh-CN" altLang="en-US" dirty="0"/>
              <a:t>的通用并行框架，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拥有</a:t>
            </a:r>
            <a:r>
              <a:rPr lang="en-US" altLang="zh-CN" dirty="0"/>
              <a:t>Hadoop MapReduce</a:t>
            </a:r>
            <a:r>
              <a:rPr lang="zh-CN" altLang="en-US" dirty="0"/>
              <a:t>所具有的优点；但不同于</a:t>
            </a:r>
            <a:r>
              <a:rPr lang="en-US" altLang="zh-CN" dirty="0"/>
              <a:t>MapReduce</a:t>
            </a:r>
            <a:r>
              <a:rPr lang="zh-CN" altLang="en-US" dirty="0"/>
              <a:t>的是</a:t>
            </a:r>
            <a:r>
              <a:rPr lang="en-US" altLang="zh-CN" dirty="0"/>
              <a:t>——Job</a:t>
            </a:r>
            <a:r>
              <a:rPr lang="zh-CN" altLang="en-US" dirty="0"/>
              <a:t>中间输出结果可以保存在内存中，从而不再需要读写</a:t>
            </a:r>
            <a:r>
              <a:rPr lang="en-US" altLang="zh-CN" dirty="0"/>
              <a:t>HDFS</a:t>
            </a:r>
            <a:r>
              <a:rPr lang="zh-CN" altLang="en-US" dirty="0"/>
              <a:t>，因此</a:t>
            </a:r>
            <a:r>
              <a:rPr lang="en-US" altLang="zh-CN" dirty="0"/>
              <a:t>Spark</a:t>
            </a:r>
            <a:r>
              <a:rPr lang="zh-CN" altLang="en-US" dirty="0"/>
              <a:t>能更好地适用于数据挖掘与机器学习等需要迭代的</a:t>
            </a:r>
            <a:r>
              <a:rPr lang="en-US" altLang="zh-CN" dirty="0"/>
              <a:t>MapReduce</a:t>
            </a:r>
            <a:r>
              <a:rPr lang="zh-CN" altLang="en-US" dirty="0"/>
              <a:t>的算法。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F2A6-4E9E-4EDA-959A-4A2607A0A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F2A6-4E9E-4EDA-959A-4A2607A0A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F2A6-4E9E-4EDA-959A-4A2607A0A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F2A6-4E9E-4EDA-959A-4A2607A0AF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186A-F376-E840-83BC-57E18D2AF6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EAFE-B948-2F42-AEE2-CB4554B86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6746627" y="1783959"/>
            <a:ext cx="4900875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5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kumimoji="1" lang="zh-CN" altLang="en-US" sz="2000" dirty="0">
                <a:solidFill>
                  <a:schemeClr val="bg1"/>
                </a:solidFill>
              </a:rPr>
              <a:t>同济大学软件学院</a:t>
            </a:r>
            <a:endParaRPr kumimoji="1" lang="zh-CN" altLang="en-US" sz="2000" dirty="0">
              <a:solidFill>
                <a:schemeClr val="bg1"/>
              </a:solidFill>
            </a:endParaRPr>
          </a:p>
          <a:p>
            <a:pPr algn="l"/>
            <a:r>
              <a:rPr kumimoji="1" lang="zh-CN" altLang="en-US" sz="2000" dirty="0">
                <a:solidFill>
                  <a:schemeClr val="bg1"/>
                </a:solidFill>
              </a:rPr>
              <a:t>宁之恒 </a:t>
            </a:r>
            <a:r>
              <a:rPr kumimoji="1" lang="en-US" altLang="zh-CN" sz="2000" dirty="0">
                <a:solidFill>
                  <a:schemeClr val="bg1"/>
                </a:solidFill>
              </a:rPr>
              <a:t>1951121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algn="l"/>
            <a:r>
              <a:rPr kumimoji="1" lang="zh-CN" altLang="en-US" sz="2000" dirty="0">
                <a:solidFill>
                  <a:schemeClr val="bg1"/>
                </a:solidFill>
              </a:rPr>
              <a:t>郑启帆 </a:t>
            </a:r>
            <a:r>
              <a:rPr kumimoji="1" lang="en-US" altLang="zh-CN" sz="2000" dirty="0">
                <a:solidFill>
                  <a:schemeClr val="bg1"/>
                </a:solidFill>
              </a:rPr>
              <a:t>1952748</a:t>
            </a:r>
            <a:endParaRPr kumimoji="1"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8205" r="19221"/>
          <a:stretch>
            <a:fillRect/>
          </a:stretch>
        </p:blipFill>
        <p:spPr>
          <a:xfrm>
            <a:off x="2592271" y="2186569"/>
            <a:ext cx="2150842" cy="17959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5" y="3418840"/>
            <a:ext cx="4047843" cy="1963953"/>
          </a:xfrm>
          <a:prstGeom prst="rect">
            <a:avLst/>
          </a:prstGeom>
        </p:spPr>
      </p:pic>
      <p:pic>
        <p:nvPicPr>
          <p:cNvPr id="10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8" y="508630"/>
            <a:ext cx="2776555" cy="1476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</a:t>
            </a:r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的搭建</a:t>
            </a:r>
            <a:r>
              <a:rPr lang="en-US" altLang="zh-CN" sz="2600" dirty="0">
                <a:solidFill>
                  <a:srgbClr val="FFFFFF"/>
                </a:solidFill>
              </a:rPr>
              <a:t>2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" name="内容占位符 2"/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</a:t>
            </a:r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的搭建</a:t>
            </a:r>
            <a:r>
              <a:rPr lang="en-US" altLang="zh-CN" sz="2600" dirty="0">
                <a:solidFill>
                  <a:srgbClr val="FFFFFF"/>
                </a:solidFill>
              </a:rPr>
              <a:t>3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" name="内容占位符 2"/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</a:t>
            </a:r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的搭建</a:t>
            </a:r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" name="内容占位符 2"/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39" y="1161288"/>
            <a:ext cx="3602736" cy="4526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dirty="0" err="1"/>
              <a:t>hadoop</a:t>
            </a:r>
            <a:r>
              <a:rPr lang="en-US" altLang="zh-CN" sz="3200" kern="12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3200" dirty="0"/>
              <a:t>的初始化</a:t>
            </a:r>
            <a:endParaRPr lang="en-US" altLang="zh-CN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2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6" name="内容占位符 2"/>
          <p:cNvGraphicFramePr>
            <a:graphicFrameLocks noGrp="1"/>
          </p:cNvGraphicFramePr>
          <p:nvPr>
            <p:ph idx="1"/>
          </p:nvPr>
        </p:nvGraphicFramePr>
        <p:xfrm>
          <a:off x="3947160" y="350520"/>
          <a:ext cx="7985760" cy="6202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基本功能</a:t>
            </a:r>
            <a:endParaRPr lang="en-US" altLang="zh-CN" dirty="0"/>
          </a:p>
          <a:p>
            <a:pPr lvl="1"/>
            <a:r>
              <a:rPr lang="zh-CN" altLang="en-US" sz="2000" dirty="0"/>
              <a:t>将文件分成大小统一的</a:t>
            </a:r>
            <a:r>
              <a:rPr lang="en-US" altLang="zh-CN" sz="2000" dirty="0"/>
              <a:t>block</a:t>
            </a:r>
            <a:r>
              <a:rPr lang="zh-CN" altLang="en-US" sz="2000" dirty="0"/>
              <a:t>存储</a:t>
            </a:r>
            <a:r>
              <a:rPr lang="en-US" altLang="zh-CN" sz="2000" dirty="0"/>
              <a:t>(128M),</a:t>
            </a:r>
            <a:r>
              <a:rPr lang="zh-CN" altLang="en-US" sz="2000" dirty="0"/>
              <a:t>寻址时间</a:t>
            </a:r>
            <a:r>
              <a:rPr lang="en-US" altLang="zh-CN" sz="2000" dirty="0"/>
              <a:t>=1/1000</a:t>
            </a:r>
            <a:r>
              <a:rPr lang="zh-CN" altLang="en-US" sz="2000" dirty="0"/>
              <a:t>读取时间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每个文件都有</a:t>
            </a:r>
            <a:r>
              <a:rPr lang="en-US" altLang="zh-CN" sz="2000" dirty="0"/>
              <a:t>3</a:t>
            </a:r>
            <a:r>
              <a:rPr lang="zh-CN" altLang="en-US" sz="2000" dirty="0"/>
              <a:t>个备份</a:t>
            </a:r>
            <a:endParaRPr lang="en-US" altLang="zh-CN" sz="2000" dirty="0"/>
          </a:p>
          <a:p>
            <a:pPr lvl="1"/>
            <a:r>
              <a:rPr lang="zh-CN" altLang="en-US" sz="2000" dirty="0"/>
              <a:t>文件的上传和修改在各个节点同步</a:t>
            </a: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062095" y="46164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数据库的设计</a:t>
            </a:r>
            <a:endParaRPr lang="zh-CN" altLang="en-US" sz="4000"/>
          </a:p>
        </p:txBody>
      </p:sp>
      <p:pic>
        <p:nvPicPr>
          <p:cNvPr id="2" name="图片 1" descr="WJO~61BBGEL0UC(I19EPTJ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9190" y="2544445"/>
            <a:ext cx="5580380" cy="4087495"/>
          </a:xfrm>
          <a:prstGeom prst="rect">
            <a:avLst/>
          </a:prstGeom>
        </p:spPr>
      </p:pic>
      <p:pic>
        <p:nvPicPr>
          <p:cNvPr id="3" name="图片 2" descr="{)Q]~SUE%][C`LU}IS]H[_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2544445"/>
            <a:ext cx="5071110" cy="2183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240" y="4727575"/>
            <a:ext cx="47161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问题特点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400"/>
              <a:t>数据集大</a:t>
            </a:r>
            <a:endParaRPr lang="zh-CN" altLang="en-US" sz="2400"/>
          </a:p>
          <a:p>
            <a:r>
              <a:rPr lang="zh-CN" altLang="en-US" sz="2400"/>
              <a:t>业务需求大多是</a:t>
            </a:r>
            <a:r>
              <a:rPr lang="zh-CN" altLang="en-US" sz="2400"/>
              <a:t>查询</a:t>
            </a:r>
            <a:endParaRPr lang="zh-CN" altLang="en-US" sz="2400"/>
          </a:p>
          <a:p>
            <a:r>
              <a:rPr lang="zh-CN" altLang="en-US" sz="2400"/>
              <a:t>数据长时间</a:t>
            </a:r>
            <a:r>
              <a:rPr lang="zh-CN" altLang="en-US" sz="2400"/>
              <a:t>不变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8905" y="989330"/>
            <a:ext cx="2470785" cy="1461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170" y="993140"/>
            <a:ext cx="1684020" cy="1551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数据库优化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2"/>
          <p:cNvGraphicFramePr>
            <a:graphicFrameLocks noGrp="1"/>
          </p:cNvGraphicFramePr>
          <p:nvPr>
            <p:ph idx="1"/>
          </p:nvPr>
        </p:nvGraphicFramePr>
        <p:xfrm>
          <a:off x="700405" y="1793875"/>
          <a:ext cx="10583545" cy="324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5USI84U6W138VOF9Z(0BM2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2921635"/>
            <a:ext cx="5487670" cy="8610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13000" y="1376045"/>
            <a:ext cx="7183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查询主叫号码为</a:t>
            </a:r>
            <a:r>
              <a:rPr lang="en-US" altLang="zh-CN" sz="2800"/>
              <a:t>1015618</a:t>
            </a:r>
            <a:r>
              <a:rPr lang="zh-CN" altLang="en-US" sz="2800"/>
              <a:t>的号码打电话的次数</a:t>
            </a:r>
            <a:endParaRPr lang="zh-CN" altLang="en-US" sz="2800"/>
          </a:p>
        </p:txBody>
      </p:sp>
      <p:pic>
        <p:nvPicPr>
          <p:cNvPr id="14" name="图片 13" descr="2U0NGV}2)}OKB4UQD98%%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5775960"/>
            <a:ext cx="5506720" cy="428625"/>
          </a:xfrm>
          <a:prstGeom prst="rect">
            <a:avLst/>
          </a:prstGeom>
        </p:spPr>
      </p:pic>
      <p:pic>
        <p:nvPicPr>
          <p:cNvPr id="15" name="图片 14" descr="JS`PDBI78GGPF1)F%QLG9(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4178935"/>
            <a:ext cx="5487670" cy="1076325"/>
          </a:xfrm>
          <a:prstGeom prst="rect">
            <a:avLst/>
          </a:prstGeom>
        </p:spPr>
      </p:pic>
      <p:pic>
        <p:nvPicPr>
          <p:cNvPr id="17" name="图片 16" descr="PDCK]A~$DOY14ZVIO56~N8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20" y="4178935"/>
            <a:ext cx="5677535" cy="966470"/>
          </a:xfrm>
          <a:prstGeom prst="rect">
            <a:avLst/>
          </a:prstGeom>
        </p:spPr>
      </p:pic>
      <p:pic>
        <p:nvPicPr>
          <p:cNvPr id="18" name="图片 17" descr="P_OR8B3L(DP4@(72QXRYQZ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585" y="2910840"/>
            <a:ext cx="5800725" cy="88265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4380230" y="207645"/>
            <a:ext cx="3123565" cy="9671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存储优化</a:t>
            </a:r>
            <a:endParaRPr lang="zh-CN" altLang="en-US" sz="3200"/>
          </a:p>
        </p:txBody>
      </p:sp>
      <p:pic>
        <p:nvPicPr>
          <p:cNvPr id="25" name="图片 24" descr=")~V(2B$SS~OJX{`A8WI7E{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655" y="5775960"/>
            <a:ext cx="5829300" cy="4286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48460" y="2025015"/>
            <a:ext cx="1856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textFile</a:t>
            </a: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87945" y="2025015"/>
            <a:ext cx="1075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ORC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4380230" y="207645"/>
            <a:ext cx="3893820" cy="9671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MapReduce</a:t>
            </a:r>
            <a:r>
              <a:rPr lang="zh-CN" altLang="en-US" sz="3200"/>
              <a:t>优化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093470" y="1412875"/>
            <a:ext cx="409003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Mapper数量由什么决定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1.</a:t>
            </a:r>
            <a:r>
              <a:rPr lang="zh-CN" altLang="en-US" sz="2400">
                <a:solidFill>
                  <a:srgbClr val="FF0000"/>
                </a:solidFill>
              </a:rPr>
              <a:t>输入文件目录大小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2.</a:t>
            </a:r>
            <a:r>
              <a:rPr lang="zh-CN" altLang="en-US" sz="2400">
                <a:solidFill>
                  <a:srgbClr val="FF0000"/>
                </a:solidFill>
              </a:rPr>
              <a:t>输入文件大小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3.</a:t>
            </a:r>
            <a:r>
              <a:rPr lang="zh-CN" altLang="en-US" sz="2400">
                <a:solidFill>
                  <a:srgbClr val="FF0000"/>
                </a:solidFill>
              </a:rPr>
              <a:t>配置参数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5" name="图片 4" descr="CPS5@O2IWJNTW}`C_11{XE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1412875"/>
            <a:ext cx="5029200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4149090" y="146685"/>
            <a:ext cx="3893820" cy="9671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分区表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532765" y="1238885"/>
            <a:ext cx="51904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tx1"/>
                </a:solidFill>
              </a:rPr>
              <a:t>分区表：分区是将表的数据在物理上分成不同的文件夹，以便于在查询时可以精准指定所要读取的分区目录，从而降低读取的数据量。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accent2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0" name="图片 9" descr="Z`CWH]N~HUS~@SNE(P`5$G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4460240"/>
            <a:ext cx="4883150" cy="21418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63360" y="1238885"/>
            <a:ext cx="52012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好处：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缩小数据范围</a:t>
            </a:r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提高查询速度和性能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6425" y="3957320"/>
            <a:ext cx="5116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</a:t>
            </a:r>
            <a:r>
              <a:rPr lang="zh-CN" altLang="en-US">
                <a:solidFill>
                  <a:srgbClr val="FF0000"/>
                </a:solidFill>
              </a:rPr>
              <a:t>通话类型</a:t>
            </a:r>
            <a:r>
              <a:rPr lang="zh-CN" altLang="en-US"/>
              <a:t>进行分区</a:t>
            </a:r>
            <a:r>
              <a:rPr lang="en-US" altLang="zh-CN"/>
              <a:t>(</a:t>
            </a:r>
            <a:r>
              <a:rPr lang="zh-CN" altLang="en-US"/>
              <a:t>市话，长途，漫游文件夹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7" name="图片 6" descr="P1`N8S(MO[HBH5]_Z]I{(Q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70" y="3049905"/>
            <a:ext cx="5979795" cy="1257935"/>
          </a:xfrm>
          <a:prstGeom prst="rect">
            <a:avLst/>
          </a:prstGeom>
        </p:spPr>
      </p:pic>
      <p:pic>
        <p:nvPicPr>
          <p:cNvPr id="11" name="图片 10" descr="946P2{[4J`1U]0%[7VOZ98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605" y="4805680"/>
            <a:ext cx="6004560" cy="590550"/>
          </a:xfrm>
          <a:prstGeom prst="rect">
            <a:avLst/>
          </a:prstGeom>
        </p:spPr>
      </p:pic>
      <p:pic>
        <p:nvPicPr>
          <p:cNvPr id="12" name="图片 11" descr="UNNBN(}WJ0O8AP{23TU6U3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365" y="5894070"/>
            <a:ext cx="601980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目录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8019" y="2766218"/>
            <a:ext cx="3115962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架构说明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架构说明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094" y="2718054"/>
            <a:ext cx="4161282" cy="37321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>
              <a:lnSpc>
                <a:spcPct val="120000"/>
              </a:lnSpc>
              <a:spcAft>
                <a:spcPts val="1800"/>
              </a:spcAft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台虚拟机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20000"/>
              </a:lnSpc>
              <a:spcAft>
                <a:spcPts val="1800"/>
              </a:spcAft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+1GB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20000"/>
              </a:lnSpc>
              <a:spcAft>
                <a:spcPts val="1800"/>
              </a:spcAft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CentOS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20000"/>
              </a:lnSpc>
              <a:spcAft>
                <a:spcPts val="180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Hadoop 3.3.1, Hive 2.3.9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20000"/>
              </a:lnSpc>
              <a:spcAft>
                <a:spcPts val="1800"/>
              </a:spcAft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全部通过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spcAft>
                <a:spcPts val="1800"/>
              </a:spcAft>
            </a:pPr>
            <a:endParaRPr kumimoji="1"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spcAft>
                <a:spcPts val="1800"/>
              </a:spcAft>
            </a:pPr>
            <a:endParaRPr kumimoji="1"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35432" y="2400300"/>
          <a:ext cx="5538582" cy="2483670"/>
        </p:xfrm>
        <a:graphic>
          <a:graphicData uri="http://schemas.openxmlformats.org/drawingml/2006/table">
            <a:tbl>
              <a:tblPr firstRow="1" firstCol="1" bandRow="1"/>
              <a:tblGrid>
                <a:gridCol w="1384321"/>
                <a:gridCol w="1384321"/>
                <a:gridCol w="1384970"/>
                <a:gridCol w="1384970"/>
              </a:tblGrid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Node03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Node04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Secondarynamenode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Resourcemanager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Hive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Mysql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192.168.226.80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192.168.226.81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192.168.226.82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192.168.226.83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架构说明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094" y="2718054"/>
            <a:ext cx="4161282" cy="373219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>
              <a:lnSpc>
                <a:spcPct val="120000"/>
              </a:lnSpc>
              <a:spcAft>
                <a:spcPts val="1800"/>
              </a:spcAft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台云服务器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20000"/>
              </a:lnSpc>
              <a:spcAft>
                <a:spcPts val="1800"/>
              </a:spcAft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8G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华为云，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阿里云，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腾讯云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20000"/>
              </a:lnSpc>
              <a:spcAft>
                <a:spcPts val="1800"/>
              </a:spcAft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CentOS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20000"/>
              </a:lnSpc>
              <a:spcAft>
                <a:spcPts val="180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Hadoop 3.3.1, Hive 3.1.3, Spark 2.3.0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20000"/>
              </a:lnSpc>
              <a:spcAft>
                <a:spcPts val="1800"/>
              </a:spcAft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全部通过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spcAft>
                <a:spcPts val="1800"/>
              </a:spcAft>
            </a:pPr>
            <a:endParaRPr kumimoji="1"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spcAft>
                <a:spcPts val="1800"/>
              </a:spcAft>
            </a:pPr>
            <a:endParaRPr kumimoji="1" lang="en-US" altLang="zh-CN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735432" y="2400300"/>
          <a:ext cx="5538582" cy="2483670"/>
        </p:xfrm>
        <a:graphic>
          <a:graphicData uri="http://schemas.openxmlformats.org/drawingml/2006/table">
            <a:tbl>
              <a:tblPr firstRow="1" firstCol="1" bandRow="1"/>
              <a:tblGrid>
                <a:gridCol w="1384321"/>
                <a:gridCol w="1384321"/>
                <a:gridCol w="1384970"/>
                <a:gridCol w="1384970"/>
              </a:tblGrid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Node01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Node02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Node03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Node04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Secondarynamenode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Resourcemanager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Datanode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Hive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Mysql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1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spark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spark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spark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spark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892" y="228003"/>
            <a:ext cx="3713655" cy="19753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76" y="2353953"/>
            <a:ext cx="4166848" cy="215009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3805" y="2731941"/>
            <a:ext cx="482944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/>
              <a:t>类</a:t>
            </a:r>
            <a:r>
              <a:rPr lang="en-US" altLang="zh-CN" sz="3200" dirty="0"/>
              <a:t>Hadoop MapReduce</a:t>
            </a:r>
            <a:r>
              <a:rPr lang="zh-CN" altLang="en-US" sz="3200" dirty="0"/>
              <a:t>的通用并行框架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200" dirty="0"/>
              <a:t>中间结果可以保存在内存中，因此比</a:t>
            </a:r>
            <a:r>
              <a:rPr lang="en-US" altLang="zh-CN" sz="3200" dirty="0"/>
              <a:t>MR</a:t>
            </a:r>
            <a:r>
              <a:rPr lang="zh-CN" altLang="en-US" sz="3200" dirty="0"/>
              <a:t>更快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Hive on Spark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24" name="内容占位符 2"/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8019" y="2766218"/>
            <a:ext cx="3115962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搭建过程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</a:t>
            </a:r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的搭建</a:t>
            </a:r>
            <a:r>
              <a:rPr lang="en-US" altLang="zh-CN" sz="2600" dirty="0">
                <a:solidFill>
                  <a:srgbClr val="FFFFFF"/>
                </a:solidFill>
              </a:rPr>
              <a:t>1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" name="内容占位符 2"/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984,&quot;width&quot;:673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WPS 演示</Application>
  <PresentationFormat>宽屏</PresentationFormat>
  <Paragraphs>202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Calibri</vt:lpstr>
      <vt:lpstr>Times New Roman</vt:lpstr>
      <vt:lpstr>等线</vt:lpstr>
      <vt:lpstr>等线 Light</vt:lpstr>
      <vt:lpstr>Arial Unicode MS</vt:lpstr>
      <vt:lpstr>Office 主题​​</vt:lpstr>
      <vt:lpstr>1_Office 主题​​</vt:lpstr>
      <vt:lpstr>PowerPoint 演示文稿</vt:lpstr>
      <vt:lpstr>目录</vt:lpstr>
      <vt:lpstr>架构说明</vt:lpstr>
      <vt:lpstr>架构说明</vt:lpstr>
      <vt:lpstr>架构说明</vt:lpstr>
      <vt:lpstr>PowerPoint 演示文稿</vt:lpstr>
      <vt:lpstr>Hive on Spark</vt:lpstr>
      <vt:lpstr>搭建过程</vt:lpstr>
      <vt:lpstr>Hadoop 的搭建1</vt:lpstr>
      <vt:lpstr>Hadoop 的搭建2</vt:lpstr>
      <vt:lpstr>Hadoop 的搭建3</vt:lpstr>
      <vt:lpstr>Hadoop 的搭建4</vt:lpstr>
      <vt:lpstr>hadoop 的初始化</vt:lpstr>
      <vt:lpstr>功能展示</vt:lpstr>
      <vt:lpstr>PowerPoint 演示文稿</vt:lpstr>
      <vt:lpstr>数据库优化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TanZixuan</dc:creator>
  <cp:lastModifiedBy>provoke</cp:lastModifiedBy>
  <cp:revision>20</cp:revision>
  <dcterms:created xsi:type="dcterms:W3CDTF">2019-12-19T07:14:00Z</dcterms:created>
  <dcterms:modified xsi:type="dcterms:W3CDTF">2021-12-25T05:08:17Z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99F56DB0CC774C33A20B5732B367E92C</vt:lpwstr>
  </property>
  <property fmtid="{D5CDD505-2E9C-101B-9397-08002B2CF9AE}" pid="3" name="KSOProductBuildVer">
    <vt:lpwstr>2052-11.1.0.11194</vt:lpwstr>
  </property>
</Properties>
</file>