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B198-6D29-4930-8E9B-8033BF196D87}" type="datetimeFigureOut">
              <a:rPr lang="en-CA" smtClean="0"/>
              <a:t>15/09/2014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B1F9-AE6F-4799-B8C4-5D1433978CE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entagon 74"/>
          <p:cNvSpPr/>
          <p:nvPr/>
        </p:nvSpPr>
        <p:spPr>
          <a:xfrm>
            <a:off x="3851920" y="4581128"/>
            <a:ext cx="1944216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Pentagon 73"/>
          <p:cNvSpPr/>
          <p:nvPr/>
        </p:nvSpPr>
        <p:spPr>
          <a:xfrm>
            <a:off x="2555776" y="4005064"/>
            <a:ext cx="1368152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Pentagon 57"/>
          <p:cNvSpPr/>
          <p:nvPr/>
        </p:nvSpPr>
        <p:spPr>
          <a:xfrm>
            <a:off x="1475656" y="3429000"/>
            <a:ext cx="108012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1634023" y="1831802"/>
            <a:ext cx="0" cy="4450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33168" y="1831022"/>
            <a:ext cx="0" cy="4458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1907" y="1831802"/>
            <a:ext cx="253" cy="37306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539552" y="1385938"/>
            <a:ext cx="7661298" cy="445074"/>
          </a:xfrm>
          <a:prstGeom prst="homePlat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023" y="1385938"/>
            <a:ext cx="0" cy="44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33168" y="1379870"/>
            <a:ext cx="0" cy="44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33862" y="1386720"/>
            <a:ext cx="0" cy="44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17436" y="1385938"/>
            <a:ext cx="0" cy="44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1907" y="1385938"/>
            <a:ext cx="0" cy="44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06379" y="1385938"/>
            <a:ext cx="0" cy="44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4722" y="1455781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0419" y="1455781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1128" y="1448931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726" y="1448930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0371" y="1446116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668" y="1446116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558193" y="708664"/>
            <a:ext cx="1276883" cy="519254"/>
          </a:xfrm>
          <a:prstGeom prst="wedgeRect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WRC’18</a:t>
            </a:r>
          </a:p>
        </p:txBody>
      </p:sp>
      <p:sp>
        <p:nvSpPr>
          <p:cNvPr id="25" name="Chevron 24"/>
          <p:cNvSpPr/>
          <p:nvPr/>
        </p:nvSpPr>
        <p:spPr>
          <a:xfrm>
            <a:off x="901697" y="2213257"/>
            <a:ext cx="2188943" cy="520438"/>
          </a:xfrm>
          <a:prstGeom prst="chevron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2908230" y="2214441"/>
            <a:ext cx="2618595" cy="519254"/>
          </a:xfrm>
          <a:prstGeom prst="chevron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327069" y="2214441"/>
            <a:ext cx="2693356" cy="519254"/>
          </a:xfrm>
          <a:prstGeom prst="chevron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48560" y="1446115"/>
            <a:ext cx="774552" cy="37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2020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7798106" y="692696"/>
            <a:ext cx="805507" cy="519254"/>
          </a:xfrm>
          <a:prstGeom prst="wedgeRect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5G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2170949" y="707529"/>
            <a:ext cx="1276883" cy="519254"/>
          </a:xfrm>
          <a:prstGeom prst="wedgeRect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WRC’15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99199" y="2324505"/>
            <a:ext cx="1665130" cy="341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Is it possible?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75856" y="2204864"/>
            <a:ext cx="1913483" cy="581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Does it work </a:t>
            </a:r>
            <a:r>
              <a:rPr lang="en-US" sz="1400" b="1" dirty="0" smtClean="0"/>
              <a:t>?</a:t>
            </a:r>
          </a:p>
          <a:p>
            <a:pPr algn="ctr"/>
            <a:r>
              <a:rPr lang="en-US" sz="1400" b="1" dirty="0" smtClean="0"/>
              <a:t>(&gt;</a:t>
            </a:r>
            <a:r>
              <a:rPr lang="en-US" sz="1400" b="1" dirty="0"/>
              <a:t>95% of traffic)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8496" y="2213257"/>
            <a:ext cx="1750502" cy="581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How </a:t>
            </a:r>
            <a:r>
              <a:rPr lang="en-US" sz="1400" b="1" dirty="0" smtClean="0"/>
              <a:t>efficiently</a:t>
            </a:r>
          </a:p>
          <a:p>
            <a:pPr algn="ctr"/>
            <a:r>
              <a:rPr lang="en-US" sz="1400" b="1" dirty="0" smtClean="0"/>
              <a:t>can </a:t>
            </a:r>
            <a:r>
              <a:rPr lang="en-US" sz="1400" b="1" dirty="0"/>
              <a:t>it work?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75656" y="2996952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Assessment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47664" y="5157192"/>
            <a:ext cx="25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Demonstrators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673" y="29989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#1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9512" y="51571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#2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03648" y="3501008"/>
            <a:ext cx="6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Initial study for Signal processing/ RF frontend implementation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27784" y="4077072"/>
            <a:ext cx="429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Interference mitigation for static receiving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79912" y="4653136"/>
            <a:ext cx="445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Interference mitigation for mobile receiving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51920" y="1844824"/>
            <a:ext cx="0" cy="4458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32040" y="1844824"/>
            <a:ext cx="0" cy="4458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92280" y="1844824"/>
            <a:ext cx="0" cy="4458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Pentagon 76"/>
          <p:cNvSpPr/>
          <p:nvPr/>
        </p:nvSpPr>
        <p:spPr>
          <a:xfrm>
            <a:off x="2699792" y="6021288"/>
            <a:ext cx="309634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Pentagon 77"/>
          <p:cNvSpPr/>
          <p:nvPr/>
        </p:nvSpPr>
        <p:spPr>
          <a:xfrm>
            <a:off x="1547664" y="5445224"/>
            <a:ext cx="108012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1547664" y="5517232"/>
            <a:ext cx="347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Interface with propagation group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843808" y="6093296"/>
            <a:ext cx="29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Interface with device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989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Hunter</dc:creator>
  <cp:lastModifiedBy>Hunter</cp:lastModifiedBy>
  <cp:revision>6</cp:revision>
  <dcterms:created xsi:type="dcterms:W3CDTF">2014-09-15T18:54:42Z</dcterms:created>
  <dcterms:modified xsi:type="dcterms:W3CDTF">2014-09-15T20:24:17Z</dcterms:modified>
</cp:coreProperties>
</file>