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98" r:id="rId4"/>
    <p:sldId id="299" r:id="rId5"/>
    <p:sldId id="301" r:id="rId6"/>
    <p:sldId id="297" r:id="rId7"/>
    <p:sldId id="300" r:id="rId8"/>
    <p:sldId id="302" r:id="rId9"/>
    <p:sldId id="261" r:id="rId10"/>
    <p:sldId id="263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7719-B971-410F-88D1-05F59C8C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48024"/>
            <a:ext cx="8689976" cy="2509213"/>
          </a:xfrm>
        </p:spPr>
        <p:txBody>
          <a:bodyPr/>
          <a:lstStyle/>
          <a:p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Simulation </a:t>
            </a: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32D6A-C085-4424-BB78-1E2C6AE3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77323"/>
            <a:ext cx="8689976" cy="1371599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 &amp; HONGHAO GAN</a:t>
            </a:r>
          </a:p>
          <a:p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3</a:t>
            </a:r>
            <a:r>
              <a:rPr lang="en-US" altLang="zh-CN" sz="3200" b="1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zh-CN" alt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78C1C5-51A7-4B18-A718-D3117E110DAF}"/>
              </a:ext>
            </a:extLst>
          </p:cNvPr>
          <p:cNvSpPr txBox="1"/>
          <p:nvPr/>
        </p:nvSpPr>
        <p:spPr>
          <a:xfrm>
            <a:off x="501587" y="1385162"/>
            <a:ext cx="111888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test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to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337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11B5F-64D7-4837-A4E4-6D72FBDD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0" y="874886"/>
            <a:ext cx="10514120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20048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AB2B-B306-4732-919F-A70A123C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" y="861109"/>
            <a:ext cx="10641368" cy="57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A1C4B-D437-408E-A239-B07D0E86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803145"/>
            <a:ext cx="8842159" cy="57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DB288-EACB-4E3B-95A4-E2614B86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" y="803145"/>
            <a:ext cx="11206579" cy="59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going to do with </a:t>
            </a:r>
            <a:r>
              <a:rPr lang="en-US" altLang="zh-CN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SimpleScalar</a:t>
            </a:r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3E1D9-5136-4730-9829-550B3969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84"/>
            <a:ext cx="12192000" cy="65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3"/>
            <a:ext cx="11345662" cy="14295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C92B5-88DC-477F-A88C-F6537B47DE9D}"/>
              </a:ext>
            </a:extLst>
          </p:cNvPr>
          <p:cNvSpPr txBox="1"/>
          <p:nvPr/>
        </p:nvSpPr>
        <p:spPr>
          <a:xfrm>
            <a:off x="760520" y="1111032"/>
            <a:ext cx="109550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&amp; Collect Data</a:t>
            </a:r>
          </a:p>
        </p:txBody>
      </p:sp>
    </p:spTree>
    <p:extLst>
      <p:ext uri="{BB962C8B-B14F-4D97-AF65-F5344CB8AC3E}">
        <p14:creationId xmlns:p14="http://schemas.microsoft.com/office/powerpoint/2010/main" val="23273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54959-0421-4472-8767-992D08D3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10" y="1364163"/>
            <a:ext cx="5652559" cy="3851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BB78B8-3D94-428D-A7F8-3642EC4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1364163"/>
            <a:ext cx="5652559" cy="38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L3 Cache</a:t>
            </a:r>
            <a:endParaRPr lang="zh-CN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F1D0D-DAE7-4E41-9C56-6BD454BB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9" y="803145"/>
            <a:ext cx="11194742" cy="59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79034"/>
            <a:ext cx="9716382" cy="6241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LFU Replacement Policy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68921-D01B-4887-B254-5FE03F25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819704"/>
            <a:ext cx="10949126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F489-64FA-44FF-B952-7E61999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0" y="356587"/>
            <a:ext cx="11345662" cy="18805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Multi-Core</a:t>
            </a:r>
            <a:br>
              <a:rPr lang="en-US" altLang="zh-CN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8979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831</TotalTime>
  <Words>83</Words>
  <Application>Microsoft Office PowerPoint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Times New Roman</vt:lpstr>
      <vt:lpstr>Tw Cen MT</vt:lpstr>
      <vt:lpstr>水滴</vt:lpstr>
      <vt:lpstr>Cache Simulation  Using SimpleScalar</vt:lpstr>
      <vt:lpstr>What we going to do with SimpleScalar?</vt:lpstr>
      <vt:lpstr>What we going to do with SimpleScalar?</vt:lpstr>
      <vt:lpstr>What we going to do with SimpleScalar?</vt:lpstr>
      <vt:lpstr>  </vt:lpstr>
      <vt:lpstr>Implementing L3 Cache</vt:lpstr>
      <vt:lpstr>Implementing L3 Cache</vt:lpstr>
      <vt:lpstr>Implementing LFU Replacement Policy</vt:lpstr>
      <vt:lpstr>Implementing Multi-Core   </vt:lpstr>
      <vt:lpstr>Test &amp; Collect Data   </vt:lpstr>
      <vt:lpstr>Test &amp; Collect Data   </vt:lpstr>
      <vt:lpstr>Test &amp; Collect Data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Refresh TEchniques</dc:title>
  <dc:creator>1016312279@qq.com</dc:creator>
  <cp:lastModifiedBy>1016312279@qq.com</cp:lastModifiedBy>
  <cp:revision>64</cp:revision>
  <dcterms:created xsi:type="dcterms:W3CDTF">2018-09-30T13:56:49Z</dcterms:created>
  <dcterms:modified xsi:type="dcterms:W3CDTF">2018-11-30T19:20:44Z</dcterms:modified>
</cp:coreProperties>
</file>