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98" r:id="rId4"/>
    <p:sldId id="299" r:id="rId5"/>
    <p:sldId id="301" r:id="rId6"/>
    <p:sldId id="297" r:id="rId7"/>
    <p:sldId id="300" r:id="rId8"/>
    <p:sldId id="305" r:id="rId9"/>
    <p:sldId id="306" r:id="rId10"/>
    <p:sldId id="307" r:id="rId11"/>
    <p:sldId id="308" r:id="rId12"/>
    <p:sldId id="302" r:id="rId13"/>
    <p:sldId id="309" r:id="rId14"/>
    <p:sldId id="261" r:id="rId15"/>
    <p:sldId id="263" r:id="rId16"/>
    <p:sldId id="303" r:id="rId17"/>
    <p:sldId id="3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7719-B971-410F-88D1-05F59C8C9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48024"/>
            <a:ext cx="8689976" cy="2509213"/>
          </a:xfrm>
        </p:spPr>
        <p:txBody>
          <a:bodyPr/>
          <a:lstStyle/>
          <a:p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Simulation </a:t>
            </a: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SimpleScalar</a:t>
            </a: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32D6A-C085-4424-BB78-1E2C6AE3F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77323"/>
            <a:ext cx="8689976" cy="1371599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Zhijia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 &amp; HONGHAO GAN</a:t>
            </a:r>
          </a:p>
          <a:p>
            <a:r>
              <a:rPr lang="en-US" altLang="zh-CN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 3</a:t>
            </a:r>
            <a:r>
              <a:rPr lang="en-US" altLang="zh-CN" sz="3200" b="1" cap="non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CN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</a:t>
            </a:r>
            <a:endParaRPr lang="zh-CN" altLang="en-US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5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  <a:b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Menlo" panose="020B0609030804020204" pitchFamily="49" charset="0"/>
              </a:rPr>
              <a:t>Link L3 cache to L2 cache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DE5BF-AEEE-2042-96CD-67F2C29A871B}"/>
              </a:ext>
            </a:extLst>
          </p:cNvPr>
          <p:cNvSpPr/>
          <p:nvPr/>
        </p:nvSpPr>
        <p:spPr>
          <a:xfrm>
            <a:off x="266328" y="1092578"/>
            <a:ext cx="52733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static unsigned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latin typeface="Menlo" panose="020B0609030804020204" pitchFamily="49" charset="0"/>
              </a:rPr>
              <a:t>il2_access_fn(</a:t>
            </a:r>
            <a:r>
              <a:rPr lang="en-US" dirty="0" err="1">
                <a:latin typeface="Menlo" panose="020B0609030804020204" pitchFamily="49" charset="0"/>
              </a:rPr>
              <a:t>enum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mem_cmd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cmd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dirty="0" err="1">
                <a:latin typeface="Menlo" panose="020B0609030804020204" pitchFamily="49" charset="0"/>
              </a:rPr>
              <a:t>md_addr_t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baddr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bsize</a:t>
            </a:r>
            <a:r>
              <a:rPr lang="en-US" dirty="0">
                <a:latin typeface="Menlo" panose="020B0609030804020204" pitchFamily="49" charset="0"/>
              </a:rPr>
              <a:t>, </a:t>
            </a:r>
          </a:p>
          <a:p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blk</a:t>
            </a:r>
            <a:r>
              <a:rPr lang="en-US" dirty="0">
                <a:latin typeface="Menlo" panose="020B0609030804020204" pitchFamily="49" charset="0"/>
              </a:rPr>
              <a:t>, </a:t>
            </a:r>
          </a:p>
          <a:p>
            <a:r>
              <a:rPr lang="en-US" dirty="0" err="1">
                <a:latin typeface="Menlo" panose="020B0609030804020204" pitchFamily="49" charset="0"/>
              </a:rPr>
              <a:t>tick_t</a:t>
            </a:r>
            <a:r>
              <a:rPr lang="en-US" dirty="0">
                <a:latin typeface="Menlo" panose="020B0609030804020204" pitchFamily="49" charset="0"/>
              </a:rPr>
              <a:t> now) </a:t>
            </a:r>
          </a:p>
          <a:p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this is a miss to the lowest level, so access main memory, which 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always done in the main simulator loop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return 1;</a:t>
            </a:r>
          </a:p>
          <a:p>
            <a:r>
              <a:rPr lang="en-US" dirty="0">
                <a:latin typeface="Menlo" panose="020B0609030804020204" pitchFamily="49" charset="0"/>
              </a:rPr>
              <a:t>}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5841C-BBDE-4947-A713-5CA7BF06E5EF}"/>
              </a:ext>
            </a:extLst>
          </p:cNvPr>
          <p:cNvSpPr/>
          <p:nvPr/>
        </p:nvSpPr>
        <p:spPr>
          <a:xfrm>
            <a:off x="5655074" y="109257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static unsigned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il2_access_fn(…)</a:t>
            </a:r>
          </a:p>
          <a:p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if (cache_il3)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return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cache_access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(cache_il3,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cmd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baddr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, NULL,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bsize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, now, NULL, NULL);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else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	return 1;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</a:rPr>
              <a:t>static unsigned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latin typeface="Menlo" panose="020B0609030804020204" pitchFamily="49" charset="0"/>
              </a:rPr>
              <a:t>il3_access_fn(…) </a:t>
            </a:r>
          </a:p>
          <a:p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latin typeface="Menlo" panose="020B0609030804020204" pitchFamily="49" charset="0"/>
              </a:rPr>
              <a:t>	return 1;</a:t>
            </a:r>
          </a:p>
          <a:p>
            <a:r>
              <a:rPr lang="en-US" dirty="0"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27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  <a:b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Menlo" panose="020B0609030804020204" pitchFamily="49" charset="0"/>
              </a:rPr>
              <a:t>Inclusion property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1EC245-F37D-F545-9CC5-370672D7AC52}"/>
              </a:ext>
            </a:extLst>
          </p:cNvPr>
          <p:cNvSpPr/>
          <p:nvPr/>
        </p:nvSpPr>
        <p:spPr>
          <a:xfrm>
            <a:off x="266327" y="1092578"/>
            <a:ext cx="90108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way_next</a:t>
            </a:r>
            <a:r>
              <a:rPr lang="en-US" dirty="0"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way_prev</a:t>
            </a:r>
            <a:r>
              <a:rPr lang="en-US" dirty="0"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hash_next</a:t>
            </a:r>
            <a:r>
              <a:rPr lang="en-US" dirty="0"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 err="1">
                <a:latin typeface="Menlo" panose="020B0609030804020204" pitchFamily="49" charset="0"/>
              </a:rPr>
              <a:t>md_addr_t</a:t>
            </a:r>
            <a:r>
              <a:rPr lang="en-US" dirty="0">
                <a:latin typeface="Menlo" panose="020B0609030804020204" pitchFamily="49" charset="0"/>
              </a:rPr>
              <a:t> tag;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data block tag value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unsigned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status;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block status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…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unsigned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presentCnt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-US" dirty="0">
                <a:latin typeface="Menlo" panose="020B0609030804020204" pitchFamily="49" charset="0"/>
              </a:rPr>
              <a:t>};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presentCnt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++ </a:t>
            </a:r>
            <a:r>
              <a:rPr lang="en-US" dirty="0">
                <a:latin typeface="Menlo" panose="020B0609030804020204" pitchFamily="49" charset="0"/>
              </a:rPr>
              <a:t>When a block is read.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presentCnt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-- </a:t>
            </a:r>
            <a:r>
              <a:rPr lang="en-US" dirty="0">
                <a:latin typeface="Menlo" panose="020B0609030804020204" pitchFamily="49" charset="0"/>
              </a:rPr>
              <a:t>When an upper level cache block that read from current block is evicted.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In replacement policy, only blocks with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presentCnt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= 0 </a:t>
            </a:r>
            <a:r>
              <a:rPr lang="en-US" dirty="0">
                <a:latin typeface="Menlo" panose="020B0609030804020204" pitchFamily="49" charset="0"/>
              </a:rPr>
              <a:t>can be replaced.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6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LFU Replacement Policy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868921-D01B-4887-B254-5FE03F25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" y="819704"/>
            <a:ext cx="10949126" cy="58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5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LFU Replacement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61ACB-DCFC-F044-B786-EDC72674DD97}"/>
              </a:ext>
            </a:extLst>
          </p:cNvPr>
          <p:cNvSpPr/>
          <p:nvPr/>
        </p:nvSpPr>
        <p:spPr>
          <a:xfrm>
            <a:off x="266327" y="1092578"/>
            <a:ext cx="90108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way_next</a:t>
            </a:r>
            <a:r>
              <a:rPr lang="en-US" dirty="0"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way_prev</a:t>
            </a:r>
            <a:r>
              <a:rPr lang="en-US" dirty="0"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hash_next</a:t>
            </a:r>
            <a:r>
              <a:rPr lang="en-US" dirty="0"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 err="1">
                <a:latin typeface="Menlo" panose="020B0609030804020204" pitchFamily="49" charset="0"/>
              </a:rPr>
              <a:t>md_addr_t</a:t>
            </a:r>
            <a:r>
              <a:rPr lang="en-US" dirty="0">
                <a:latin typeface="Menlo" panose="020B0609030804020204" pitchFamily="49" charset="0"/>
              </a:rPr>
              <a:t> tag;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data block tag value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unsigned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status;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block status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…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unsigned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presentCnt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unsigned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useCnt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latin typeface="Menlo" panose="020B0609030804020204" pitchFamily="49" charset="0"/>
              </a:rPr>
              <a:t>};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LFU replacement policy: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useCnt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++</a:t>
            </a:r>
            <a:r>
              <a:rPr lang="zh-CN" altLang="en-US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when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block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is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accessed.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E</a:t>
            </a:r>
            <a:r>
              <a:rPr lang="en-US" b="0" dirty="0">
                <a:effectLst/>
                <a:latin typeface="Menlo" panose="020B0609030804020204" pitchFamily="49" charset="0"/>
              </a:rPr>
              <a:t>vict the cache block that has the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minimun</a:t>
            </a:r>
            <a:r>
              <a:rPr 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useCnt</a:t>
            </a:r>
            <a:r>
              <a:rPr lang="en-US" b="0" dirty="0">
                <a:effectLst/>
                <a:latin typeface="Menlo" panose="020B0609030804020204" pitchFamily="49" charset="0"/>
              </a:rPr>
              <a:t>. </a:t>
            </a:r>
            <a:r>
              <a:rPr lang="en-US" dirty="0">
                <a:latin typeface="Menlo" panose="020B0609030804020204" pitchFamily="49" charset="0"/>
              </a:rPr>
              <a:t>Randomly pick one if there are multiple blocks with minimum </a:t>
            </a:r>
            <a:r>
              <a:rPr lang="en-US" dirty="0" err="1">
                <a:latin typeface="Menlo" panose="020B0609030804020204" pitchFamily="49" charset="0"/>
              </a:rPr>
              <a:t>useCnt</a:t>
            </a:r>
            <a:r>
              <a:rPr lang="en-US" dirty="0">
                <a:latin typeface="Menlo" panose="020B0609030804020204" pitchFamily="49" charset="0"/>
              </a:rPr>
              <a:t>.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Need to take care of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useCnt</a:t>
            </a:r>
            <a:r>
              <a:rPr lang="en-US" b="0" dirty="0">
                <a:effectLst/>
                <a:latin typeface="Menlo" panose="020B0609030804020204" pitchFamily="49" charset="0"/>
              </a:rPr>
              <a:t> overflow. Stop adding up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useCnt</a:t>
            </a:r>
            <a:r>
              <a:rPr lang="en-US" b="0" dirty="0">
                <a:effectLst/>
                <a:latin typeface="Menlo" panose="020B0609030804020204" pitchFamily="49" charset="0"/>
              </a:rPr>
              <a:t> for 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effectLst/>
                <a:latin typeface="Menlo" panose="020B0609030804020204" pitchFamily="49" charset="0"/>
              </a:rPr>
              <a:t> block 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whose</a:t>
            </a:r>
            <a:r>
              <a:rPr lang="zh-CN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 err="1">
                <a:effectLst/>
                <a:latin typeface="Menlo" panose="020B0609030804020204" pitchFamily="49" charset="0"/>
              </a:rPr>
              <a:t>useCnt</a:t>
            </a:r>
            <a:r>
              <a:rPr lang="zh-CN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is</a:t>
            </a:r>
            <a:r>
              <a:rPr lang="zh-CN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going</a:t>
            </a:r>
            <a:r>
              <a:rPr lang="zh-CN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to</a:t>
            </a:r>
            <a:r>
              <a:rPr lang="zh-CN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overflow</a:t>
            </a:r>
            <a:r>
              <a:rPr lang="en-US" b="0" dirty="0">
                <a:effectLst/>
                <a:latin typeface="Menlo" panose="020B0609030804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13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60" y="356587"/>
            <a:ext cx="11345662" cy="188058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Multi-Core</a:t>
            </a:r>
            <a:b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598BC9-7665-E54C-850F-A7B49082A0A0}"/>
              </a:ext>
            </a:extLst>
          </p:cNvPr>
          <p:cNvSpPr/>
          <p:nvPr/>
        </p:nvSpPr>
        <p:spPr>
          <a:xfrm>
            <a:off x="266327" y="1092578"/>
            <a:ext cx="90108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Preliminary idea: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Start multiple threads for </a:t>
            </a:r>
            <a:r>
              <a:rPr lang="en-US" dirty="0" err="1">
                <a:latin typeface="Menlo" panose="020B0609030804020204" pitchFamily="49" charset="0"/>
              </a:rPr>
              <a:t>sim_main</a:t>
            </a:r>
            <a:r>
              <a:rPr lang="en-US" dirty="0">
                <a:latin typeface="Menlo" panose="020B0609030804020204" pitchFamily="49" charset="0"/>
              </a:rPr>
              <a:t> function, each thread simulates a core.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Feed different test program for each thread.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Synchronize clock among simulation threads.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Each thread keeps </a:t>
            </a:r>
            <a:r>
              <a:rPr lang="en-US" dirty="0">
                <a:latin typeface="Menlo" panose="020B0609030804020204" pitchFamily="49" charset="0"/>
              </a:rPr>
              <a:t>its private caches.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For shared caches, each clock only satisfy one read/write, other threads have to wait for next cycle.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8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3"/>
            <a:ext cx="11345662" cy="20048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&amp; Collect Data</a:t>
            </a:r>
            <a:b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78C1C5-51A7-4B18-A718-D3117E110DAF}"/>
              </a:ext>
            </a:extLst>
          </p:cNvPr>
          <p:cNvSpPr txBox="1"/>
          <p:nvPr/>
        </p:nvSpPr>
        <p:spPr>
          <a:xfrm>
            <a:off x="501587" y="1385162"/>
            <a:ext cx="111888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test programs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 to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to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0337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3"/>
            <a:ext cx="11345662" cy="20048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&amp; Collect Data</a:t>
            </a:r>
            <a:b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911B5F-64D7-4837-A4E4-6D72FBDD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0" y="874886"/>
            <a:ext cx="10514120" cy="56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4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3"/>
            <a:ext cx="11345662" cy="20048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&amp; Collect Data</a:t>
            </a:r>
            <a:b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31AB2B-B306-4732-919F-A70A123C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16" y="861109"/>
            <a:ext cx="10641368" cy="57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going to do with </a:t>
            </a:r>
            <a:r>
              <a:rPr lang="en-US" altLang="zh-CN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SimpleScalar</a:t>
            </a:r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7A1C4B-D437-408E-A239-B07D0E86A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26" y="803145"/>
            <a:ext cx="8842159" cy="57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0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going to do with </a:t>
            </a:r>
            <a:r>
              <a:rPr lang="en-US" altLang="zh-CN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SimpleScalar</a:t>
            </a:r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9DB288-EACB-4E3B-95A4-E2614B86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0" y="803145"/>
            <a:ext cx="11206579" cy="598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3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going to do with </a:t>
            </a:r>
            <a:r>
              <a:rPr lang="en-US" altLang="zh-CN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SimpleScalar</a:t>
            </a:r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F3E1D9-5136-4730-9829-550B3969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84"/>
            <a:ext cx="12192000" cy="65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0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3"/>
            <a:ext cx="11345662" cy="1429529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6C92B5-88DC-477F-A88C-F6537B47DE9D}"/>
              </a:ext>
            </a:extLst>
          </p:cNvPr>
          <p:cNvSpPr txBox="1"/>
          <p:nvPr/>
        </p:nvSpPr>
        <p:spPr>
          <a:xfrm>
            <a:off x="760520" y="1111032"/>
            <a:ext cx="109550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LFU Replacement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Multi-Core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&amp; Collect Data</a:t>
            </a:r>
          </a:p>
        </p:txBody>
      </p:sp>
    </p:spTree>
    <p:extLst>
      <p:ext uri="{BB962C8B-B14F-4D97-AF65-F5344CB8AC3E}">
        <p14:creationId xmlns:p14="http://schemas.microsoft.com/office/powerpoint/2010/main" val="232732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454959-0421-4472-8767-992D08D34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10" y="1364163"/>
            <a:ext cx="5652559" cy="38515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BB78B8-3D94-428D-A7F8-3642EC4D1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1364163"/>
            <a:ext cx="5652559" cy="3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8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2F1D0D-DAE7-4E41-9C56-6BD454BB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9" y="803145"/>
            <a:ext cx="11194742" cy="59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7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  <a:b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Menlo" panose="020B0609030804020204" pitchFamily="49" charset="0"/>
              </a:rPr>
              <a:t>Declare L3 cache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DEAEB-89AF-6C47-9FC5-C2C23D99BF73}"/>
              </a:ext>
            </a:extLst>
          </p:cNvPr>
          <p:cNvSpPr/>
          <p:nvPr/>
        </p:nvSpPr>
        <p:spPr>
          <a:xfrm>
            <a:off x="266330" y="1175681"/>
            <a:ext cx="1156760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level 1 instruction cache, entry level instruction cache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static struct </a:t>
            </a:r>
            <a:r>
              <a:rPr lang="en-US" dirty="0" err="1">
                <a:latin typeface="Menlo" panose="020B0609030804020204" pitchFamily="49" charset="0"/>
              </a:rPr>
              <a:t>cache_t</a:t>
            </a:r>
            <a:r>
              <a:rPr lang="en-US" dirty="0">
                <a:latin typeface="Menlo" panose="020B0609030804020204" pitchFamily="49" charset="0"/>
              </a:rPr>
              <a:t> *cache_il1 = NULL;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level 2 instruction cache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static struct </a:t>
            </a:r>
            <a:r>
              <a:rPr lang="en-US" dirty="0" err="1">
                <a:latin typeface="Menlo" panose="020B0609030804020204" pitchFamily="49" charset="0"/>
              </a:rPr>
              <a:t>cache_t</a:t>
            </a:r>
            <a:r>
              <a:rPr lang="en-US" dirty="0">
                <a:latin typeface="Menlo" panose="020B0609030804020204" pitchFamily="49" charset="0"/>
              </a:rPr>
              <a:t> *cache_il2 = NULL;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level 3 instruction cache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static struct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cache_t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*cache_il3 = NULL; 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level 1 data cache, entry level data cache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static struct </a:t>
            </a:r>
            <a:r>
              <a:rPr lang="en-US" dirty="0" err="1">
                <a:latin typeface="Menlo" panose="020B0609030804020204" pitchFamily="49" charset="0"/>
              </a:rPr>
              <a:t>cache_t</a:t>
            </a:r>
            <a:r>
              <a:rPr lang="en-US" dirty="0">
                <a:latin typeface="Menlo" panose="020B0609030804020204" pitchFamily="49" charset="0"/>
              </a:rPr>
              <a:t> *cache_dl1 = NULL;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level 2 data cache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static struct </a:t>
            </a:r>
            <a:r>
              <a:rPr lang="en-US" dirty="0" err="1">
                <a:latin typeface="Menlo" panose="020B0609030804020204" pitchFamily="49" charset="0"/>
              </a:rPr>
              <a:t>cache_t</a:t>
            </a:r>
            <a:r>
              <a:rPr lang="en-US" dirty="0">
                <a:latin typeface="Menlo" panose="020B0609030804020204" pitchFamily="49" charset="0"/>
              </a:rPr>
              <a:t> *cache_dl2 = NULL;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/* level 3 data cache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static struct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cache_t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*cache_dl3 = NULL; </a:t>
            </a:r>
            <a:endParaRPr lang="en-US" b="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4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  <a:b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Menlo" panose="020B0609030804020204" pitchFamily="49" charset="0"/>
              </a:rPr>
              <a:t>Cache miss handler function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2BCFDE-8F39-624B-837A-4442E2970DC4}"/>
              </a:ext>
            </a:extLst>
          </p:cNvPr>
          <p:cNvSpPr/>
          <p:nvPr/>
        </p:nvSpPr>
        <p:spPr>
          <a:xfrm>
            <a:off x="266329" y="803145"/>
            <a:ext cx="107774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cache_t</a:t>
            </a:r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latin typeface="Menlo" panose="020B0609030804020204" pitchFamily="49" charset="0"/>
              </a:rPr>
              <a:t>…</a:t>
            </a:r>
            <a:br>
              <a:rPr lang="en-US" dirty="0">
                <a:latin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</a:rPr>
              <a:t>unsigned </a:t>
            </a:r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i="1" dirty="0">
                <a:latin typeface="Menlo" panose="020B0609030804020204" pitchFamily="49" charset="0"/>
              </a:rPr>
              <a:t>/* latency of block access */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(*</a:t>
            </a:r>
            <a:r>
              <a:rPr lang="en-US" dirty="0" err="1">
                <a:latin typeface="Menlo" panose="020B0609030804020204" pitchFamily="49" charset="0"/>
              </a:rPr>
              <a:t>blk_access_fn</a:t>
            </a:r>
            <a:r>
              <a:rPr lang="en-US" dirty="0">
                <a:latin typeface="Menlo" panose="020B0609030804020204" pitchFamily="49" charset="0"/>
              </a:rPr>
              <a:t>)(</a:t>
            </a:r>
            <a:r>
              <a:rPr lang="en-US" dirty="0" err="1">
                <a:latin typeface="Menlo" panose="020B0609030804020204" pitchFamily="49" charset="0"/>
              </a:rPr>
              <a:t>enum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mem_cmd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cmd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i="1" dirty="0">
                <a:latin typeface="Menlo" panose="020B0609030804020204" pitchFamily="49" charset="0"/>
              </a:rPr>
              <a:t>/* block access command */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 err="1">
                <a:latin typeface="Menlo" panose="020B0609030804020204" pitchFamily="49" charset="0"/>
              </a:rPr>
              <a:t>md_addr_t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baddr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i="1" dirty="0">
                <a:latin typeface="Menlo" panose="020B0609030804020204" pitchFamily="49" charset="0"/>
              </a:rPr>
              <a:t>/* program address to access */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 err="1">
                <a:latin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bsize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i="1" dirty="0">
                <a:latin typeface="Menlo" panose="020B0609030804020204" pitchFamily="49" charset="0"/>
              </a:rPr>
              <a:t>/* size of the cache block */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</a:rPr>
              <a:t>struct </a:t>
            </a:r>
            <a:r>
              <a:rPr lang="en-US" dirty="0" err="1">
                <a:latin typeface="Menlo" panose="020B0609030804020204" pitchFamily="49" charset="0"/>
              </a:rPr>
              <a:t>cache_blk_t</a:t>
            </a:r>
            <a:r>
              <a:rPr lang="en-US" dirty="0">
                <a:latin typeface="Menlo" panose="020B0609030804020204" pitchFamily="49" charset="0"/>
              </a:rPr>
              <a:t> *</a:t>
            </a:r>
            <a:r>
              <a:rPr lang="en-US" dirty="0" err="1">
                <a:latin typeface="Menlo" panose="020B0609030804020204" pitchFamily="49" charset="0"/>
              </a:rPr>
              <a:t>blk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i="1" dirty="0">
                <a:latin typeface="Menlo" panose="020B0609030804020204" pitchFamily="49" charset="0"/>
              </a:rPr>
              <a:t>/* </a:t>
            </a:r>
            <a:r>
              <a:rPr lang="en-US" i="1" dirty="0" err="1">
                <a:latin typeface="Menlo" panose="020B0609030804020204" pitchFamily="49" charset="0"/>
              </a:rPr>
              <a:t>ptr</a:t>
            </a:r>
            <a:r>
              <a:rPr lang="en-US" i="1" dirty="0">
                <a:latin typeface="Menlo" panose="020B0609030804020204" pitchFamily="49" charset="0"/>
              </a:rPr>
              <a:t> to cache block struct */</a:t>
            </a:r>
          </a:p>
          <a:p>
            <a:pPr lvl="1"/>
            <a:endParaRPr lang="en-US" dirty="0">
              <a:latin typeface="Menlo" panose="020B0609030804020204" pitchFamily="49" charset="0"/>
            </a:endParaRPr>
          </a:p>
          <a:p>
            <a:pPr lvl="1"/>
            <a:r>
              <a:rPr lang="en-US" dirty="0" err="1">
                <a:latin typeface="Menlo" panose="020B0609030804020204" pitchFamily="49" charset="0"/>
              </a:rPr>
              <a:t>tick_t</a:t>
            </a:r>
            <a:r>
              <a:rPr lang="en-US" dirty="0">
                <a:latin typeface="Menlo" panose="020B0609030804020204" pitchFamily="49" charset="0"/>
              </a:rPr>
              <a:t> now); </a:t>
            </a:r>
            <a:r>
              <a:rPr lang="en-US" i="1" dirty="0">
                <a:latin typeface="Menlo" panose="020B0609030804020204" pitchFamily="49" charset="0"/>
              </a:rPr>
              <a:t>/* when fetch was initiated */</a:t>
            </a:r>
          </a:p>
          <a:p>
            <a:pPr lvl="1"/>
            <a:r>
              <a:rPr lang="en-US" b="0" i="1" dirty="0"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i="1" dirty="0">
                <a:latin typeface="Menlo" panose="020B0609030804020204" pitchFamily="49" charset="0"/>
              </a:rPr>
              <a:t>}</a:t>
            </a:r>
            <a:endParaRPr lang="en-US" b="0" i="1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3099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951</TotalTime>
  <Words>533</Words>
  <Application>Microsoft Macintosh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Menlo</vt:lpstr>
      <vt:lpstr>Times New Roman</vt:lpstr>
      <vt:lpstr>Tw Cen MT</vt:lpstr>
      <vt:lpstr>水滴</vt:lpstr>
      <vt:lpstr>Cache Simulation  Using SimpleScalar</vt:lpstr>
      <vt:lpstr>What we going to do with SimpleScalar?</vt:lpstr>
      <vt:lpstr>What we going to do with SimpleScalar?</vt:lpstr>
      <vt:lpstr>What we going to do with SimpleScalar?</vt:lpstr>
      <vt:lpstr>  </vt:lpstr>
      <vt:lpstr>Implementing L3 Cache</vt:lpstr>
      <vt:lpstr>Implementing L3 Cache</vt:lpstr>
      <vt:lpstr>Implementing L3 Cache Declare L3 cache</vt:lpstr>
      <vt:lpstr>Implementing L3 Cache Cache miss handler function</vt:lpstr>
      <vt:lpstr>Implementing L3 Cache Link L3 cache to L2 cache</vt:lpstr>
      <vt:lpstr>Implementing L3 Cache Inclusion property</vt:lpstr>
      <vt:lpstr>Implementing LFU Replacement Policy</vt:lpstr>
      <vt:lpstr>Implementing LFU Replacement Policy</vt:lpstr>
      <vt:lpstr>Implementing Multi-Core   </vt:lpstr>
      <vt:lpstr>Test &amp; Collect Data   </vt:lpstr>
      <vt:lpstr>Test &amp; Collect Data   </vt:lpstr>
      <vt:lpstr>Test &amp; Collect Data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Refresh TEchniques</dc:title>
  <dc:creator>1016312279@qq.com</dc:creator>
  <cp:lastModifiedBy>CHEN Zhijia</cp:lastModifiedBy>
  <cp:revision>74</cp:revision>
  <dcterms:created xsi:type="dcterms:W3CDTF">2018-09-30T13:56:49Z</dcterms:created>
  <dcterms:modified xsi:type="dcterms:W3CDTF">2018-12-03T17:43:23Z</dcterms:modified>
</cp:coreProperties>
</file>