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96" r:id="rId3"/>
    <p:sldId id="377" r:id="rId4"/>
    <p:sldId id="394" r:id="rId5"/>
    <p:sldId id="373" r:id="rId6"/>
    <p:sldId id="374" r:id="rId7"/>
    <p:sldId id="376" r:id="rId8"/>
    <p:sldId id="378" r:id="rId9"/>
    <p:sldId id="379" r:id="rId10"/>
    <p:sldId id="397" r:id="rId11"/>
    <p:sldId id="380" r:id="rId12"/>
    <p:sldId id="381" r:id="rId13"/>
    <p:sldId id="382" r:id="rId14"/>
    <p:sldId id="383" r:id="rId15"/>
    <p:sldId id="384" r:id="rId16"/>
    <p:sldId id="388" r:id="rId17"/>
    <p:sldId id="386" r:id="rId18"/>
    <p:sldId id="367" r:id="rId19"/>
    <p:sldId id="368" r:id="rId20"/>
    <p:sldId id="389" r:id="rId21"/>
    <p:sldId id="390" r:id="rId22"/>
    <p:sldId id="392" r:id="rId23"/>
    <p:sldId id="257" r:id="rId24"/>
    <p:sldId id="263" r:id="rId25"/>
    <p:sldId id="264" r:id="rId26"/>
    <p:sldId id="265" r:id="rId27"/>
    <p:sldId id="266" r:id="rId28"/>
    <p:sldId id="371" r:id="rId29"/>
    <p:sldId id="258" r:id="rId30"/>
    <p:sldId id="372" r:id="rId31"/>
    <p:sldId id="409" r:id="rId32"/>
    <p:sldId id="38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DDFE305-4432-49C1-8175-35BF0E442B2E}">
          <p14:sldIdLst>
            <p14:sldId id="256"/>
            <p14:sldId id="396"/>
            <p14:sldId id="377"/>
            <p14:sldId id="394"/>
            <p14:sldId id="373"/>
            <p14:sldId id="374"/>
            <p14:sldId id="376"/>
            <p14:sldId id="378"/>
          </p14:sldIdLst>
        </p14:section>
        <p14:section name="Scattertext" id="{1E6EA3DE-EB01-4430-901B-0F251F2C26EF}">
          <p14:sldIdLst>
            <p14:sldId id="379"/>
            <p14:sldId id="397"/>
            <p14:sldId id="380"/>
            <p14:sldId id="381"/>
            <p14:sldId id="382"/>
            <p14:sldId id="383"/>
            <p14:sldId id="384"/>
            <p14:sldId id="388"/>
          </p14:sldIdLst>
        </p14:section>
        <p14:section name="Embeddings" id="{74C6710C-C3D4-44DD-B180-253E5E195958}">
          <p14:sldIdLst>
            <p14:sldId id="386"/>
            <p14:sldId id="367"/>
            <p14:sldId id="368"/>
            <p14:sldId id="389"/>
            <p14:sldId id="390"/>
            <p14:sldId id="392"/>
            <p14:sldId id="257"/>
            <p14:sldId id="263"/>
            <p14:sldId id="264"/>
            <p14:sldId id="265"/>
            <p14:sldId id="266"/>
            <p14:sldId id="371"/>
            <p14:sldId id="258"/>
            <p14:sldId id="372"/>
          </p14:sldIdLst>
        </p14:section>
        <p14:section name="Closing" id="{4E1512D5-8059-40C9-A3CB-130FE9BE5244}">
          <p14:sldIdLst>
            <p14:sldId id="409"/>
            <p14:sldId id="38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53B"/>
    <a:srgbClr val="636EFA"/>
    <a:srgbClr val="00CC96"/>
    <a:srgbClr val="00A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C91A-5C7E-4BF1-9E7E-BF887A6448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C91A-5C7E-4BF1-9E7E-BF887A6448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1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C91A-5C7E-4BF1-9E7E-BF887A6448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C91A-5C7E-4BF1-9E7E-BF887A6448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1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C91A-5C7E-4BF1-9E7E-BF887A6448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1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C91A-5C7E-4BF1-9E7E-BF887A6448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C91A-5C7E-4BF1-9E7E-BF887A6448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C91A-5C7E-4BF1-9E7E-BF887A6448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6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C91A-5C7E-4BF1-9E7E-BF887A6448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3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C91A-5C7E-4BF1-9E7E-BF887A6448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C91A-5C7E-4BF1-9E7E-BF887A6448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7C91A-5C7E-4BF1-9E7E-BF887A64486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460C-66D4-4802-9D6B-079E20DDF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85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slide" Target="slide5.xml"/><Relationship Id="rId42" Type="http://schemas.openxmlformats.org/officeDocument/2006/relationships/slide" Target="slide12.xml"/><Relationship Id="rId47" Type="http://schemas.openxmlformats.org/officeDocument/2006/relationships/image" Target="../media/image32.png"/><Relationship Id="rId63" Type="http://schemas.openxmlformats.org/officeDocument/2006/relationships/slide" Target="slide19.xml"/><Relationship Id="rId68" Type="http://schemas.openxmlformats.org/officeDocument/2006/relationships/image" Target="../media/image39.png"/><Relationship Id="rId84" Type="http://schemas.openxmlformats.org/officeDocument/2006/relationships/slide" Target="slide26.xml"/><Relationship Id="rId89" Type="http://schemas.openxmlformats.org/officeDocument/2006/relationships/image" Target="../media/image46.png"/><Relationship Id="rId16" Type="http://schemas.openxmlformats.org/officeDocument/2006/relationships/image" Target="../media/image190.png"/><Relationship Id="rId11" Type="http://schemas.openxmlformats.org/officeDocument/2006/relationships/image" Target="../media/image20.png"/><Relationship Id="rId32" Type="http://schemas.openxmlformats.org/officeDocument/2006/relationships/image" Target="../media/image27.png"/><Relationship Id="rId37" Type="http://schemas.openxmlformats.org/officeDocument/2006/relationships/image" Target="../media/image28.png"/><Relationship Id="rId53" Type="http://schemas.openxmlformats.org/officeDocument/2006/relationships/image" Target="../media/image34.png"/><Relationship Id="rId58" Type="http://schemas.openxmlformats.org/officeDocument/2006/relationships/image" Target="../media/image35.png"/><Relationship Id="rId74" Type="http://schemas.openxmlformats.org/officeDocument/2006/relationships/image" Target="../media/image41.png"/><Relationship Id="rId79" Type="http://schemas.openxmlformats.org/officeDocument/2006/relationships/image" Target="../media/image42.png"/><Relationship Id="rId5" Type="http://schemas.openxmlformats.org/officeDocument/2006/relationships/slide" Target="slide36.xml"/><Relationship Id="rId90" Type="http://schemas.openxmlformats.org/officeDocument/2006/relationships/slide" Target="slide28.xml"/><Relationship Id="rId95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slide" Target="slide7.xml"/><Relationship Id="rId43" Type="http://schemas.openxmlformats.org/officeDocument/2006/relationships/image" Target="../media/image30.png"/><Relationship Id="rId48" Type="http://schemas.openxmlformats.org/officeDocument/2006/relationships/slide" Target="slide14.xml"/><Relationship Id="rId64" Type="http://schemas.openxmlformats.org/officeDocument/2006/relationships/image" Target="../media/image37.png"/><Relationship Id="rId69" Type="http://schemas.openxmlformats.org/officeDocument/2006/relationships/slide" Target="slide21.xml"/><Relationship Id="rId80" Type="http://schemas.openxmlformats.org/officeDocument/2006/relationships/image" Target="../media/image43.png"/><Relationship Id="rId85" Type="http://schemas.openxmlformats.org/officeDocument/2006/relationships/image" Target="../media/image420.png"/><Relationship Id="rId12" Type="http://schemas.openxmlformats.org/officeDocument/2006/relationships/slide" Target="slide2.xml"/><Relationship Id="rId17" Type="http://schemas.openxmlformats.org/officeDocument/2006/relationships/image" Target="../media/image22.png"/><Relationship Id="rId25" Type="http://schemas.openxmlformats.org/officeDocument/2006/relationships/image" Target="../media/image24.png"/><Relationship Id="rId33" Type="http://schemas.openxmlformats.org/officeDocument/2006/relationships/slide" Target="slide9.xml"/><Relationship Id="rId38" Type="http://schemas.openxmlformats.org/officeDocument/2006/relationships/image" Target="../media/image29.png"/><Relationship Id="rId46" Type="http://schemas.openxmlformats.org/officeDocument/2006/relationships/image" Target="../media/image31.png"/><Relationship Id="rId59" Type="http://schemas.openxmlformats.org/officeDocument/2006/relationships/image" Target="../media/image36.png"/><Relationship Id="rId67" Type="http://schemas.openxmlformats.org/officeDocument/2006/relationships/image" Target="../media/image38.png"/><Relationship Id="rId20" Type="http://schemas.openxmlformats.org/officeDocument/2006/relationships/image" Target="../media/image23.png"/><Relationship Id="rId41" Type="http://schemas.openxmlformats.org/officeDocument/2006/relationships/image" Target="../media/image30.png"/><Relationship Id="rId54" Type="http://schemas.openxmlformats.org/officeDocument/2006/relationships/slide" Target="slide16.xml"/><Relationship Id="rId62" Type="http://schemas.openxmlformats.org/officeDocument/2006/relationships/image" Target="../media/image37.png"/><Relationship Id="rId70" Type="http://schemas.openxmlformats.org/officeDocument/2006/relationships/image" Target="../media/image370.png"/><Relationship Id="rId75" Type="http://schemas.openxmlformats.org/officeDocument/2006/relationships/slide" Target="slide23.xml"/><Relationship Id="rId83" Type="http://schemas.openxmlformats.org/officeDocument/2006/relationships/image" Target="../media/image44.png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96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15" Type="http://schemas.openxmlformats.org/officeDocument/2006/relationships/slide" Target="slide3.xml"/><Relationship Id="rId23" Type="http://schemas.openxmlformats.org/officeDocument/2006/relationships/image" Target="../media/image24.png"/><Relationship Id="rId28" Type="http://schemas.openxmlformats.org/officeDocument/2006/relationships/image" Target="../media/image25.png"/><Relationship Id="rId36" Type="http://schemas.openxmlformats.org/officeDocument/2006/relationships/slide" Target="slide10.xml"/><Relationship Id="rId49" Type="http://schemas.openxmlformats.org/officeDocument/2006/relationships/image" Target="../media/image300.png"/><Relationship Id="rId57" Type="http://schemas.openxmlformats.org/officeDocument/2006/relationships/slide" Target="slide17.xml"/><Relationship Id="rId10" Type="http://schemas.openxmlformats.org/officeDocument/2006/relationships/image" Target="../media/image170.png"/><Relationship Id="rId31" Type="http://schemas.openxmlformats.org/officeDocument/2006/relationships/image" Target="../media/image240.png"/><Relationship Id="rId44" Type="http://schemas.openxmlformats.org/officeDocument/2006/relationships/image" Target="../media/image31.png"/><Relationship Id="rId52" Type="http://schemas.openxmlformats.org/officeDocument/2006/relationships/image" Target="../media/image33.png"/><Relationship Id="rId60" Type="http://schemas.openxmlformats.org/officeDocument/2006/relationships/slide" Target="slide18.xml"/><Relationship Id="rId65" Type="http://schemas.openxmlformats.org/officeDocument/2006/relationships/image" Target="../media/image38.png"/><Relationship Id="rId73" Type="http://schemas.openxmlformats.org/officeDocument/2006/relationships/image" Target="../media/image40.png"/><Relationship Id="rId78" Type="http://schemas.openxmlformats.org/officeDocument/2006/relationships/slide" Target="slide24.xml"/><Relationship Id="rId81" Type="http://schemas.openxmlformats.org/officeDocument/2006/relationships/slide" Target="slide25.xml"/><Relationship Id="rId86" Type="http://schemas.openxmlformats.org/officeDocument/2006/relationships/image" Target="../media/image45.png"/><Relationship Id="rId94" Type="http://schemas.openxmlformats.org/officeDocument/2006/relationships/image" Target="../media/image47.png"/><Relationship Id="rId99" Type="http://schemas.openxmlformats.org/officeDocument/2006/relationships/slide" Target="slide32.xml"/><Relationship Id="rId101" Type="http://schemas.openxmlformats.org/officeDocument/2006/relationships/slide" Target="slide31.xml"/><Relationship Id="rId4" Type="http://schemas.openxmlformats.org/officeDocument/2006/relationships/slide" Target="slide33.xml"/><Relationship Id="rId9" Type="http://schemas.openxmlformats.org/officeDocument/2006/relationships/slide" Target="slide1.xml"/><Relationship Id="rId13" Type="http://schemas.openxmlformats.org/officeDocument/2006/relationships/image" Target="../media/image20.png"/><Relationship Id="rId18" Type="http://schemas.openxmlformats.org/officeDocument/2006/relationships/slide" Target="slide4.xml"/><Relationship Id="rId39" Type="http://schemas.openxmlformats.org/officeDocument/2006/relationships/slide" Target="slide11.xml"/><Relationship Id="rId34" Type="http://schemas.openxmlformats.org/officeDocument/2006/relationships/image" Target="../media/image27.png"/><Relationship Id="rId50" Type="http://schemas.openxmlformats.org/officeDocument/2006/relationships/image" Target="../media/image33.png"/><Relationship Id="rId55" Type="http://schemas.openxmlformats.org/officeDocument/2006/relationships/image" Target="../media/image34.png"/><Relationship Id="rId76" Type="http://schemas.openxmlformats.org/officeDocument/2006/relationships/image" Target="../media/image41.png"/><Relationship Id="rId97" Type="http://schemas.openxmlformats.org/officeDocument/2006/relationships/image" Target="../media/image48.png"/><Relationship Id="rId7" Type="http://schemas.openxmlformats.org/officeDocument/2006/relationships/slide" Target="slide43.xml"/><Relationship Id="rId71" Type="http://schemas.openxmlformats.org/officeDocument/2006/relationships/image" Target="../media/image40.png"/><Relationship Id="rId92" Type="http://schemas.openxmlformats.org/officeDocument/2006/relationships/image" Target="../media/image47.png"/><Relationship Id="rId2" Type="http://schemas.openxmlformats.org/officeDocument/2006/relationships/image" Target="../media/image17.png"/><Relationship Id="rId29" Type="http://schemas.openxmlformats.org/officeDocument/2006/relationships/image" Target="../media/image26.png"/><Relationship Id="rId24" Type="http://schemas.openxmlformats.org/officeDocument/2006/relationships/slide" Target="slide6.xml"/><Relationship Id="rId40" Type="http://schemas.openxmlformats.org/officeDocument/2006/relationships/image" Target="../media/image29.png"/><Relationship Id="rId45" Type="http://schemas.openxmlformats.org/officeDocument/2006/relationships/slide" Target="slide13.xml"/><Relationship Id="rId66" Type="http://schemas.openxmlformats.org/officeDocument/2006/relationships/slide" Target="slide20.xml"/><Relationship Id="rId87" Type="http://schemas.openxmlformats.org/officeDocument/2006/relationships/slide" Target="slide27.xml"/><Relationship Id="rId61" Type="http://schemas.openxmlformats.org/officeDocument/2006/relationships/image" Target="../media/image36.png"/><Relationship Id="rId82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image" Target="../media/image21.png"/><Relationship Id="rId30" Type="http://schemas.openxmlformats.org/officeDocument/2006/relationships/slide" Target="slide8.xml"/><Relationship Id="rId35" Type="http://schemas.openxmlformats.org/officeDocument/2006/relationships/image" Target="../media/image28.png"/><Relationship Id="rId56" Type="http://schemas.openxmlformats.org/officeDocument/2006/relationships/image" Target="../media/image35.png"/><Relationship Id="rId77" Type="http://schemas.openxmlformats.org/officeDocument/2006/relationships/image" Target="../media/image42.png"/><Relationship Id="rId100" Type="http://schemas.openxmlformats.org/officeDocument/2006/relationships/image" Target="../media/image50.png"/><Relationship Id="rId8" Type="http://schemas.openxmlformats.org/officeDocument/2006/relationships/image" Target="../media/image19.png"/><Relationship Id="rId51" Type="http://schemas.openxmlformats.org/officeDocument/2006/relationships/slide" Target="slide15.xml"/><Relationship Id="rId72" Type="http://schemas.openxmlformats.org/officeDocument/2006/relationships/slide" Target="slide22.xml"/><Relationship Id="rId93" Type="http://schemas.openxmlformats.org/officeDocument/2006/relationships/slide" Target="slide29.xml"/><Relationship Id="rId98" Type="http://schemas.openxmlformats.org/officeDocument/2006/relationships/image" Target="../media/image49.png"/><Relationship Id="rId3" Type="http://schemas.openxmlformats.org/officeDocument/2006/relationships/image" Target="../media/image18.svg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slide" Target="slide5.xml"/><Relationship Id="rId42" Type="http://schemas.openxmlformats.org/officeDocument/2006/relationships/slide" Target="slide12.xml"/><Relationship Id="rId47" Type="http://schemas.openxmlformats.org/officeDocument/2006/relationships/image" Target="../media/image32.png"/><Relationship Id="rId63" Type="http://schemas.openxmlformats.org/officeDocument/2006/relationships/slide" Target="slide19.xml"/><Relationship Id="rId68" Type="http://schemas.openxmlformats.org/officeDocument/2006/relationships/image" Target="../media/image39.png"/><Relationship Id="rId84" Type="http://schemas.openxmlformats.org/officeDocument/2006/relationships/slide" Target="slide26.xml"/><Relationship Id="rId89" Type="http://schemas.openxmlformats.org/officeDocument/2006/relationships/image" Target="../media/image46.png"/><Relationship Id="rId16" Type="http://schemas.openxmlformats.org/officeDocument/2006/relationships/image" Target="../media/image190.png"/><Relationship Id="rId11" Type="http://schemas.openxmlformats.org/officeDocument/2006/relationships/image" Target="../media/image20.png"/><Relationship Id="rId32" Type="http://schemas.openxmlformats.org/officeDocument/2006/relationships/image" Target="../media/image27.png"/><Relationship Id="rId37" Type="http://schemas.openxmlformats.org/officeDocument/2006/relationships/image" Target="../media/image28.png"/><Relationship Id="rId53" Type="http://schemas.openxmlformats.org/officeDocument/2006/relationships/image" Target="../media/image34.png"/><Relationship Id="rId58" Type="http://schemas.openxmlformats.org/officeDocument/2006/relationships/image" Target="../media/image35.png"/><Relationship Id="rId74" Type="http://schemas.openxmlformats.org/officeDocument/2006/relationships/image" Target="../media/image41.png"/><Relationship Id="rId79" Type="http://schemas.openxmlformats.org/officeDocument/2006/relationships/image" Target="../media/image42.png"/><Relationship Id="rId5" Type="http://schemas.openxmlformats.org/officeDocument/2006/relationships/slide" Target="slide36.xml"/><Relationship Id="rId90" Type="http://schemas.openxmlformats.org/officeDocument/2006/relationships/slide" Target="slide28.xml"/><Relationship Id="rId95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slide" Target="slide7.xml"/><Relationship Id="rId43" Type="http://schemas.openxmlformats.org/officeDocument/2006/relationships/image" Target="../media/image30.png"/><Relationship Id="rId48" Type="http://schemas.openxmlformats.org/officeDocument/2006/relationships/slide" Target="slide14.xml"/><Relationship Id="rId64" Type="http://schemas.openxmlformats.org/officeDocument/2006/relationships/image" Target="../media/image37.png"/><Relationship Id="rId69" Type="http://schemas.openxmlformats.org/officeDocument/2006/relationships/slide" Target="slide21.xml"/><Relationship Id="rId80" Type="http://schemas.openxmlformats.org/officeDocument/2006/relationships/image" Target="../media/image43.png"/><Relationship Id="rId85" Type="http://schemas.openxmlformats.org/officeDocument/2006/relationships/image" Target="../media/image420.png"/><Relationship Id="rId12" Type="http://schemas.openxmlformats.org/officeDocument/2006/relationships/slide" Target="slide2.xml"/><Relationship Id="rId17" Type="http://schemas.openxmlformats.org/officeDocument/2006/relationships/image" Target="../media/image22.png"/><Relationship Id="rId25" Type="http://schemas.openxmlformats.org/officeDocument/2006/relationships/image" Target="../media/image24.png"/><Relationship Id="rId33" Type="http://schemas.openxmlformats.org/officeDocument/2006/relationships/slide" Target="slide9.xml"/><Relationship Id="rId38" Type="http://schemas.openxmlformats.org/officeDocument/2006/relationships/image" Target="../media/image29.png"/><Relationship Id="rId46" Type="http://schemas.openxmlformats.org/officeDocument/2006/relationships/image" Target="../media/image31.png"/><Relationship Id="rId59" Type="http://schemas.openxmlformats.org/officeDocument/2006/relationships/image" Target="../media/image36.png"/><Relationship Id="rId67" Type="http://schemas.openxmlformats.org/officeDocument/2006/relationships/image" Target="../media/image38.png"/><Relationship Id="rId20" Type="http://schemas.openxmlformats.org/officeDocument/2006/relationships/image" Target="../media/image23.png"/><Relationship Id="rId41" Type="http://schemas.openxmlformats.org/officeDocument/2006/relationships/image" Target="../media/image30.png"/><Relationship Id="rId54" Type="http://schemas.openxmlformats.org/officeDocument/2006/relationships/slide" Target="slide16.xml"/><Relationship Id="rId62" Type="http://schemas.openxmlformats.org/officeDocument/2006/relationships/image" Target="../media/image37.png"/><Relationship Id="rId70" Type="http://schemas.openxmlformats.org/officeDocument/2006/relationships/image" Target="../media/image370.png"/><Relationship Id="rId75" Type="http://schemas.openxmlformats.org/officeDocument/2006/relationships/slide" Target="slide23.xml"/><Relationship Id="rId83" Type="http://schemas.openxmlformats.org/officeDocument/2006/relationships/image" Target="../media/image44.png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96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15" Type="http://schemas.openxmlformats.org/officeDocument/2006/relationships/slide" Target="slide3.xml"/><Relationship Id="rId23" Type="http://schemas.openxmlformats.org/officeDocument/2006/relationships/image" Target="../media/image24.png"/><Relationship Id="rId28" Type="http://schemas.openxmlformats.org/officeDocument/2006/relationships/image" Target="../media/image25.png"/><Relationship Id="rId36" Type="http://schemas.openxmlformats.org/officeDocument/2006/relationships/slide" Target="slide10.xml"/><Relationship Id="rId49" Type="http://schemas.openxmlformats.org/officeDocument/2006/relationships/image" Target="../media/image300.png"/><Relationship Id="rId57" Type="http://schemas.openxmlformats.org/officeDocument/2006/relationships/slide" Target="slide17.xml"/><Relationship Id="rId10" Type="http://schemas.openxmlformats.org/officeDocument/2006/relationships/image" Target="../media/image170.png"/><Relationship Id="rId31" Type="http://schemas.openxmlformats.org/officeDocument/2006/relationships/image" Target="../media/image240.png"/><Relationship Id="rId44" Type="http://schemas.openxmlformats.org/officeDocument/2006/relationships/image" Target="../media/image31.png"/><Relationship Id="rId52" Type="http://schemas.openxmlformats.org/officeDocument/2006/relationships/image" Target="../media/image33.png"/><Relationship Id="rId60" Type="http://schemas.openxmlformats.org/officeDocument/2006/relationships/slide" Target="slide18.xml"/><Relationship Id="rId65" Type="http://schemas.openxmlformats.org/officeDocument/2006/relationships/image" Target="../media/image38.png"/><Relationship Id="rId73" Type="http://schemas.openxmlformats.org/officeDocument/2006/relationships/image" Target="../media/image40.png"/><Relationship Id="rId78" Type="http://schemas.openxmlformats.org/officeDocument/2006/relationships/slide" Target="slide24.xml"/><Relationship Id="rId81" Type="http://schemas.openxmlformats.org/officeDocument/2006/relationships/slide" Target="slide25.xml"/><Relationship Id="rId86" Type="http://schemas.openxmlformats.org/officeDocument/2006/relationships/image" Target="../media/image45.png"/><Relationship Id="rId94" Type="http://schemas.openxmlformats.org/officeDocument/2006/relationships/image" Target="../media/image47.png"/><Relationship Id="rId99" Type="http://schemas.openxmlformats.org/officeDocument/2006/relationships/slide" Target="slide32.xml"/><Relationship Id="rId101" Type="http://schemas.openxmlformats.org/officeDocument/2006/relationships/slide" Target="slide31.xml"/><Relationship Id="rId4" Type="http://schemas.openxmlformats.org/officeDocument/2006/relationships/slide" Target="slide33.xml"/><Relationship Id="rId9" Type="http://schemas.openxmlformats.org/officeDocument/2006/relationships/slide" Target="slide1.xml"/><Relationship Id="rId13" Type="http://schemas.openxmlformats.org/officeDocument/2006/relationships/image" Target="../media/image20.png"/><Relationship Id="rId18" Type="http://schemas.openxmlformats.org/officeDocument/2006/relationships/slide" Target="slide4.xml"/><Relationship Id="rId39" Type="http://schemas.openxmlformats.org/officeDocument/2006/relationships/slide" Target="slide11.xml"/><Relationship Id="rId34" Type="http://schemas.openxmlformats.org/officeDocument/2006/relationships/image" Target="../media/image27.png"/><Relationship Id="rId50" Type="http://schemas.openxmlformats.org/officeDocument/2006/relationships/image" Target="../media/image33.png"/><Relationship Id="rId55" Type="http://schemas.openxmlformats.org/officeDocument/2006/relationships/image" Target="../media/image34.png"/><Relationship Id="rId76" Type="http://schemas.openxmlformats.org/officeDocument/2006/relationships/image" Target="../media/image41.png"/><Relationship Id="rId97" Type="http://schemas.openxmlformats.org/officeDocument/2006/relationships/image" Target="../media/image48.png"/><Relationship Id="rId7" Type="http://schemas.openxmlformats.org/officeDocument/2006/relationships/slide" Target="slide43.xml"/><Relationship Id="rId71" Type="http://schemas.openxmlformats.org/officeDocument/2006/relationships/image" Target="../media/image40.png"/><Relationship Id="rId92" Type="http://schemas.openxmlformats.org/officeDocument/2006/relationships/image" Target="../media/image47.png"/><Relationship Id="rId2" Type="http://schemas.openxmlformats.org/officeDocument/2006/relationships/image" Target="../media/image17.png"/><Relationship Id="rId29" Type="http://schemas.openxmlformats.org/officeDocument/2006/relationships/image" Target="../media/image26.png"/><Relationship Id="rId24" Type="http://schemas.openxmlformats.org/officeDocument/2006/relationships/slide" Target="slide6.xml"/><Relationship Id="rId40" Type="http://schemas.openxmlformats.org/officeDocument/2006/relationships/image" Target="../media/image29.png"/><Relationship Id="rId45" Type="http://schemas.openxmlformats.org/officeDocument/2006/relationships/slide" Target="slide13.xml"/><Relationship Id="rId66" Type="http://schemas.openxmlformats.org/officeDocument/2006/relationships/slide" Target="slide20.xml"/><Relationship Id="rId87" Type="http://schemas.openxmlformats.org/officeDocument/2006/relationships/slide" Target="slide27.xml"/><Relationship Id="rId61" Type="http://schemas.openxmlformats.org/officeDocument/2006/relationships/image" Target="../media/image36.png"/><Relationship Id="rId82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image" Target="../media/image21.png"/><Relationship Id="rId30" Type="http://schemas.openxmlformats.org/officeDocument/2006/relationships/slide" Target="slide8.xml"/><Relationship Id="rId35" Type="http://schemas.openxmlformats.org/officeDocument/2006/relationships/image" Target="../media/image28.png"/><Relationship Id="rId56" Type="http://schemas.openxmlformats.org/officeDocument/2006/relationships/image" Target="../media/image35.png"/><Relationship Id="rId77" Type="http://schemas.openxmlformats.org/officeDocument/2006/relationships/image" Target="../media/image42.png"/><Relationship Id="rId100" Type="http://schemas.openxmlformats.org/officeDocument/2006/relationships/image" Target="../media/image50.png"/><Relationship Id="rId8" Type="http://schemas.openxmlformats.org/officeDocument/2006/relationships/image" Target="../media/image19.png"/><Relationship Id="rId51" Type="http://schemas.openxmlformats.org/officeDocument/2006/relationships/slide" Target="slide15.xml"/><Relationship Id="rId72" Type="http://schemas.openxmlformats.org/officeDocument/2006/relationships/slide" Target="slide22.xml"/><Relationship Id="rId93" Type="http://schemas.openxmlformats.org/officeDocument/2006/relationships/slide" Target="slide29.xml"/><Relationship Id="rId98" Type="http://schemas.openxmlformats.org/officeDocument/2006/relationships/image" Target="../media/image49.png"/><Relationship Id="rId3" Type="http://schemas.openxmlformats.org/officeDocument/2006/relationships/image" Target="../media/image18.svg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slide" Target="slide5.xml"/><Relationship Id="rId42" Type="http://schemas.openxmlformats.org/officeDocument/2006/relationships/slide" Target="slide12.xml"/><Relationship Id="rId47" Type="http://schemas.openxmlformats.org/officeDocument/2006/relationships/image" Target="../media/image32.png"/><Relationship Id="rId63" Type="http://schemas.openxmlformats.org/officeDocument/2006/relationships/slide" Target="slide19.xml"/><Relationship Id="rId68" Type="http://schemas.openxmlformats.org/officeDocument/2006/relationships/image" Target="../media/image39.png"/><Relationship Id="rId84" Type="http://schemas.openxmlformats.org/officeDocument/2006/relationships/slide" Target="slide26.xml"/><Relationship Id="rId89" Type="http://schemas.openxmlformats.org/officeDocument/2006/relationships/image" Target="../media/image46.png"/><Relationship Id="rId16" Type="http://schemas.openxmlformats.org/officeDocument/2006/relationships/image" Target="../media/image190.png"/><Relationship Id="rId11" Type="http://schemas.openxmlformats.org/officeDocument/2006/relationships/image" Target="../media/image20.png"/><Relationship Id="rId32" Type="http://schemas.openxmlformats.org/officeDocument/2006/relationships/image" Target="../media/image27.png"/><Relationship Id="rId37" Type="http://schemas.openxmlformats.org/officeDocument/2006/relationships/image" Target="../media/image28.png"/><Relationship Id="rId53" Type="http://schemas.openxmlformats.org/officeDocument/2006/relationships/image" Target="../media/image34.png"/><Relationship Id="rId58" Type="http://schemas.openxmlformats.org/officeDocument/2006/relationships/image" Target="../media/image35.png"/><Relationship Id="rId74" Type="http://schemas.openxmlformats.org/officeDocument/2006/relationships/image" Target="../media/image41.png"/><Relationship Id="rId79" Type="http://schemas.openxmlformats.org/officeDocument/2006/relationships/image" Target="../media/image42.png"/><Relationship Id="rId5" Type="http://schemas.openxmlformats.org/officeDocument/2006/relationships/slide" Target="slide36.xml"/><Relationship Id="rId90" Type="http://schemas.openxmlformats.org/officeDocument/2006/relationships/slide" Target="slide28.xml"/><Relationship Id="rId95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slide" Target="slide7.xml"/><Relationship Id="rId43" Type="http://schemas.openxmlformats.org/officeDocument/2006/relationships/image" Target="../media/image30.png"/><Relationship Id="rId48" Type="http://schemas.openxmlformats.org/officeDocument/2006/relationships/slide" Target="slide14.xml"/><Relationship Id="rId64" Type="http://schemas.openxmlformats.org/officeDocument/2006/relationships/image" Target="../media/image37.png"/><Relationship Id="rId69" Type="http://schemas.openxmlformats.org/officeDocument/2006/relationships/slide" Target="slide21.xml"/><Relationship Id="rId80" Type="http://schemas.openxmlformats.org/officeDocument/2006/relationships/image" Target="../media/image43.png"/><Relationship Id="rId85" Type="http://schemas.openxmlformats.org/officeDocument/2006/relationships/image" Target="../media/image420.png"/><Relationship Id="rId12" Type="http://schemas.openxmlformats.org/officeDocument/2006/relationships/slide" Target="slide2.xml"/><Relationship Id="rId17" Type="http://schemas.openxmlformats.org/officeDocument/2006/relationships/image" Target="../media/image22.png"/><Relationship Id="rId25" Type="http://schemas.openxmlformats.org/officeDocument/2006/relationships/image" Target="../media/image24.png"/><Relationship Id="rId33" Type="http://schemas.openxmlformats.org/officeDocument/2006/relationships/slide" Target="slide9.xml"/><Relationship Id="rId38" Type="http://schemas.openxmlformats.org/officeDocument/2006/relationships/image" Target="../media/image29.png"/><Relationship Id="rId46" Type="http://schemas.openxmlformats.org/officeDocument/2006/relationships/image" Target="../media/image31.png"/><Relationship Id="rId59" Type="http://schemas.openxmlformats.org/officeDocument/2006/relationships/image" Target="../media/image36.png"/><Relationship Id="rId67" Type="http://schemas.openxmlformats.org/officeDocument/2006/relationships/image" Target="../media/image38.png"/><Relationship Id="rId20" Type="http://schemas.openxmlformats.org/officeDocument/2006/relationships/image" Target="../media/image23.png"/><Relationship Id="rId41" Type="http://schemas.openxmlformats.org/officeDocument/2006/relationships/image" Target="../media/image30.png"/><Relationship Id="rId54" Type="http://schemas.openxmlformats.org/officeDocument/2006/relationships/slide" Target="slide16.xml"/><Relationship Id="rId62" Type="http://schemas.openxmlformats.org/officeDocument/2006/relationships/image" Target="../media/image37.png"/><Relationship Id="rId70" Type="http://schemas.openxmlformats.org/officeDocument/2006/relationships/image" Target="../media/image370.png"/><Relationship Id="rId75" Type="http://schemas.openxmlformats.org/officeDocument/2006/relationships/slide" Target="slide23.xml"/><Relationship Id="rId83" Type="http://schemas.openxmlformats.org/officeDocument/2006/relationships/image" Target="../media/image44.png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96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15" Type="http://schemas.openxmlformats.org/officeDocument/2006/relationships/slide" Target="slide3.xml"/><Relationship Id="rId23" Type="http://schemas.openxmlformats.org/officeDocument/2006/relationships/image" Target="../media/image24.png"/><Relationship Id="rId28" Type="http://schemas.openxmlformats.org/officeDocument/2006/relationships/image" Target="../media/image25.png"/><Relationship Id="rId36" Type="http://schemas.openxmlformats.org/officeDocument/2006/relationships/slide" Target="slide10.xml"/><Relationship Id="rId49" Type="http://schemas.openxmlformats.org/officeDocument/2006/relationships/image" Target="../media/image300.png"/><Relationship Id="rId57" Type="http://schemas.openxmlformats.org/officeDocument/2006/relationships/slide" Target="slide17.xml"/><Relationship Id="rId10" Type="http://schemas.openxmlformats.org/officeDocument/2006/relationships/image" Target="../media/image170.png"/><Relationship Id="rId31" Type="http://schemas.openxmlformats.org/officeDocument/2006/relationships/image" Target="../media/image240.png"/><Relationship Id="rId44" Type="http://schemas.openxmlformats.org/officeDocument/2006/relationships/image" Target="../media/image31.png"/><Relationship Id="rId52" Type="http://schemas.openxmlformats.org/officeDocument/2006/relationships/image" Target="../media/image33.png"/><Relationship Id="rId60" Type="http://schemas.openxmlformats.org/officeDocument/2006/relationships/slide" Target="slide18.xml"/><Relationship Id="rId65" Type="http://schemas.openxmlformats.org/officeDocument/2006/relationships/image" Target="../media/image38.png"/><Relationship Id="rId73" Type="http://schemas.openxmlformats.org/officeDocument/2006/relationships/image" Target="../media/image40.png"/><Relationship Id="rId78" Type="http://schemas.openxmlformats.org/officeDocument/2006/relationships/slide" Target="slide24.xml"/><Relationship Id="rId81" Type="http://schemas.openxmlformats.org/officeDocument/2006/relationships/slide" Target="slide25.xml"/><Relationship Id="rId86" Type="http://schemas.openxmlformats.org/officeDocument/2006/relationships/image" Target="../media/image45.png"/><Relationship Id="rId94" Type="http://schemas.openxmlformats.org/officeDocument/2006/relationships/image" Target="../media/image47.png"/><Relationship Id="rId99" Type="http://schemas.openxmlformats.org/officeDocument/2006/relationships/slide" Target="slide32.xml"/><Relationship Id="rId101" Type="http://schemas.openxmlformats.org/officeDocument/2006/relationships/slide" Target="slide31.xml"/><Relationship Id="rId4" Type="http://schemas.openxmlformats.org/officeDocument/2006/relationships/slide" Target="slide33.xml"/><Relationship Id="rId9" Type="http://schemas.openxmlformats.org/officeDocument/2006/relationships/slide" Target="slide1.xml"/><Relationship Id="rId13" Type="http://schemas.openxmlformats.org/officeDocument/2006/relationships/image" Target="../media/image20.png"/><Relationship Id="rId18" Type="http://schemas.openxmlformats.org/officeDocument/2006/relationships/slide" Target="slide4.xml"/><Relationship Id="rId39" Type="http://schemas.openxmlformats.org/officeDocument/2006/relationships/slide" Target="slide11.xml"/><Relationship Id="rId34" Type="http://schemas.openxmlformats.org/officeDocument/2006/relationships/image" Target="../media/image27.png"/><Relationship Id="rId50" Type="http://schemas.openxmlformats.org/officeDocument/2006/relationships/image" Target="../media/image33.png"/><Relationship Id="rId55" Type="http://schemas.openxmlformats.org/officeDocument/2006/relationships/image" Target="../media/image34.png"/><Relationship Id="rId76" Type="http://schemas.openxmlformats.org/officeDocument/2006/relationships/image" Target="../media/image41.png"/><Relationship Id="rId97" Type="http://schemas.openxmlformats.org/officeDocument/2006/relationships/image" Target="../media/image48.png"/><Relationship Id="rId7" Type="http://schemas.openxmlformats.org/officeDocument/2006/relationships/slide" Target="slide43.xml"/><Relationship Id="rId71" Type="http://schemas.openxmlformats.org/officeDocument/2006/relationships/image" Target="../media/image40.png"/><Relationship Id="rId92" Type="http://schemas.openxmlformats.org/officeDocument/2006/relationships/image" Target="../media/image47.png"/><Relationship Id="rId2" Type="http://schemas.openxmlformats.org/officeDocument/2006/relationships/image" Target="../media/image17.png"/><Relationship Id="rId29" Type="http://schemas.openxmlformats.org/officeDocument/2006/relationships/image" Target="../media/image26.png"/><Relationship Id="rId24" Type="http://schemas.openxmlformats.org/officeDocument/2006/relationships/slide" Target="slide6.xml"/><Relationship Id="rId40" Type="http://schemas.openxmlformats.org/officeDocument/2006/relationships/image" Target="../media/image29.png"/><Relationship Id="rId45" Type="http://schemas.openxmlformats.org/officeDocument/2006/relationships/slide" Target="slide13.xml"/><Relationship Id="rId66" Type="http://schemas.openxmlformats.org/officeDocument/2006/relationships/slide" Target="slide20.xml"/><Relationship Id="rId87" Type="http://schemas.openxmlformats.org/officeDocument/2006/relationships/slide" Target="slide27.xml"/><Relationship Id="rId61" Type="http://schemas.openxmlformats.org/officeDocument/2006/relationships/image" Target="../media/image36.png"/><Relationship Id="rId82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image" Target="../media/image21.png"/><Relationship Id="rId30" Type="http://schemas.openxmlformats.org/officeDocument/2006/relationships/slide" Target="slide8.xml"/><Relationship Id="rId35" Type="http://schemas.openxmlformats.org/officeDocument/2006/relationships/image" Target="../media/image28.png"/><Relationship Id="rId56" Type="http://schemas.openxmlformats.org/officeDocument/2006/relationships/image" Target="../media/image35.png"/><Relationship Id="rId77" Type="http://schemas.openxmlformats.org/officeDocument/2006/relationships/image" Target="../media/image42.png"/><Relationship Id="rId100" Type="http://schemas.openxmlformats.org/officeDocument/2006/relationships/image" Target="../media/image50.png"/><Relationship Id="rId8" Type="http://schemas.openxmlformats.org/officeDocument/2006/relationships/image" Target="../media/image19.png"/><Relationship Id="rId51" Type="http://schemas.openxmlformats.org/officeDocument/2006/relationships/slide" Target="slide15.xml"/><Relationship Id="rId72" Type="http://schemas.openxmlformats.org/officeDocument/2006/relationships/slide" Target="slide22.xml"/><Relationship Id="rId93" Type="http://schemas.openxmlformats.org/officeDocument/2006/relationships/slide" Target="slide29.xml"/><Relationship Id="rId98" Type="http://schemas.openxmlformats.org/officeDocument/2006/relationships/image" Target="../media/image49.png"/><Relationship Id="rId3" Type="http://schemas.openxmlformats.org/officeDocument/2006/relationships/image" Target="../media/image18.svg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slide" Target="slide5.xml"/><Relationship Id="rId42" Type="http://schemas.openxmlformats.org/officeDocument/2006/relationships/slide" Target="slide12.xml"/><Relationship Id="rId47" Type="http://schemas.openxmlformats.org/officeDocument/2006/relationships/image" Target="../media/image32.png"/><Relationship Id="rId63" Type="http://schemas.openxmlformats.org/officeDocument/2006/relationships/slide" Target="slide19.xml"/><Relationship Id="rId68" Type="http://schemas.openxmlformats.org/officeDocument/2006/relationships/image" Target="../media/image39.png"/><Relationship Id="rId84" Type="http://schemas.openxmlformats.org/officeDocument/2006/relationships/slide" Target="slide26.xml"/><Relationship Id="rId89" Type="http://schemas.openxmlformats.org/officeDocument/2006/relationships/image" Target="../media/image46.png"/><Relationship Id="rId16" Type="http://schemas.openxmlformats.org/officeDocument/2006/relationships/image" Target="../media/image190.png"/><Relationship Id="rId11" Type="http://schemas.openxmlformats.org/officeDocument/2006/relationships/image" Target="../media/image20.png"/><Relationship Id="rId32" Type="http://schemas.openxmlformats.org/officeDocument/2006/relationships/image" Target="../media/image27.png"/><Relationship Id="rId37" Type="http://schemas.openxmlformats.org/officeDocument/2006/relationships/image" Target="../media/image28.png"/><Relationship Id="rId53" Type="http://schemas.openxmlformats.org/officeDocument/2006/relationships/image" Target="../media/image34.png"/><Relationship Id="rId58" Type="http://schemas.openxmlformats.org/officeDocument/2006/relationships/image" Target="../media/image35.png"/><Relationship Id="rId74" Type="http://schemas.openxmlformats.org/officeDocument/2006/relationships/image" Target="../media/image41.png"/><Relationship Id="rId79" Type="http://schemas.openxmlformats.org/officeDocument/2006/relationships/image" Target="../media/image42.png"/><Relationship Id="rId5" Type="http://schemas.openxmlformats.org/officeDocument/2006/relationships/slide" Target="slide36.xml"/><Relationship Id="rId90" Type="http://schemas.openxmlformats.org/officeDocument/2006/relationships/slide" Target="slide28.xml"/><Relationship Id="rId95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slide" Target="slide7.xml"/><Relationship Id="rId43" Type="http://schemas.openxmlformats.org/officeDocument/2006/relationships/image" Target="../media/image30.png"/><Relationship Id="rId48" Type="http://schemas.openxmlformats.org/officeDocument/2006/relationships/slide" Target="slide14.xml"/><Relationship Id="rId64" Type="http://schemas.openxmlformats.org/officeDocument/2006/relationships/image" Target="../media/image37.png"/><Relationship Id="rId69" Type="http://schemas.openxmlformats.org/officeDocument/2006/relationships/slide" Target="slide21.xml"/><Relationship Id="rId80" Type="http://schemas.openxmlformats.org/officeDocument/2006/relationships/image" Target="../media/image43.png"/><Relationship Id="rId85" Type="http://schemas.openxmlformats.org/officeDocument/2006/relationships/image" Target="../media/image420.png"/><Relationship Id="rId12" Type="http://schemas.openxmlformats.org/officeDocument/2006/relationships/slide" Target="slide2.xml"/><Relationship Id="rId17" Type="http://schemas.openxmlformats.org/officeDocument/2006/relationships/image" Target="../media/image22.png"/><Relationship Id="rId25" Type="http://schemas.openxmlformats.org/officeDocument/2006/relationships/image" Target="../media/image24.png"/><Relationship Id="rId33" Type="http://schemas.openxmlformats.org/officeDocument/2006/relationships/slide" Target="slide9.xml"/><Relationship Id="rId38" Type="http://schemas.openxmlformats.org/officeDocument/2006/relationships/image" Target="../media/image29.png"/><Relationship Id="rId46" Type="http://schemas.openxmlformats.org/officeDocument/2006/relationships/image" Target="../media/image31.png"/><Relationship Id="rId59" Type="http://schemas.openxmlformats.org/officeDocument/2006/relationships/image" Target="../media/image36.png"/><Relationship Id="rId67" Type="http://schemas.openxmlformats.org/officeDocument/2006/relationships/image" Target="../media/image38.png"/><Relationship Id="rId20" Type="http://schemas.openxmlformats.org/officeDocument/2006/relationships/image" Target="../media/image23.png"/><Relationship Id="rId41" Type="http://schemas.openxmlformats.org/officeDocument/2006/relationships/image" Target="../media/image30.png"/><Relationship Id="rId54" Type="http://schemas.openxmlformats.org/officeDocument/2006/relationships/slide" Target="slide16.xml"/><Relationship Id="rId62" Type="http://schemas.openxmlformats.org/officeDocument/2006/relationships/image" Target="../media/image37.png"/><Relationship Id="rId70" Type="http://schemas.openxmlformats.org/officeDocument/2006/relationships/image" Target="../media/image370.png"/><Relationship Id="rId75" Type="http://schemas.openxmlformats.org/officeDocument/2006/relationships/slide" Target="slide23.xml"/><Relationship Id="rId83" Type="http://schemas.openxmlformats.org/officeDocument/2006/relationships/image" Target="../media/image44.png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96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15" Type="http://schemas.openxmlformats.org/officeDocument/2006/relationships/slide" Target="slide3.xml"/><Relationship Id="rId23" Type="http://schemas.openxmlformats.org/officeDocument/2006/relationships/image" Target="../media/image24.png"/><Relationship Id="rId28" Type="http://schemas.openxmlformats.org/officeDocument/2006/relationships/image" Target="../media/image25.png"/><Relationship Id="rId36" Type="http://schemas.openxmlformats.org/officeDocument/2006/relationships/slide" Target="slide10.xml"/><Relationship Id="rId49" Type="http://schemas.openxmlformats.org/officeDocument/2006/relationships/image" Target="../media/image300.png"/><Relationship Id="rId57" Type="http://schemas.openxmlformats.org/officeDocument/2006/relationships/slide" Target="slide17.xml"/><Relationship Id="rId10" Type="http://schemas.openxmlformats.org/officeDocument/2006/relationships/image" Target="../media/image170.png"/><Relationship Id="rId31" Type="http://schemas.openxmlformats.org/officeDocument/2006/relationships/image" Target="../media/image240.png"/><Relationship Id="rId44" Type="http://schemas.openxmlformats.org/officeDocument/2006/relationships/image" Target="../media/image31.png"/><Relationship Id="rId52" Type="http://schemas.openxmlformats.org/officeDocument/2006/relationships/image" Target="../media/image33.png"/><Relationship Id="rId60" Type="http://schemas.openxmlformats.org/officeDocument/2006/relationships/slide" Target="slide18.xml"/><Relationship Id="rId65" Type="http://schemas.openxmlformats.org/officeDocument/2006/relationships/image" Target="../media/image38.png"/><Relationship Id="rId73" Type="http://schemas.openxmlformats.org/officeDocument/2006/relationships/image" Target="../media/image40.png"/><Relationship Id="rId78" Type="http://schemas.openxmlformats.org/officeDocument/2006/relationships/slide" Target="slide24.xml"/><Relationship Id="rId81" Type="http://schemas.openxmlformats.org/officeDocument/2006/relationships/slide" Target="slide25.xml"/><Relationship Id="rId86" Type="http://schemas.openxmlformats.org/officeDocument/2006/relationships/image" Target="../media/image45.png"/><Relationship Id="rId94" Type="http://schemas.openxmlformats.org/officeDocument/2006/relationships/image" Target="../media/image47.png"/><Relationship Id="rId99" Type="http://schemas.openxmlformats.org/officeDocument/2006/relationships/slide" Target="slide32.xml"/><Relationship Id="rId101" Type="http://schemas.openxmlformats.org/officeDocument/2006/relationships/slide" Target="slide31.xml"/><Relationship Id="rId4" Type="http://schemas.openxmlformats.org/officeDocument/2006/relationships/slide" Target="slide33.xml"/><Relationship Id="rId9" Type="http://schemas.openxmlformats.org/officeDocument/2006/relationships/slide" Target="slide1.xml"/><Relationship Id="rId13" Type="http://schemas.openxmlformats.org/officeDocument/2006/relationships/image" Target="../media/image20.png"/><Relationship Id="rId18" Type="http://schemas.openxmlformats.org/officeDocument/2006/relationships/slide" Target="slide4.xml"/><Relationship Id="rId39" Type="http://schemas.openxmlformats.org/officeDocument/2006/relationships/slide" Target="slide11.xml"/><Relationship Id="rId34" Type="http://schemas.openxmlformats.org/officeDocument/2006/relationships/image" Target="../media/image27.png"/><Relationship Id="rId50" Type="http://schemas.openxmlformats.org/officeDocument/2006/relationships/image" Target="../media/image33.png"/><Relationship Id="rId55" Type="http://schemas.openxmlformats.org/officeDocument/2006/relationships/image" Target="../media/image34.png"/><Relationship Id="rId76" Type="http://schemas.openxmlformats.org/officeDocument/2006/relationships/image" Target="../media/image41.png"/><Relationship Id="rId97" Type="http://schemas.openxmlformats.org/officeDocument/2006/relationships/image" Target="../media/image48.png"/><Relationship Id="rId7" Type="http://schemas.openxmlformats.org/officeDocument/2006/relationships/slide" Target="slide43.xml"/><Relationship Id="rId71" Type="http://schemas.openxmlformats.org/officeDocument/2006/relationships/image" Target="../media/image40.png"/><Relationship Id="rId92" Type="http://schemas.openxmlformats.org/officeDocument/2006/relationships/image" Target="../media/image47.png"/><Relationship Id="rId2" Type="http://schemas.openxmlformats.org/officeDocument/2006/relationships/image" Target="../media/image17.png"/><Relationship Id="rId29" Type="http://schemas.openxmlformats.org/officeDocument/2006/relationships/image" Target="../media/image26.png"/><Relationship Id="rId24" Type="http://schemas.openxmlformats.org/officeDocument/2006/relationships/slide" Target="slide6.xml"/><Relationship Id="rId40" Type="http://schemas.openxmlformats.org/officeDocument/2006/relationships/image" Target="../media/image29.png"/><Relationship Id="rId45" Type="http://schemas.openxmlformats.org/officeDocument/2006/relationships/slide" Target="slide13.xml"/><Relationship Id="rId66" Type="http://schemas.openxmlformats.org/officeDocument/2006/relationships/slide" Target="slide20.xml"/><Relationship Id="rId87" Type="http://schemas.openxmlformats.org/officeDocument/2006/relationships/slide" Target="slide27.xml"/><Relationship Id="rId61" Type="http://schemas.openxmlformats.org/officeDocument/2006/relationships/image" Target="../media/image36.png"/><Relationship Id="rId82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image" Target="../media/image21.png"/><Relationship Id="rId30" Type="http://schemas.openxmlformats.org/officeDocument/2006/relationships/slide" Target="slide8.xml"/><Relationship Id="rId35" Type="http://schemas.openxmlformats.org/officeDocument/2006/relationships/image" Target="../media/image28.png"/><Relationship Id="rId56" Type="http://schemas.openxmlformats.org/officeDocument/2006/relationships/image" Target="../media/image35.png"/><Relationship Id="rId77" Type="http://schemas.openxmlformats.org/officeDocument/2006/relationships/image" Target="../media/image42.png"/><Relationship Id="rId100" Type="http://schemas.openxmlformats.org/officeDocument/2006/relationships/image" Target="../media/image50.png"/><Relationship Id="rId8" Type="http://schemas.openxmlformats.org/officeDocument/2006/relationships/image" Target="../media/image19.png"/><Relationship Id="rId51" Type="http://schemas.openxmlformats.org/officeDocument/2006/relationships/slide" Target="slide15.xml"/><Relationship Id="rId72" Type="http://schemas.openxmlformats.org/officeDocument/2006/relationships/slide" Target="slide22.xml"/><Relationship Id="rId93" Type="http://schemas.openxmlformats.org/officeDocument/2006/relationships/slide" Target="slide29.xml"/><Relationship Id="rId98" Type="http://schemas.openxmlformats.org/officeDocument/2006/relationships/image" Target="../media/image49.png"/><Relationship Id="rId3" Type="http://schemas.openxmlformats.org/officeDocument/2006/relationships/image" Target="../media/image18.svg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slide" Target="slide5.xml"/><Relationship Id="rId42" Type="http://schemas.openxmlformats.org/officeDocument/2006/relationships/slide" Target="slide12.xml"/><Relationship Id="rId47" Type="http://schemas.openxmlformats.org/officeDocument/2006/relationships/image" Target="../media/image32.png"/><Relationship Id="rId63" Type="http://schemas.openxmlformats.org/officeDocument/2006/relationships/slide" Target="slide19.xml"/><Relationship Id="rId68" Type="http://schemas.openxmlformats.org/officeDocument/2006/relationships/image" Target="../media/image39.png"/><Relationship Id="rId84" Type="http://schemas.openxmlformats.org/officeDocument/2006/relationships/slide" Target="slide26.xml"/><Relationship Id="rId89" Type="http://schemas.openxmlformats.org/officeDocument/2006/relationships/image" Target="../media/image46.png"/><Relationship Id="rId16" Type="http://schemas.openxmlformats.org/officeDocument/2006/relationships/image" Target="../media/image190.png"/><Relationship Id="rId11" Type="http://schemas.openxmlformats.org/officeDocument/2006/relationships/image" Target="../media/image20.png"/><Relationship Id="rId32" Type="http://schemas.openxmlformats.org/officeDocument/2006/relationships/image" Target="../media/image27.png"/><Relationship Id="rId37" Type="http://schemas.openxmlformats.org/officeDocument/2006/relationships/image" Target="../media/image28.png"/><Relationship Id="rId53" Type="http://schemas.openxmlformats.org/officeDocument/2006/relationships/image" Target="../media/image34.png"/><Relationship Id="rId58" Type="http://schemas.openxmlformats.org/officeDocument/2006/relationships/image" Target="../media/image35.png"/><Relationship Id="rId74" Type="http://schemas.openxmlformats.org/officeDocument/2006/relationships/image" Target="../media/image41.png"/><Relationship Id="rId79" Type="http://schemas.openxmlformats.org/officeDocument/2006/relationships/image" Target="../media/image42.png"/><Relationship Id="rId5" Type="http://schemas.openxmlformats.org/officeDocument/2006/relationships/slide" Target="slide36.xml"/><Relationship Id="rId90" Type="http://schemas.openxmlformats.org/officeDocument/2006/relationships/slide" Target="slide28.xml"/><Relationship Id="rId95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slide" Target="slide7.xml"/><Relationship Id="rId43" Type="http://schemas.openxmlformats.org/officeDocument/2006/relationships/image" Target="../media/image30.png"/><Relationship Id="rId48" Type="http://schemas.openxmlformats.org/officeDocument/2006/relationships/slide" Target="slide14.xml"/><Relationship Id="rId64" Type="http://schemas.openxmlformats.org/officeDocument/2006/relationships/image" Target="../media/image37.png"/><Relationship Id="rId69" Type="http://schemas.openxmlformats.org/officeDocument/2006/relationships/slide" Target="slide21.xml"/><Relationship Id="rId80" Type="http://schemas.openxmlformats.org/officeDocument/2006/relationships/image" Target="../media/image43.png"/><Relationship Id="rId85" Type="http://schemas.openxmlformats.org/officeDocument/2006/relationships/image" Target="../media/image420.png"/><Relationship Id="rId12" Type="http://schemas.openxmlformats.org/officeDocument/2006/relationships/slide" Target="slide2.xml"/><Relationship Id="rId17" Type="http://schemas.openxmlformats.org/officeDocument/2006/relationships/image" Target="../media/image22.png"/><Relationship Id="rId25" Type="http://schemas.openxmlformats.org/officeDocument/2006/relationships/image" Target="../media/image24.png"/><Relationship Id="rId33" Type="http://schemas.openxmlformats.org/officeDocument/2006/relationships/slide" Target="slide9.xml"/><Relationship Id="rId38" Type="http://schemas.openxmlformats.org/officeDocument/2006/relationships/image" Target="../media/image29.png"/><Relationship Id="rId46" Type="http://schemas.openxmlformats.org/officeDocument/2006/relationships/image" Target="../media/image31.png"/><Relationship Id="rId59" Type="http://schemas.openxmlformats.org/officeDocument/2006/relationships/image" Target="../media/image36.png"/><Relationship Id="rId67" Type="http://schemas.openxmlformats.org/officeDocument/2006/relationships/image" Target="../media/image38.png"/><Relationship Id="rId20" Type="http://schemas.openxmlformats.org/officeDocument/2006/relationships/image" Target="../media/image23.png"/><Relationship Id="rId41" Type="http://schemas.openxmlformats.org/officeDocument/2006/relationships/image" Target="../media/image30.png"/><Relationship Id="rId54" Type="http://schemas.openxmlformats.org/officeDocument/2006/relationships/slide" Target="slide16.xml"/><Relationship Id="rId62" Type="http://schemas.openxmlformats.org/officeDocument/2006/relationships/image" Target="../media/image37.png"/><Relationship Id="rId70" Type="http://schemas.openxmlformats.org/officeDocument/2006/relationships/image" Target="../media/image370.png"/><Relationship Id="rId75" Type="http://schemas.openxmlformats.org/officeDocument/2006/relationships/slide" Target="slide23.xml"/><Relationship Id="rId83" Type="http://schemas.openxmlformats.org/officeDocument/2006/relationships/image" Target="../media/image44.png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96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15" Type="http://schemas.openxmlformats.org/officeDocument/2006/relationships/slide" Target="slide3.xml"/><Relationship Id="rId23" Type="http://schemas.openxmlformats.org/officeDocument/2006/relationships/image" Target="../media/image24.png"/><Relationship Id="rId28" Type="http://schemas.openxmlformats.org/officeDocument/2006/relationships/image" Target="../media/image25.png"/><Relationship Id="rId36" Type="http://schemas.openxmlformats.org/officeDocument/2006/relationships/slide" Target="slide10.xml"/><Relationship Id="rId49" Type="http://schemas.openxmlformats.org/officeDocument/2006/relationships/image" Target="../media/image300.png"/><Relationship Id="rId57" Type="http://schemas.openxmlformats.org/officeDocument/2006/relationships/slide" Target="slide17.xml"/><Relationship Id="rId10" Type="http://schemas.openxmlformats.org/officeDocument/2006/relationships/image" Target="../media/image170.png"/><Relationship Id="rId31" Type="http://schemas.openxmlformats.org/officeDocument/2006/relationships/image" Target="../media/image240.png"/><Relationship Id="rId44" Type="http://schemas.openxmlformats.org/officeDocument/2006/relationships/image" Target="../media/image31.png"/><Relationship Id="rId52" Type="http://schemas.openxmlformats.org/officeDocument/2006/relationships/image" Target="../media/image33.png"/><Relationship Id="rId60" Type="http://schemas.openxmlformats.org/officeDocument/2006/relationships/slide" Target="slide18.xml"/><Relationship Id="rId65" Type="http://schemas.openxmlformats.org/officeDocument/2006/relationships/image" Target="../media/image38.png"/><Relationship Id="rId73" Type="http://schemas.openxmlformats.org/officeDocument/2006/relationships/image" Target="../media/image40.png"/><Relationship Id="rId78" Type="http://schemas.openxmlformats.org/officeDocument/2006/relationships/slide" Target="slide24.xml"/><Relationship Id="rId81" Type="http://schemas.openxmlformats.org/officeDocument/2006/relationships/slide" Target="slide25.xml"/><Relationship Id="rId86" Type="http://schemas.openxmlformats.org/officeDocument/2006/relationships/image" Target="../media/image45.png"/><Relationship Id="rId94" Type="http://schemas.openxmlformats.org/officeDocument/2006/relationships/image" Target="../media/image47.png"/><Relationship Id="rId99" Type="http://schemas.openxmlformats.org/officeDocument/2006/relationships/slide" Target="slide32.xml"/><Relationship Id="rId101" Type="http://schemas.openxmlformats.org/officeDocument/2006/relationships/slide" Target="slide31.xml"/><Relationship Id="rId4" Type="http://schemas.openxmlformats.org/officeDocument/2006/relationships/slide" Target="slide33.xml"/><Relationship Id="rId9" Type="http://schemas.openxmlformats.org/officeDocument/2006/relationships/slide" Target="slide1.xml"/><Relationship Id="rId13" Type="http://schemas.openxmlformats.org/officeDocument/2006/relationships/image" Target="../media/image20.png"/><Relationship Id="rId18" Type="http://schemas.openxmlformats.org/officeDocument/2006/relationships/slide" Target="slide4.xml"/><Relationship Id="rId39" Type="http://schemas.openxmlformats.org/officeDocument/2006/relationships/slide" Target="slide11.xml"/><Relationship Id="rId34" Type="http://schemas.openxmlformats.org/officeDocument/2006/relationships/image" Target="../media/image27.png"/><Relationship Id="rId50" Type="http://schemas.openxmlformats.org/officeDocument/2006/relationships/image" Target="../media/image33.png"/><Relationship Id="rId55" Type="http://schemas.openxmlformats.org/officeDocument/2006/relationships/image" Target="../media/image34.png"/><Relationship Id="rId76" Type="http://schemas.openxmlformats.org/officeDocument/2006/relationships/image" Target="../media/image41.png"/><Relationship Id="rId97" Type="http://schemas.openxmlformats.org/officeDocument/2006/relationships/image" Target="../media/image48.png"/><Relationship Id="rId7" Type="http://schemas.openxmlformats.org/officeDocument/2006/relationships/slide" Target="slide43.xml"/><Relationship Id="rId71" Type="http://schemas.openxmlformats.org/officeDocument/2006/relationships/image" Target="../media/image40.png"/><Relationship Id="rId92" Type="http://schemas.openxmlformats.org/officeDocument/2006/relationships/image" Target="../media/image47.png"/><Relationship Id="rId2" Type="http://schemas.openxmlformats.org/officeDocument/2006/relationships/image" Target="../media/image17.png"/><Relationship Id="rId29" Type="http://schemas.openxmlformats.org/officeDocument/2006/relationships/image" Target="../media/image26.png"/><Relationship Id="rId24" Type="http://schemas.openxmlformats.org/officeDocument/2006/relationships/slide" Target="slide6.xml"/><Relationship Id="rId40" Type="http://schemas.openxmlformats.org/officeDocument/2006/relationships/image" Target="../media/image29.png"/><Relationship Id="rId45" Type="http://schemas.openxmlformats.org/officeDocument/2006/relationships/slide" Target="slide13.xml"/><Relationship Id="rId66" Type="http://schemas.openxmlformats.org/officeDocument/2006/relationships/slide" Target="slide20.xml"/><Relationship Id="rId87" Type="http://schemas.openxmlformats.org/officeDocument/2006/relationships/slide" Target="slide27.xml"/><Relationship Id="rId61" Type="http://schemas.openxmlformats.org/officeDocument/2006/relationships/image" Target="../media/image36.png"/><Relationship Id="rId82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image" Target="../media/image21.png"/><Relationship Id="rId30" Type="http://schemas.openxmlformats.org/officeDocument/2006/relationships/slide" Target="slide8.xml"/><Relationship Id="rId35" Type="http://schemas.openxmlformats.org/officeDocument/2006/relationships/image" Target="../media/image28.png"/><Relationship Id="rId56" Type="http://schemas.openxmlformats.org/officeDocument/2006/relationships/image" Target="../media/image35.png"/><Relationship Id="rId77" Type="http://schemas.openxmlformats.org/officeDocument/2006/relationships/image" Target="../media/image42.png"/><Relationship Id="rId100" Type="http://schemas.openxmlformats.org/officeDocument/2006/relationships/image" Target="../media/image50.png"/><Relationship Id="rId8" Type="http://schemas.openxmlformats.org/officeDocument/2006/relationships/image" Target="../media/image19.png"/><Relationship Id="rId51" Type="http://schemas.openxmlformats.org/officeDocument/2006/relationships/slide" Target="slide15.xml"/><Relationship Id="rId72" Type="http://schemas.openxmlformats.org/officeDocument/2006/relationships/slide" Target="slide22.xml"/><Relationship Id="rId93" Type="http://schemas.openxmlformats.org/officeDocument/2006/relationships/slide" Target="slide29.xml"/><Relationship Id="rId98" Type="http://schemas.openxmlformats.org/officeDocument/2006/relationships/image" Target="../media/image49.png"/><Relationship Id="rId3" Type="http://schemas.openxmlformats.org/officeDocument/2006/relationships/image" Target="../media/image18.svg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slide" Target="slide5.xml"/><Relationship Id="rId42" Type="http://schemas.openxmlformats.org/officeDocument/2006/relationships/slide" Target="slide12.xml"/><Relationship Id="rId47" Type="http://schemas.openxmlformats.org/officeDocument/2006/relationships/image" Target="../media/image32.png"/><Relationship Id="rId63" Type="http://schemas.openxmlformats.org/officeDocument/2006/relationships/slide" Target="slide19.xml"/><Relationship Id="rId68" Type="http://schemas.openxmlformats.org/officeDocument/2006/relationships/image" Target="../media/image39.png"/><Relationship Id="rId84" Type="http://schemas.openxmlformats.org/officeDocument/2006/relationships/slide" Target="slide26.xml"/><Relationship Id="rId89" Type="http://schemas.openxmlformats.org/officeDocument/2006/relationships/image" Target="../media/image46.png"/><Relationship Id="rId16" Type="http://schemas.openxmlformats.org/officeDocument/2006/relationships/image" Target="../media/image190.png"/><Relationship Id="rId11" Type="http://schemas.openxmlformats.org/officeDocument/2006/relationships/image" Target="../media/image20.png"/><Relationship Id="rId32" Type="http://schemas.openxmlformats.org/officeDocument/2006/relationships/image" Target="../media/image27.png"/><Relationship Id="rId37" Type="http://schemas.openxmlformats.org/officeDocument/2006/relationships/image" Target="../media/image28.png"/><Relationship Id="rId53" Type="http://schemas.openxmlformats.org/officeDocument/2006/relationships/image" Target="../media/image34.png"/><Relationship Id="rId58" Type="http://schemas.openxmlformats.org/officeDocument/2006/relationships/image" Target="../media/image35.png"/><Relationship Id="rId74" Type="http://schemas.openxmlformats.org/officeDocument/2006/relationships/image" Target="../media/image41.png"/><Relationship Id="rId79" Type="http://schemas.openxmlformats.org/officeDocument/2006/relationships/image" Target="../media/image42.png"/><Relationship Id="rId5" Type="http://schemas.openxmlformats.org/officeDocument/2006/relationships/slide" Target="slide36.xml"/><Relationship Id="rId90" Type="http://schemas.openxmlformats.org/officeDocument/2006/relationships/slide" Target="slide28.xml"/><Relationship Id="rId95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slide" Target="slide7.xml"/><Relationship Id="rId43" Type="http://schemas.openxmlformats.org/officeDocument/2006/relationships/image" Target="../media/image30.png"/><Relationship Id="rId48" Type="http://schemas.openxmlformats.org/officeDocument/2006/relationships/slide" Target="slide14.xml"/><Relationship Id="rId64" Type="http://schemas.openxmlformats.org/officeDocument/2006/relationships/image" Target="../media/image37.png"/><Relationship Id="rId69" Type="http://schemas.openxmlformats.org/officeDocument/2006/relationships/slide" Target="slide21.xml"/><Relationship Id="rId80" Type="http://schemas.openxmlformats.org/officeDocument/2006/relationships/image" Target="../media/image43.png"/><Relationship Id="rId85" Type="http://schemas.openxmlformats.org/officeDocument/2006/relationships/image" Target="../media/image420.png"/><Relationship Id="rId12" Type="http://schemas.openxmlformats.org/officeDocument/2006/relationships/slide" Target="slide2.xml"/><Relationship Id="rId17" Type="http://schemas.openxmlformats.org/officeDocument/2006/relationships/image" Target="../media/image22.png"/><Relationship Id="rId25" Type="http://schemas.openxmlformats.org/officeDocument/2006/relationships/image" Target="../media/image24.png"/><Relationship Id="rId33" Type="http://schemas.openxmlformats.org/officeDocument/2006/relationships/slide" Target="slide9.xml"/><Relationship Id="rId38" Type="http://schemas.openxmlformats.org/officeDocument/2006/relationships/image" Target="../media/image29.png"/><Relationship Id="rId46" Type="http://schemas.openxmlformats.org/officeDocument/2006/relationships/image" Target="../media/image31.png"/><Relationship Id="rId59" Type="http://schemas.openxmlformats.org/officeDocument/2006/relationships/image" Target="../media/image36.png"/><Relationship Id="rId67" Type="http://schemas.openxmlformats.org/officeDocument/2006/relationships/image" Target="../media/image38.png"/><Relationship Id="rId20" Type="http://schemas.openxmlformats.org/officeDocument/2006/relationships/image" Target="../media/image23.png"/><Relationship Id="rId41" Type="http://schemas.openxmlformats.org/officeDocument/2006/relationships/image" Target="../media/image30.png"/><Relationship Id="rId54" Type="http://schemas.openxmlformats.org/officeDocument/2006/relationships/slide" Target="slide16.xml"/><Relationship Id="rId62" Type="http://schemas.openxmlformats.org/officeDocument/2006/relationships/image" Target="../media/image37.png"/><Relationship Id="rId70" Type="http://schemas.openxmlformats.org/officeDocument/2006/relationships/image" Target="../media/image370.png"/><Relationship Id="rId75" Type="http://schemas.openxmlformats.org/officeDocument/2006/relationships/slide" Target="slide23.xml"/><Relationship Id="rId83" Type="http://schemas.openxmlformats.org/officeDocument/2006/relationships/image" Target="../media/image44.png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96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15" Type="http://schemas.openxmlformats.org/officeDocument/2006/relationships/slide" Target="slide3.xml"/><Relationship Id="rId23" Type="http://schemas.openxmlformats.org/officeDocument/2006/relationships/image" Target="../media/image24.png"/><Relationship Id="rId28" Type="http://schemas.openxmlformats.org/officeDocument/2006/relationships/image" Target="../media/image25.png"/><Relationship Id="rId36" Type="http://schemas.openxmlformats.org/officeDocument/2006/relationships/slide" Target="slide10.xml"/><Relationship Id="rId49" Type="http://schemas.openxmlformats.org/officeDocument/2006/relationships/image" Target="../media/image300.png"/><Relationship Id="rId57" Type="http://schemas.openxmlformats.org/officeDocument/2006/relationships/slide" Target="slide17.xml"/><Relationship Id="rId10" Type="http://schemas.openxmlformats.org/officeDocument/2006/relationships/image" Target="../media/image170.png"/><Relationship Id="rId31" Type="http://schemas.openxmlformats.org/officeDocument/2006/relationships/image" Target="../media/image240.png"/><Relationship Id="rId44" Type="http://schemas.openxmlformats.org/officeDocument/2006/relationships/image" Target="../media/image31.png"/><Relationship Id="rId52" Type="http://schemas.openxmlformats.org/officeDocument/2006/relationships/image" Target="../media/image33.png"/><Relationship Id="rId60" Type="http://schemas.openxmlformats.org/officeDocument/2006/relationships/slide" Target="slide18.xml"/><Relationship Id="rId65" Type="http://schemas.openxmlformats.org/officeDocument/2006/relationships/image" Target="../media/image38.png"/><Relationship Id="rId73" Type="http://schemas.openxmlformats.org/officeDocument/2006/relationships/image" Target="../media/image40.png"/><Relationship Id="rId78" Type="http://schemas.openxmlformats.org/officeDocument/2006/relationships/slide" Target="slide24.xml"/><Relationship Id="rId81" Type="http://schemas.openxmlformats.org/officeDocument/2006/relationships/slide" Target="slide25.xml"/><Relationship Id="rId86" Type="http://schemas.openxmlformats.org/officeDocument/2006/relationships/image" Target="../media/image45.png"/><Relationship Id="rId94" Type="http://schemas.openxmlformats.org/officeDocument/2006/relationships/image" Target="../media/image47.png"/><Relationship Id="rId99" Type="http://schemas.openxmlformats.org/officeDocument/2006/relationships/slide" Target="slide32.xml"/><Relationship Id="rId101" Type="http://schemas.openxmlformats.org/officeDocument/2006/relationships/slide" Target="slide31.xml"/><Relationship Id="rId4" Type="http://schemas.openxmlformats.org/officeDocument/2006/relationships/slide" Target="slide33.xml"/><Relationship Id="rId9" Type="http://schemas.openxmlformats.org/officeDocument/2006/relationships/slide" Target="slide1.xml"/><Relationship Id="rId13" Type="http://schemas.openxmlformats.org/officeDocument/2006/relationships/image" Target="../media/image20.png"/><Relationship Id="rId18" Type="http://schemas.openxmlformats.org/officeDocument/2006/relationships/slide" Target="slide4.xml"/><Relationship Id="rId39" Type="http://schemas.openxmlformats.org/officeDocument/2006/relationships/slide" Target="slide11.xml"/><Relationship Id="rId34" Type="http://schemas.openxmlformats.org/officeDocument/2006/relationships/image" Target="../media/image27.png"/><Relationship Id="rId50" Type="http://schemas.openxmlformats.org/officeDocument/2006/relationships/image" Target="../media/image33.png"/><Relationship Id="rId55" Type="http://schemas.openxmlformats.org/officeDocument/2006/relationships/image" Target="../media/image34.png"/><Relationship Id="rId76" Type="http://schemas.openxmlformats.org/officeDocument/2006/relationships/image" Target="../media/image41.png"/><Relationship Id="rId97" Type="http://schemas.openxmlformats.org/officeDocument/2006/relationships/image" Target="../media/image48.png"/><Relationship Id="rId7" Type="http://schemas.openxmlformats.org/officeDocument/2006/relationships/slide" Target="slide43.xml"/><Relationship Id="rId71" Type="http://schemas.openxmlformats.org/officeDocument/2006/relationships/image" Target="../media/image40.png"/><Relationship Id="rId92" Type="http://schemas.openxmlformats.org/officeDocument/2006/relationships/image" Target="../media/image47.png"/><Relationship Id="rId2" Type="http://schemas.openxmlformats.org/officeDocument/2006/relationships/image" Target="../media/image17.png"/><Relationship Id="rId29" Type="http://schemas.openxmlformats.org/officeDocument/2006/relationships/image" Target="../media/image26.png"/><Relationship Id="rId24" Type="http://schemas.openxmlformats.org/officeDocument/2006/relationships/slide" Target="slide6.xml"/><Relationship Id="rId40" Type="http://schemas.openxmlformats.org/officeDocument/2006/relationships/image" Target="../media/image29.png"/><Relationship Id="rId45" Type="http://schemas.openxmlformats.org/officeDocument/2006/relationships/slide" Target="slide13.xml"/><Relationship Id="rId66" Type="http://schemas.openxmlformats.org/officeDocument/2006/relationships/slide" Target="slide20.xml"/><Relationship Id="rId87" Type="http://schemas.openxmlformats.org/officeDocument/2006/relationships/slide" Target="slide27.xml"/><Relationship Id="rId61" Type="http://schemas.openxmlformats.org/officeDocument/2006/relationships/image" Target="../media/image36.png"/><Relationship Id="rId82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image" Target="../media/image21.png"/><Relationship Id="rId30" Type="http://schemas.openxmlformats.org/officeDocument/2006/relationships/slide" Target="slide8.xml"/><Relationship Id="rId35" Type="http://schemas.openxmlformats.org/officeDocument/2006/relationships/image" Target="../media/image28.png"/><Relationship Id="rId56" Type="http://schemas.openxmlformats.org/officeDocument/2006/relationships/image" Target="../media/image35.png"/><Relationship Id="rId77" Type="http://schemas.openxmlformats.org/officeDocument/2006/relationships/image" Target="../media/image42.png"/><Relationship Id="rId100" Type="http://schemas.openxmlformats.org/officeDocument/2006/relationships/image" Target="../media/image50.png"/><Relationship Id="rId8" Type="http://schemas.openxmlformats.org/officeDocument/2006/relationships/image" Target="../media/image19.png"/><Relationship Id="rId51" Type="http://schemas.openxmlformats.org/officeDocument/2006/relationships/slide" Target="slide15.xml"/><Relationship Id="rId72" Type="http://schemas.openxmlformats.org/officeDocument/2006/relationships/slide" Target="slide22.xml"/><Relationship Id="rId93" Type="http://schemas.openxmlformats.org/officeDocument/2006/relationships/slide" Target="slide29.xml"/><Relationship Id="rId98" Type="http://schemas.openxmlformats.org/officeDocument/2006/relationships/image" Target="../media/image49.png"/><Relationship Id="rId3" Type="http://schemas.openxmlformats.org/officeDocument/2006/relationships/image" Target="../media/image18.svg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slide" Target="slide5.xml"/><Relationship Id="rId42" Type="http://schemas.openxmlformats.org/officeDocument/2006/relationships/slide" Target="slide12.xml"/><Relationship Id="rId47" Type="http://schemas.openxmlformats.org/officeDocument/2006/relationships/image" Target="../media/image32.png"/><Relationship Id="rId63" Type="http://schemas.openxmlformats.org/officeDocument/2006/relationships/slide" Target="slide19.xml"/><Relationship Id="rId68" Type="http://schemas.openxmlformats.org/officeDocument/2006/relationships/image" Target="../media/image39.png"/><Relationship Id="rId84" Type="http://schemas.openxmlformats.org/officeDocument/2006/relationships/slide" Target="slide26.xml"/><Relationship Id="rId89" Type="http://schemas.openxmlformats.org/officeDocument/2006/relationships/image" Target="../media/image46.png"/><Relationship Id="rId16" Type="http://schemas.openxmlformats.org/officeDocument/2006/relationships/image" Target="../media/image190.png"/><Relationship Id="rId11" Type="http://schemas.openxmlformats.org/officeDocument/2006/relationships/image" Target="../media/image20.png"/><Relationship Id="rId32" Type="http://schemas.openxmlformats.org/officeDocument/2006/relationships/image" Target="../media/image27.png"/><Relationship Id="rId37" Type="http://schemas.openxmlformats.org/officeDocument/2006/relationships/image" Target="../media/image28.png"/><Relationship Id="rId53" Type="http://schemas.openxmlformats.org/officeDocument/2006/relationships/image" Target="../media/image34.png"/><Relationship Id="rId58" Type="http://schemas.openxmlformats.org/officeDocument/2006/relationships/image" Target="../media/image35.png"/><Relationship Id="rId74" Type="http://schemas.openxmlformats.org/officeDocument/2006/relationships/image" Target="../media/image41.png"/><Relationship Id="rId79" Type="http://schemas.openxmlformats.org/officeDocument/2006/relationships/image" Target="../media/image42.png"/><Relationship Id="rId5" Type="http://schemas.openxmlformats.org/officeDocument/2006/relationships/slide" Target="slide36.xml"/><Relationship Id="rId90" Type="http://schemas.openxmlformats.org/officeDocument/2006/relationships/slide" Target="slide28.xml"/><Relationship Id="rId95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slide" Target="slide7.xml"/><Relationship Id="rId43" Type="http://schemas.openxmlformats.org/officeDocument/2006/relationships/image" Target="../media/image30.png"/><Relationship Id="rId48" Type="http://schemas.openxmlformats.org/officeDocument/2006/relationships/slide" Target="slide14.xml"/><Relationship Id="rId64" Type="http://schemas.openxmlformats.org/officeDocument/2006/relationships/image" Target="../media/image37.png"/><Relationship Id="rId69" Type="http://schemas.openxmlformats.org/officeDocument/2006/relationships/slide" Target="slide21.xml"/><Relationship Id="rId80" Type="http://schemas.openxmlformats.org/officeDocument/2006/relationships/image" Target="../media/image43.png"/><Relationship Id="rId85" Type="http://schemas.openxmlformats.org/officeDocument/2006/relationships/image" Target="../media/image420.png"/><Relationship Id="rId12" Type="http://schemas.openxmlformats.org/officeDocument/2006/relationships/slide" Target="slide2.xml"/><Relationship Id="rId17" Type="http://schemas.openxmlformats.org/officeDocument/2006/relationships/image" Target="../media/image22.png"/><Relationship Id="rId25" Type="http://schemas.openxmlformats.org/officeDocument/2006/relationships/image" Target="../media/image24.png"/><Relationship Id="rId33" Type="http://schemas.openxmlformats.org/officeDocument/2006/relationships/slide" Target="slide9.xml"/><Relationship Id="rId38" Type="http://schemas.openxmlformats.org/officeDocument/2006/relationships/image" Target="../media/image29.png"/><Relationship Id="rId46" Type="http://schemas.openxmlformats.org/officeDocument/2006/relationships/image" Target="../media/image31.png"/><Relationship Id="rId59" Type="http://schemas.openxmlformats.org/officeDocument/2006/relationships/image" Target="../media/image36.png"/><Relationship Id="rId67" Type="http://schemas.openxmlformats.org/officeDocument/2006/relationships/image" Target="../media/image38.png"/><Relationship Id="rId20" Type="http://schemas.openxmlformats.org/officeDocument/2006/relationships/image" Target="../media/image23.png"/><Relationship Id="rId41" Type="http://schemas.openxmlformats.org/officeDocument/2006/relationships/image" Target="../media/image30.png"/><Relationship Id="rId54" Type="http://schemas.openxmlformats.org/officeDocument/2006/relationships/slide" Target="slide16.xml"/><Relationship Id="rId62" Type="http://schemas.openxmlformats.org/officeDocument/2006/relationships/image" Target="../media/image37.png"/><Relationship Id="rId70" Type="http://schemas.openxmlformats.org/officeDocument/2006/relationships/image" Target="../media/image370.png"/><Relationship Id="rId75" Type="http://schemas.openxmlformats.org/officeDocument/2006/relationships/slide" Target="slide23.xml"/><Relationship Id="rId83" Type="http://schemas.openxmlformats.org/officeDocument/2006/relationships/image" Target="../media/image44.png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96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15" Type="http://schemas.openxmlformats.org/officeDocument/2006/relationships/slide" Target="slide3.xml"/><Relationship Id="rId23" Type="http://schemas.openxmlformats.org/officeDocument/2006/relationships/image" Target="../media/image24.png"/><Relationship Id="rId28" Type="http://schemas.openxmlformats.org/officeDocument/2006/relationships/image" Target="../media/image25.png"/><Relationship Id="rId36" Type="http://schemas.openxmlformats.org/officeDocument/2006/relationships/slide" Target="slide10.xml"/><Relationship Id="rId49" Type="http://schemas.openxmlformats.org/officeDocument/2006/relationships/image" Target="../media/image300.png"/><Relationship Id="rId57" Type="http://schemas.openxmlformats.org/officeDocument/2006/relationships/slide" Target="slide17.xml"/><Relationship Id="rId10" Type="http://schemas.openxmlformats.org/officeDocument/2006/relationships/image" Target="../media/image170.png"/><Relationship Id="rId31" Type="http://schemas.openxmlformats.org/officeDocument/2006/relationships/image" Target="../media/image240.png"/><Relationship Id="rId44" Type="http://schemas.openxmlformats.org/officeDocument/2006/relationships/image" Target="../media/image31.png"/><Relationship Id="rId52" Type="http://schemas.openxmlformats.org/officeDocument/2006/relationships/image" Target="../media/image33.png"/><Relationship Id="rId60" Type="http://schemas.openxmlformats.org/officeDocument/2006/relationships/slide" Target="slide18.xml"/><Relationship Id="rId65" Type="http://schemas.openxmlformats.org/officeDocument/2006/relationships/image" Target="../media/image38.png"/><Relationship Id="rId73" Type="http://schemas.openxmlformats.org/officeDocument/2006/relationships/image" Target="../media/image40.png"/><Relationship Id="rId78" Type="http://schemas.openxmlformats.org/officeDocument/2006/relationships/slide" Target="slide24.xml"/><Relationship Id="rId81" Type="http://schemas.openxmlformats.org/officeDocument/2006/relationships/slide" Target="slide25.xml"/><Relationship Id="rId86" Type="http://schemas.openxmlformats.org/officeDocument/2006/relationships/image" Target="../media/image45.png"/><Relationship Id="rId94" Type="http://schemas.openxmlformats.org/officeDocument/2006/relationships/image" Target="../media/image47.png"/><Relationship Id="rId99" Type="http://schemas.openxmlformats.org/officeDocument/2006/relationships/slide" Target="slide32.xml"/><Relationship Id="rId101" Type="http://schemas.openxmlformats.org/officeDocument/2006/relationships/slide" Target="slide31.xml"/><Relationship Id="rId4" Type="http://schemas.openxmlformats.org/officeDocument/2006/relationships/slide" Target="slide33.xml"/><Relationship Id="rId9" Type="http://schemas.openxmlformats.org/officeDocument/2006/relationships/slide" Target="slide1.xml"/><Relationship Id="rId13" Type="http://schemas.openxmlformats.org/officeDocument/2006/relationships/image" Target="../media/image20.png"/><Relationship Id="rId18" Type="http://schemas.openxmlformats.org/officeDocument/2006/relationships/slide" Target="slide4.xml"/><Relationship Id="rId39" Type="http://schemas.openxmlformats.org/officeDocument/2006/relationships/slide" Target="slide11.xml"/><Relationship Id="rId34" Type="http://schemas.openxmlformats.org/officeDocument/2006/relationships/image" Target="../media/image27.png"/><Relationship Id="rId50" Type="http://schemas.openxmlformats.org/officeDocument/2006/relationships/image" Target="../media/image33.png"/><Relationship Id="rId55" Type="http://schemas.openxmlformats.org/officeDocument/2006/relationships/image" Target="../media/image34.png"/><Relationship Id="rId76" Type="http://schemas.openxmlformats.org/officeDocument/2006/relationships/image" Target="../media/image41.png"/><Relationship Id="rId97" Type="http://schemas.openxmlformats.org/officeDocument/2006/relationships/image" Target="../media/image48.png"/><Relationship Id="rId7" Type="http://schemas.openxmlformats.org/officeDocument/2006/relationships/slide" Target="slide43.xml"/><Relationship Id="rId71" Type="http://schemas.openxmlformats.org/officeDocument/2006/relationships/image" Target="../media/image40.png"/><Relationship Id="rId92" Type="http://schemas.openxmlformats.org/officeDocument/2006/relationships/image" Target="../media/image47.png"/><Relationship Id="rId2" Type="http://schemas.openxmlformats.org/officeDocument/2006/relationships/image" Target="../media/image17.png"/><Relationship Id="rId29" Type="http://schemas.openxmlformats.org/officeDocument/2006/relationships/image" Target="../media/image26.png"/><Relationship Id="rId24" Type="http://schemas.openxmlformats.org/officeDocument/2006/relationships/slide" Target="slide6.xml"/><Relationship Id="rId40" Type="http://schemas.openxmlformats.org/officeDocument/2006/relationships/image" Target="../media/image29.png"/><Relationship Id="rId45" Type="http://schemas.openxmlformats.org/officeDocument/2006/relationships/slide" Target="slide13.xml"/><Relationship Id="rId66" Type="http://schemas.openxmlformats.org/officeDocument/2006/relationships/slide" Target="slide20.xml"/><Relationship Id="rId87" Type="http://schemas.openxmlformats.org/officeDocument/2006/relationships/slide" Target="slide27.xml"/><Relationship Id="rId61" Type="http://schemas.openxmlformats.org/officeDocument/2006/relationships/image" Target="../media/image36.png"/><Relationship Id="rId82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image" Target="../media/image21.png"/><Relationship Id="rId30" Type="http://schemas.openxmlformats.org/officeDocument/2006/relationships/slide" Target="slide8.xml"/><Relationship Id="rId35" Type="http://schemas.openxmlformats.org/officeDocument/2006/relationships/image" Target="../media/image28.png"/><Relationship Id="rId56" Type="http://schemas.openxmlformats.org/officeDocument/2006/relationships/image" Target="../media/image35.png"/><Relationship Id="rId77" Type="http://schemas.openxmlformats.org/officeDocument/2006/relationships/image" Target="../media/image42.png"/><Relationship Id="rId100" Type="http://schemas.openxmlformats.org/officeDocument/2006/relationships/image" Target="../media/image50.png"/><Relationship Id="rId8" Type="http://schemas.openxmlformats.org/officeDocument/2006/relationships/image" Target="../media/image19.png"/><Relationship Id="rId51" Type="http://schemas.openxmlformats.org/officeDocument/2006/relationships/slide" Target="slide15.xml"/><Relationship Id="rId72" Type="http://schemas.openxmlformats.org/officeDocument/2006/relationships/slide" Target="slide22.xml"/><Relationship Id="rId93" Type="http://schemas.openxmlformats.org/officeDocument/2006/relationships/slide" Target="slide29.xml"/><Relationship Id="rId98" Type="http://schemas.openxmlformats.org/officeDocument/2006/relationships/image" Target="../media/image49.png"/><Relationship Id="rId3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slide" Target="slide5.xml"/><Relationship Id="rId42" Type="http://schemas.openxmlformats.org/officeDocument/2006/relationships/slide" Target="slide12.xml"/><Relationship Id="rId47" Type="http://schemas.openxmlformats.org/officeDocument/2006/relationships/image" Target="../media/image32.png"/><Relationship Id="rId63" Type="http://schemas.openxmlformats.org/officeDocument/2006/relationships/slide" Target="slide19.xml"/><Relationship Id="rId68" Type="http://schemas.openxmlformats.org/officeDocument/2006/relationships/image" Target="../media/image39.png"/><Relationship Id="rId84" Type="http://schemas.openxmlformats.org/officeDocument/2006/relationships/slide" Target="slide26.xml"/><Relationship Id="rId89" Type="http://schemas.openxmlformats.org/officeDocument/2006/relationships/image" Target="../media/image46.png"/><Relationship Id="rId16" Type="http://schemas.openxmlformats.org/officeDocument/2006/relationships/image" Target="../media/image190.png"/><Relationship Id="rId11" Type="http://schemas.openxmlformats.org/officeDocument/2006/relationships/image" Target="../media/image20.png"/><Relationship Id="rId32" Type="http://schemas.openxmlformats.org/officeDocument/2006/relationships/image" Target="../media/image27.png"/><Relationship Id="rId37" Type="http://schemas.openxmlformats.org/officeDocument/2006/relationships/image" Target="../media/image28.png"/><Relationship Id="rId53" Type="http://schemas.openxmlformats.org/officeDocument/2006/relationships/image" Target="../media/image34.png"/><Relationship Id="rId58" Type="http://schemas.openxmlformats.org/officeDocument/2006/relationships/image" Target="../media/image35.png"/><Relationship Id="rId74" Type="http://schemas.openxmlformats.org/officeDocument/2006/relationships/image" Target="../media/image41.png"/><Relationship Id="rId79" Type="http://schemas.openxmlformats.org/officeDocument/2006/relationships/image" Target="../media/image42.png"/><Relationship Id="rId5" Type="http://schemas.openxmlformats.org/officeDocument/2006/relationships/slide" Target="slide36.xml"/><Relationship Id="rId90" Type="http://schemas.openxmlformats.org/officeDocument/2006/relationships/slide" Target="slide28.xml"/><Relationship Id="rId95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slide" Target="slide7.xml"/><Relationship Id="rId43" Type="http://schemas.openxmlformats.org/officeDocument/2006/relationships/image" Target="../media/image30.png"/><Relationship Id="rId48" Type="http://schemas.openxmlformats.org/officeDocument/2006/relationships/slide" Target="slide14.xml"/><Relationship Id="rId64" Type="http://schemas.openxmlformats.org/officeDocument/2006/relationships/image" Target="../media/image37.png"/><Relationship Id="rId69" Type="http://schemas.openxmlformats.org/officeDocument/2006/relationships/slide" Target="slide21.xml"/><Relationship Id="rId80" Type="http://schemas.openxmlformats.org/officeDocument/2006/relationships/image" Target="../media/image43.png"/><Relationship Id="rId85" Type="http://schemas.openxmlformats.org/officeDocument/2006/relationships/image" Target="../media/image420.png"/><Relationship Id="rId12" Type="http://schemas.openxmlformats.org/officeDocument/2006/relationships/slide" Target="slide2.xml"/><Relationship Id="rId17" Type="http://schemas.openxmlformats.org/officeDocument/2006/relationships/image" Target="../media/image22.png"/><Relationship Id="rId25" Type="http://schemas.openxmlformats.org/officeDocument/2006/relationships/image" Target="../media/image24.png"/><Relationship Id="rId33" Type="http://schemas.openxmlformats.org/officeDocument/2006/relationships/slide" Target="slide9.xml"/><Relationship Id="rId38" Type="http://schemas.openxmlformats.org/officeDocument/2006/relationships/image" Target="../media/image29.png"/><Relationship Id="rId46" Type="http://schemas.openxmlformats.org/officeDocument/2006/relationships/image" Target="../media/image31.png"/><Relationship Id="rId59" Type="http://schemas.openxmlformats.org/officeDocument/2006/relationships/image" Target="../media/image36.png"/><Relationship Id="rId67" Type="http://schemas.openxmlformats.org/officeDocument/2006/relationships/image" Target="../media/image38.png"/><Relationship Id="rId20" Type="http://schemas.openxmlformats.org/officeDocument/2006/relationships/image" Target="../media/image23.png"/><Relationship Id="rId41" Type="http://schemas.openxmlformats.org/officeDocument/2006/relationships/image" Target="../media/image30.png"/><Relationship Id="rId54" Type="http://schemas.openxmlformats.org/officeDocument/2006/relationships/slide" Target="slide16.xml"/><Relationship Id="rId62" Type="http://schemas.openxmlformats.org/officeDocument/2006/relationships/image" Target="../media/image37.png"/><Relationship Id="rId70" Type="http://schemas.openxmlformats.org/officeDocument/2006/relationships/image" Target="../media/image370.png"/><Relationship Id="rId75" Type="http://schemas.openxmlformats.org/officeDocument/2006/relationships/slide" Target="slide23.xml"/><Relationship Id="rId83" Type="http://schemas.openxmlformats.org/officeDocument/2006/relationships/image" Target="../media/image44.png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96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15" Type="http://schemas.openxmlformats.org/officeDocument/2006/relationships/slide" Target="slide3.xml"/><Relationship Id="rId23" Type="http://schemas.openxmlformats.org/officeDocument/2006/relationships/image" Target="../media/image24.png"/><Relationship Id="rId28" Type="http://schemas.openxmlformats.org/officeDocument/2006/relationships/image" Target="../media/image25.png"/><Relationship Id="rId36" Type="http://schemas.openxmlformats.org/officeDocument/2006/relationships/slide" Target="slide10.xml"/><Relationship Id="rId49" Type="http://schemas.openxmlformats.org/officeDocument/2006/relationships/image" Target="../media/image300.png"/><Relationship Id="rId57" Type="http://schemas.openxmlformats.org/officeDocument/2006/relationships/slide" Target="slide17.xml"/><Relationship Id="rId10" Type="http://schemas.openxmlformats.org/officeDocument/2006/relationships/image" Target="../media/image170.png"/><Relationship Id="rId31" Type="http://schemas.openxmlformats.org/officeDocument/2006/relationships/image" Target="../media/image240.png"/><Relationship Id="rId44" Type="http://schemas.openxmlformats.org/officeDocument/2006/relationships/image" Target="../media/image31.png"/><Relationship Id="rId52" Type="http://schemas.openxmlformats.org/officeDocument/2006/relationships/image" Target="../media/image33.png"/><Relationship Id="rId60" Type="http://schemas.openxmlformats.org/officeDocument/2006/relationships/slide" Target="slide18.xml"/><Relationship Id="rId65" Type="http://schemas.openxmlformats.org/officeDocument/2006/relationships/image" Target="../media/image38.png"/><Relationship Id="rId73" Type="http://schemas.openxmlformats.org/officeDocument/2006/relationships/image" Target="../media/image40.png"/><Relationship Id="rId78" Type="http://schemas.openxmlformats.org/officeDocument/2006/relationships/slide" Target="slide24.xml"/><Relationship Id="rId81" Type="http://schemas.openxmlformats.org/officeDocument/2006/relationships/slide" Target="slide25.xml"/><Relationship Id="rId86" Type="http://schemas.openxmlformats.org/officeDocument/2006/relationships/image" Target="../media/image45.png"/><Relationship Id="rId94" Type="http://schemas.openxmlformats.org/officeDocument/2006/relationships/image" Target="../media/image47.png"/><Relationship Id="rId99" Type="http://schemas.openxmlformats.org/officeDocument/2006/relationships/slide" Target="slide32.xml"/><Relationship Id="rId101" Type="http://schemas.openxmlformats.org/officeDocument/2006/relationships/slide" Target="slide31.xml"/><Relationship Id="rId4" Type="http://schemas.openxmlformats.org/officeDocument/2006/relationships/slide" Target="slide33.xml"/><Relationship Id="rId9" Type="http://schemas.openxmlformats.org/officeDocument/2006/relationships/slide" Target="slide1.xml"/><Relationship Id="rId13" Type="http://schemas.openxmlformats.org/officeDocument/2006/relationships/image" Target="../media/image20.png"/><Relationship Id="rId18" Type="http://schemas.openxmlformats.org/officeDocument/2006/relationships/slide" Target="slide4.xml"/><Relationship Id="rId39" Type="http://schemas.openxmlformats.org/officeDocument/2006/relationships/slide" Target="slide11.xml"/><Relationship Id="rId34" Type="http://schemas.openxmlformats.org/officeDocument/2006/relationships/image" Target="../media/image27.png"/><Relationship Id="rId50" Type="http://schemas.openxmlformats.org/officeDocument/2006/relationships/image" Target="../media/image33.png"/><Relationship Id="rId55" Type="http://schemas.openxmlformats.org/officeDocument/2006/relationships/image" Target="../media/image34.png"/><Relationship Id="rId76" Type="http://schemas.openxmlformats.org/officeDocument/2006/relationships/image" Target="../media/image41.png"/><Relationship Id="rId97" Type="http://schemas.openxmlformats.org/officeDocument/2006/relationships/image" Target="../media/image48.png"/><Relationship Id="rId7" Type="http://schemas.openxmlformats.org/officeDocument/2006/relationships/slide" Target="slide43.xml"/><Relationship Id="rId71" Type="http://schemas.openxmlformats.org/officeDocument/2006/relationships/image" Target="../media/image40.png"/><Relationship Id="rId92" Type="http://schemas.openxmlformats.org/officeDocument/2006/relationships/image" Target="../media/image47.png"/><Relationship Id="rId2" Type="http://schemas.openxmlformats.org/officeDocument/2006/relationships/image" Target="../media/image17.png"/><Relationship Id="rId29" Type="http://schemas.openxmlformats.org/officeDocument/2006/relationships/image" Target="../media/image26.png"/><Relationship Id="rId24" Type="http://schemas.openxmlformats.org/officeDocument/2006/relationships/slide" Target="slide6.xml"/><Relationship Id="rId40" Type="http://schemas.openxmlformats.org/officeDocument/2006/relationships/image" Target="../media/image29.png"/><Relationship Id="rId45" Type="http://schemas.openxmlformats.org/officeDocument/2006/relationships/slide" Target="slide13.xml"/><Relationship Id="rId66" Type="http://schemas.openxmlformats.org/officeDocument/2006/relationships/slide" Target="slide20.xml"/><Relationship Id="rId87" Type="http://schemas.openxmlformats.org/officeDocument/2006/relationships/slide" Target="slide27.xml"/><Relationship Id="rId61" Type="http://schemas.openxmlformats.org/officeDocument/2006/relationships/image" Target="../media/image36.png"/><Relationship Id="rId82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image" Target="../media/image21.png"/><Relationship Id="rId30" Type="http://schemas.openxmlformats.org/officeDocument/2006/relationships/slide" Target="slide8.xml"/><Relationship Id="rId35" Type="http://schemas.openxmlformats.org/officeDocument/2006/relationships/image" Target="../media/image28.png"/><Relationship Id="rId56" Type="http://schemas.openxmlformats.org/officeDocument/2006/relationships/image" Target="../media/image35.png"/><Relationship Id="rId77" Type="http://schemas.openxmlformats.org/officeDocument/2006/relationships/image" Target="../media/image42.png"/><Relationship Id="rId100" Type="http://schemas.openxmlformats.org/officeDocument/2006/relationships/image" Target="../media/image50.png"/><Relationship Id="rId8" Type="http://schemas.openxmlformats.org/officeDocument/2006/relationships/image" Target="../media/image19.png"/><Relationship Id="rId51" Type="http://schemas.openxmlformats.org/officeDocument/2006/relationships/slide" Target="slide15.xml"/><Relationship Id="rId72" Type="http://schemas.openxmlformats.org/officeDocument/2006/relationships/slide" Target="slide22.xml"/><Relationship Id="rId93" Type="http://schemas.openxmlformats.org/officeDocument/2006/relationships/slide" Target="slide29.xml"/><Relationship Id="rId98" Type="http://schemas.openxmlformats.org/officeDocument/2006/relationships/image" Target="../media/image49.png"/><Relationship Id="rId3" Type="http://schemas.openxmlformats.org/officeDocument/2006/relationships/image" Target="../media/image18.svg"/></Relationships>
</file>

<file path=ppt/slides/_rels/slide4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slide" Target="slide5.xml"/><Relationship Id="rId42" Type="http://schemas.openxmlformats.org/officeDocument/2006/relationships/slide" Target="slide12.xml"/><Relationship Id="rId47" Type="http://schemas.openxmlformats.org/officeDocument/2006/relationships/image" Target="../media/image32.png"/><Relationship Id="rId63" Type="http://schemas.openxmlformats.org/officeDocument/2006/relationships/slide" Target="slide19.xml"/><Relationship Id="rId68" Type="http://schemas.openxmlformats.org/officeDocument/2006/relationships/image" Target="../media/image39.png"/><Relationship Id="rId84" Type="http://schemas.openxmlformats.org/officeDocument/2006/relationships/slide" Target="slide26.xml"/><Relationship Id="rId89" Type="http://schemas.openxmlformats.org/officeDocument/2006/relationships/image" Target="../media/image46.png"/><Relationship Id="rId16" Type="http://schemas.openxmlformats.org/officeDocument/2006/relationships/image" Target="../media/image190.png"/><Relationship Id="rId11" Type="http://schemas.openxmlformats.org/officeDocument/2006/relationships/image" Target="../media/image20.png"/><Relationship Id="rId32" Type="http://schemas.openxmlformats.org/officeDocument/2006/relationships/image" Target="../media/image27.png"/><Relationship Id="rId37" Type="http://schemas.openxmlformats.org/officeDocument/2006/relationships/image" Target="../media/image28.png"/><Relationship Id="rId53" Type="http://schemas.openxmlformats.org/officeDocument/2006/relationships/image" Target="../media/image34.png"/><Relationship Id="rId58" Type="http://schemas.openxmlformats.org/officeDocument/2006/relationships/image" Target="../media/image35.png"/><Relationship Id="rId74" Type="http://schemas.openxmlformats.org/officeDocument/2006/relationships/image" Target="../media/image41.png"/><Relationship Id="rId79" Type="http://schemas.openxmlformats.org/officeDocument/2006/relationships/image" Target="../media/image42.png"/><Relationship Id="rId5" Type="http://schemas.openxmlformats.org/officeDocument/2006/relationships/slide" Target="slide36.xml"/><Relationship Id="rId90" Type="http://schemas.openxmlformats.org/officeDocument/2006/relationships/slide" Target="slide28.xml"/><Relationship Id="rId95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slide" Target="slide7.xml"/><Relationship Id="rId43" Type="http://schemas.openxmlformats.org/officeDocument/2006/relationships/image" Target="../media/image30.png"/><Relationship Id="rId48" Type="http://schemas.openxmlformats.org/officeDocument/2006/relationships/slide" Target="slide14.xml"/><Relationship Id="rId64" Type="http://schemas.openxmlformats.org/officeDocument/2006/relationships/image" Target="../media/image37.png"/><Relationship Id="rId69" Type="http://schemas.openxmlformats.org/officeDocument/2006/relationships/slide" Target="slide21.xml"/><Relationship Id="rId80" Type="http://schemas.openxmlformats.org/officeDocument/2006/relationships/image" Target="../media/image43.png"/><Relationship Id="rId85" Type="http://schemas.openxmlformats.org/officeDocument/2006/relationships/image" Target="../media/image420.png"/><Relationship Id="rId12" Type="http://schemas.openxmlformats.org/officeDocument/2006/relationships/slide" Target="slide2.xml"/><Relationship Id="rId17" Type="http://schemas.openxmlformats.org/officeDocument/2006/relationships/image" Target="../media/image22.png"/><Relationship Id="rId25" Type="http://schemas.openxmlformats.org/officeDocument/2006/relationships/image" Target="../media/image24.png"/><Relationship Id="rId33" Type="http://schemas.openxmlformats.org/officeDocument/2006/relationships/slide" Target="slide9.xml"/><Relationship Id="rId38" Type="http://schemas.openxmlformats.org/officeDocument/2006/relationships/image" Target="../media/image29.png"/><Relationship Id="rId46" Type="http://schemas.openxmlformats.org/officeDocument/2006/relationships/image" Target="../media/image31.png"/><Relationship Id="rId59" Type="http://schemas.openxmlformats.org/officeDocument/2006/relationships/image" Target="../media/image36.png"/><Relationship Id="rId67" Type="http://schemas.openxmlformats.org/officeDocument/2006/relationships/image" Target="../media/image38.png"/><Relationship Id="rId20" Type="http://schemas.openxmlformats.org/officeDocument/2006/relationships/image" Target="../media/image23.png"/><Relationship Id="rId41" Type="http://schemas.openxmlformats.org/officeDocument/2006/relationships/image" Target="../media/image30.png"/><Relationship Id="rId54" Type="http://schemas.openxmlformats.org/officeDocument/2006/relationships/slide" Target="slide16.xml"/><Relationship Id="rId62" Type="http://schemas.openxmlformats.org/officeDocument/2006/relationships/image" Target="../media/image37.png"/><Relationship Id="rId70" Type="http://schemas.openxmlformats.org/officeDocument/2006/relationships/image" Target="../media/image370.png"/><Relationship Id="rId75" Type="http://schemas.openxmlformats.org/officeDocument/2006/relationships/slide" Target="slide23.xml"/><Relationship Id="rId83" Type="http://schemas.openxmlformats.org/officeDocument/2006/relationships/image" Target="../media/image44.png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96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15" Type="http://schemas.openxmlformats.org/officeDocument/2006/relationships/slide" Target="slide3.xml"/><Relationship Id="rId23" Type="http://schemas.openxmlformats.org/officeDocument/2006/relationships/image" Target="../media/image24.png"/><Relationship Id="rId28" Type="http://schemas.openxmlformats.org/officeDocument/2006/relationships/image" Target="../media/image25.png"/><Relationship Id="rId36" Type="http://schemas.openxmlformats.org/officeDocument/2006/relationships/slide" Target="slide10.xml"/><Relationship Id="rId49" Type="http://schemas.openxmlformats.org/officeDocument/2006/relationships/image" Target="../media/image300.png"/><Relationship Id="rId57" Type="http://schemas.openxmlformats.org/officeDocument/2006/relationships/slide" Target="slide17.xml"/><Relationship Id="rId10" Type="http://schemas.openxmlformats.org/officeDocument/2006/relationships/image" Target="../media/image170.png"/><Relationship Id="rId31" Type="http://schemas.openxmlformats.org/officeDocument/2006/relationships/image" Target="../media/image240.png"/><Relationship Id="rId44" Type="http://schemas.openxmlformats.org/officeDocument/2006/relationships/image" Target="../media/image31.png"/><Relationship Id="rId52" Type="http://schemas.openxmlformats.org/officeDocument/2006/relationships/image" Target="../media/image33.png"/><Relationship Id="rId60" Type="http://schemas.openxmlformats.org/officeDocument/2006/relationships/slide" Target="slide18.xml"/><Relationship Id="rId65" Type="http://schemas.openxmlformats.org/officeDocument/2006/relationships/image" Target="../media/image38.png"/><Relationship Id="rId73" Type="http://schemas.openxmlformats.org/officeDocument/2006/relationships/image" Target="../media/image40.png"/><Relationship Id="rId78" Type="http://schemas.openxmlformats.org/officeDocument/2006/relationships/slide" Target="slide24.xml"/><Relationship Id="rId81" Type="http://schemas.openxmlformats.org/officeDocument/2006/relationships/slide" Target="slide25.xml"/><Relationship Id="rId86" Type="http://schemas.openxmlformats.org/officeDocument/2006/relationships/image" Target="../media/image45.png"/><Relationship Id="rId94" Type="http://schemas.openxmlformats.org/officeDocument/2006/relationships/image" Target="../media/image47.png"/><Relationship Id="rId99" Type="http://schemas.openxmlformats.org/officeDocument/2006/relationships/slide" Target="slide32.xml"/><Relationship Id="rId101" Type="http://schemas.openxmlformats.org/officeDocument/2006/relationships/slide" Target="slide31.xml"/><Relationship Id="rId4" Type="http://schemas.openxmlformats.org/officeDocument/2006/relationships/slide" Target="slide33.xml"/><Relationship Id="rId9" Type="http://schemas.openxmlformats.org/officeDocument/2006/relationships/slide" Target="slide1.xml"/><Relationship Id="rId13" Type="http://schemas.openxmlformats.org/officeDocument/2006/relationships/image" Target="../media/image20.png"/><Relationship Id="rId18" Type="http://schemas.openxmlformats.org/officeDocument/2006/relationships/slide" Target="slide4.xml"/><Relationship Id="rId39" Type="http://schemas.openxmlformats.org/officeDocument/2006/relationships/slide" Target="slide11.xml"/><Relationship Id="rId34" Type="http://schemas.openxmlformats.org/officeDocument/2006/relationships/image" Target="../media/image27.png"/><Relationship Id="rId50" Type="http://schemas.openxmlformats.org/officeDocument/2006/relationships/image" Target="../media/image33.png"/><Relationship Id="rId55" Type="http://schemas.openxmlformats.org/officeDocument/2006/relationships/image" Target="../media/image34.png"/><Relationship Id="rId76" Type="http://schemas.openxmlformats.org/officeDocument/2006/relationships/image" Target="../media/image41.png"/><Relationship Id="rId97" Type="http://schemas.openxmlformats.org/officeDocument/2006/relationships/image" Target="../media/image48.png"/><Relationship Id="rId7" Type="http://schemas.openxmlformats.org/officeDocument/2006/relationships/slide" Target="slide43.xml"/><Relationship Id="rId71" Type="http://schemas.openxmlformats.org/officeDocument/2006/relationships/image" Target="../media/image40.png"/><Relationship Id="rId92" Type="http://schemas.openxmlformats.org/officeDocument/2006/relationships/image" Target="../media/image47.png"/><Relationship Id="rId2" Type="http://schemas.openxmlformats.org/officeDocument/2006/relationships/image" Target="../media/image17.png"/><Relationship Id="rId29" Type="http://schemas.openxmlformats.org/officeDocument/2006/relationships/image" Target="../media/image26.png"/><Relationship Id="rId24" Type="http://schemas.openxmlformats.org/officeDocument/2006/relationships/slide" Target="slide6.xml"/><Relationship Id="rId40" Type="http://schemas.openxmlformats.org/officeDocument/2006/relationships/image" Target="../media/image29.png"/><Relationship Id="rId45" Type="http://schemas.openxmlformats.org/officeDocument/2006/relationships/slide" Target="slide13.xml"/><Relationship Id="rId66" Type="http://schemas.openxmlformats.org/officeDocument/2006/relationships/slide" Target="slide20.xml"/><Relationship Id="rId87" Type="http://schemas.openxmlformats.org/officeDocument/2006/relationships/slide" Target="slide27.xml"/><Relationship Id="rId61" Type="http://schemas.openxmlformats.org/officeDocument/2006/relationships/image" Target="../media/image36.png"/><Relationship Id="rId82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image" Target="../media/image21.png"/><Relationship Id="rId30" Type="http://schemas.openxmlformats.org/officeDocument/2006/relationships/slide" Target="slide8.xml"/><Relationship Id="rId35" Type="http://schemas.openxmlformats.org/officeDocument/2006/relationships/image" Target="../media/image28.png"/><Relationship Id="rId56" Type="http://schemas.openxmlformats.org/officeDocument/2006/relationships/image" Target="../media/image35.png"/><Relationship Id="rId77" Type="http://schemas.openxmlformats.org/officeDocument/2006/relationships/image" Target="../media/image42.png"/><Relationship Id="rId100" Type="http://schemas.openxmlformats.org/officeDocument/2006/relationships/image" Target="../media/image50.png"/><Relationship Id="rId8" Type="http://schemas.openxmlformats.org/officeDocument/2006/relationships/image" Target="../media/image19.png"/><Relationship Id="rId51" Type="http://schemas.openxmlformats.org/officeDocument/2006/relationships/slide" Target="slide15.xml"/><Relationship Id="rId72" Type="http://schemas.openxmlformats.org/officeDocument/2006/relationships/slide" Target="slide22.xml"/><Relationship Id="rId93" Type="http://schemas.openxmlformats.org/officeDocument/2006/relationships/slide" Target="slide29.xml"/><Relationship Id="rId98" Type="http://schemas.openxmlformats.org/officeDocument/2006/relationships/image" Target="../media/image49.png"/><Relationship Id="rId3" Type="http://schemas.openxmlformats.org/officeDocument/2006/relationships/image" Target="../media/image18.svg"/></Relationships>
</file>

<file path=ppt/slides/_rels/slide4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slide" Target="slide5.xml"/><Relationship Id="rId42" Type="http://schemas.openxmlformats.org/officeDocument/2006/relationships/slide" Target="slide12.xml"/><Relationship Id="rId47" Type="http://schemas.openxmlformats.org/officeDocument/2006/relationships/image" Target="../media/image32.png"/><Relationship Id="rId63" Type="http://schemas.openxmlformats.org/officeDocument/2006/relationships/slide" Target="slide19.xml"/><Relationship Id="rId68" Type="http://schemas.openxmlformats.org/officeDocument/2006/relationships/image" Target="../media/image39.png"/><Relationship Id="rId84" Type="http://schemas.openxmlformats.org/officeDocument/2006/relationships/slide" Target="slide26.xml"/><Relationship Id="rId89" Type="http://schemas.openxmlformats.org/officeDocument/2006/relationships/image" Target="../media/image46.png"/><Relationship Id="rId16" Type="http://schemas.openxmlformats.org/officeDocument/2006/relationships/image" Target="../media/image190.png"/><Relationship Id="rId11" Type="http://schemas.openxmlformats.org/officeDocument/2006/relationships/image" Target="../media/image20.png"/><Relationship Id="rId32" Type="http://schemas.openxmlformats.org/officeDocument/2006/relationships/image" Target="../media/image27.png"/><Relationship Id="rId37" Type="http://schemas.openxmlformats.org/officeDocument/2006/relationships/image" Target="../media/image28.png"/><Relationship Id="rId53" Type="http://schemas.openxmlformats.org/officeDocument/2006/relationships/image" Target="../media/image34.png"/><Relationship Id="rId58" Type="http://schemas.openxmlformats.org/officeDocument/2006/relationships/image" Target="../media/image35.png"/><Relationship Id="rId74" Type="http://schemas.openxmlformats.org/officeDocument/2006/relationships/image" Target="../media/image41.png"/><Relationship Id="rId79" Type="http://schemas.openxmlformats.org/officeDocument/2006/relationships/image" Target="../media/image42.png"/><Relationship Id="rId5" Type="http://schemas.openxmlformats.org/officeDocument/2006/relationships/slide" Target="slide36.xml"/><Relationship Id="rId90" Type="http://schemas.openxmlformats.org/officeDocument/2006/relationships/slide" Target="slide28.xml"/><Relationship Id="rId95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slide" Target="slide7.xml"/><Relationship Id="rId43" Type="http://schemas.openxmlformats.org/officeDocument/2006/relationships/image" Target="../media/image30.png"/><Relationship Id="rId48" Type="http://schemas.openxmlformats.org/officeDocument/2006/relationships/slide" Target="slide14.xml"/><Relationship Id="rId64" Type="http://schemas.openxmlformats.org/officeDocument/2006/relationships/image" Target="../media/image37.png"/><Relationship Id="rId69" Type="http://schemas.openxmlformats.org/officeDocument/2006/relationships/slide" Target="slide21.xml"/><Relationship Id="rId80" Type="http://schemas.openxmlformats.org/officeDocument/2006/relationships/image" Target="../media/image43.png"/><Relationship Id="rId85" Type="http://schemas.openxmlformats.org/officeDocument/2006/relationships/image" Target="../media/image420.png"/><Relationship Id="rId12" Type="http://schemas.openxmlformats.org/officeDocument/2006/relationships/slide" Target="slide2.xml"/><Relationship Id="rId17" Type="http://schemas.openxmlformats.org/officeDocument/2006/relationships/image" Target="../media/image22.png"/><Relationship Id="rId25" Type="http://schemas.openxmlformats.org/officeDocument/2006/relationships/image" Target="../media/image24.png"/><Relationship Id="rId33" Type="http://schemas.openxmlformats.org/officeDocument/2006/relationships/slide" Target="slide9.xml"/><Relationship Id="rId38" Type="http://schemas.openxmlformats.org/officeDocument/2006/relationships/image" Target="../media/image29.png"/><Relationship Id="rId46" Type="http://schemas.openxmlformats.org/officeDocument/2006/relationships/image" Target="../media/image31.png"/><Relationship Id="rId59" Type="http://schemas.openxmlformats.org/officeDocument/2006/relationships/image" Target="../media/image36.png"/><Relationship Id="rId67" Type="http://schemas.openxmlformats.org/officeDocument/2006/relationships/image" Target="../media/image38.png"/><Relationship Id="rId20" Type="http://schemas.openxmlformats.org/officeDocument/2006/relationships/image" Target="../media/image23.png"/><Relationship Id="rId41" Type="http://schemas.openxmlformats.org/officeDocument/2006/relationships/image" Target="../media/image30.png"/><Relationship Id="rId54" Type="http://schemas.openxmlformats.org/officeDocument/2006/relationships/slide" Target="slide16.xml"/><Relationship Id="rId62" Type="http://schemas.openxmlformats.org/officeDocument/2006/relationships/image" Target="../media/image37.png"/><Relationship Id="rId70" Type="http://schemas.openxmlformats.org/officeDocument/2006/relationships/image" Target="../media/image370.png"/><Relationship Id="rId75" Type="http://schemas.openxmlformats.org/officeDocument/2006/relationships/slide" Target="slide23.xml"/><Relationship Id="rId83" Type="http://schemas.openxmlformats.org/officeDocument/2006/relationships/image" Target="../media/image44.png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96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15" Type="http://schemas.openxmlformats.org/officeDocument/2006/relationships/slide" Target="slide3.xml"/><Relationship Id="rId23" Type="http://schemas.openxmlformats.org/officeDocument/2006/relationships/image" Target="../media/image24.png"/><Relationship Id="rId28" Type="http://schemas.openxmlformats.org/officeDocument/2006/relationships/image" Target="../media/image25.png"/><Relationship Id="rId36" Type="http://schemas.openxmlformats.org/officeDocument/2006/relationships/slide" Target="slide10.xml"/><Relationship Id="rId49" Type="http://schemas.openxmlformats.org/officeDocument/2006/relationships/image" Target="../media/image300.png"/><Relationship Id="rId57" Type="http://schemas.openxmlformats.org/officeDocument/2006/relationships/slide" Target="slide17.xml"/><Relationship Id="rId10" Type="http://schemas.openxmlformats.org/officeDocument/2006/relationships/image" Target="../media/image170.png"/><Relationship Id="rId31" Type="http://schemas.openxmlformats.org/officeDocument/2006/relationships/image" Target="../media/image240.png"/><Relationship Id="rId44" Type="http://schemas.openxmlformats.org/officeDocument/2006/relationships/image" Target="../media/image31.png"/><Relationship Id="rId52" Type="http://schemas.openxmlformats.org/officeDocument/2006/relationships/image" Target="../media/image33.png"/><Relationship Id="rId60" Type="http://schemas.openxmlformats.org/officeDocument/2006/relationships/slide" Target="slide18.xml"/><Relationship Id="rId65" Type="http://schemas.openxmlformats.org/officeDocument/2006/relationships/image" Target="../media/image38.png"/><Relationship Id="rId73" Type="http://schemas.openxmlformats.org/officeDocument/2006/relationships/image" Target="../media/image40.png"/><Relationship Id="rId78" Type="http://schemas.openxmlformats.org/officeDocument/2006/relationships/slide" Target="slide24.xml"/><Relationship Id="rId81" Type="http://schemas.openxmlformats.org/officeDocument/2006/relationships/slide" Target="slide25.xml"/><Relationship Id="rId86" Type="http://schemas.openxmlformats.org/officeDocument/2006/relationships/image" Target="../media/image45.png"/><Relationship Id="rId94" Type="http://schemas.openxmlformats.org/officeDocument/2006/relationships/image" Target="../media/image47.png"/><Relationship Id="rId99" Type="http://schemas.openxmlformats.org/officeDocument/2006/relationships/slide" Target="slide32.xml"/><Relationship Id="rId101" Type="http://schemas.openxmlformats.org/officeDocument/2006/relationships/slide" Target="slide31.xml"/><Relationship Id="rId4" Type="http://schemas.openxmlformats.org/officeDocument/2006/relationships/slide" Target="slide33.xml"/><Relationship Id="rId9" Type="http://schemas.openxmlformats.org/officeDocument/2006/relationships/slide" Target="slide1.xml"/><Relationship Id="rId13" Type="http://schemas.openxmlformats.org/officeDocument/2006/relationships/image" Target="../media/image20.png"/><Relationship Id="rId18" Type="http://schemas.openxmlformats.org/officeDocument/2006/relationships/slide" Target="slide4.xml"/><Relationship Id="rId39" Type="http://schemas.openxmlformats.org/officeDocument/2006/relationships/slide" Target="slide11.xml"/><Relationship Id="rId34" Type="http://schemas.openxmlformats.org/officeDocument/2006/relationships/image" Target="../media/image27.png"/><Relationship Id="rId50" Type="http://schemas.openxmlformats.org/officeDocument/2006/relationships/image" Target="../media/image33.png"/><Relationship Id="rId55" Type="http://schemas.openxmlformats.org/officeDocument/2006/relationships/image" Target="../media/image34.png"/><Relationship Id="rId76" Type="http://schemas.openxmlformats.org/officeDocument/2006/relationships/image" Target="../media/image41.png"/><Relationship Id="rId97" Type="http://schemas.openxmlformats.org/officeDocument/2006/relationships/image" Target="../media/image48.png"/><Relationship Id="rId7" Type="http://schemas.openxmlformats.org/officeDocument/2006/relationships/slide" Target="slide43.xml"/><Relationship Id="rId71" Type="http://schemas.openxmlformats.org/officeDocument/2006/relationships/image" Target="../media/image40.png"/><Relationship Id="rId92" Type="http://schemas.openxmlformats.org/officeDocument/2006/relationships/image" Target="../media/image47.png"/><Relationship Id="rId2" Type="http://schemas.openxmlformats.org/officeDocument/2006/relationships/image" Target="../media/image17.png"/><Relationship Id="rId29" Type="http://schemas.openxmlformats.org/officeDocument/2006/relationships/image" Target="../media/image26.png"/><Relationship Id="rId24" Type="http://schemas.openxmlformats.org/officeDocument/2006/relationships/slide" Target="slide6.xml"/><Relationship Id="rId40" Type="http://schemas.openxmlformats.org/officeDocument/2006/relationships/image" Target="../media/image29.png"/><Relationship Id="rId45" Type="http://schemas.openxmlformats.org/officeDocument/2006/relationships/slide" Target="slide13.xml"/><Relationship Id="rId66" Type="http://schemas.openxmlformats.org/officeDocument/2006/relationships/slide" Target="slide20.xml"/><Relationship Id="rId87" Type="http://schemas.openxmlformats.org/officeDocument/2006/relationships/slide" Target="slide27.xml"/><Relationship Id="rId61" Type="http://schemas.openxmlformats.org/officeDocument/2006/relationships/image" Target="../media/image36.png"/><Relationship Id="rId82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image" Target="../media/image21.png"/><Relationship Id="rId30" Type="http://schemas.openxmlformats.org/officeDocument/2006/relationships/slide" Target="slide8.xml"/><Relationship Id="rId35" Type="http://schemas.openxmlformats.org/officeDocument/2006/relationships/image" Target="../media/image28.png"/><Relationship Id="rId56" Type="http://schemas.openxmlformats.org/officeDocument/2006/relationships/image" Target="../media/image35.png"/><Relationship Id="rId77" Type="http://schemas.openxmlformats.org/officeDocument/2006/relationships/image" Target="../media/image42.png"/><Relationship Id="rId100" Type="http://schemas.openxmlformats.org/officeDocument/2006/relationships/image" Target="../media/image50.png"/><Relationship Id="rId8" Type="http://schemas.openxmlformats.org/officeDocument/2006/relationships/image" Target="../media/image19.png"/><Relationship Id="rId51" Type="http://schemas.openxmlformats.org/officeDocument/2006/relationships/slide" Target="slide15.xml"/><Relationship Id="rId72" Type="http://schemas.openxmlformats.org/officeDocument/2006/relationships/slide" Target="slide22.xml"/><Relationship Id="rId93" Type="http://schemas.openxmlformats.org/officeDocument/2006/relationships/slide" Target="slide29.xml"/><Relationship Id="rId98" Type="http://schemas.openxmlformats.org/officeDocument/2006/relationships/image" Target="../media/image49.png"/><Relationship Id="rId3" Type="http://schemas.openxmlformats.org/officeDocument/2006/relationships/image" Target="../media/image18.svg"/></Relationships>
</file>

<file path=ppt/slides/_rels/slide4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slide" Target="slide5.xml"/><Relationship Id="rId42" Type="http://schemas.openxmlformats.org/officeDocument/2006/relationships/slide" Target="slide12.xml"/><Relationship Id="rId47" Type="http://schemas.openxmlformats.org/officeDocument/2006/relationships/image" Target="../media/image32.png"/><Relationship Id="rId63" Type="http://schemas.openxmlformats.org/officeDocument/2006/relationships/slide" Target="slide19.xml"/><Relationship Id="rId68" Type="http://schemas.openxmlformats.org/officeDocument/2006/relationships/image" Target="../media/image39.png"/><Relationship Id="rId84" Type="http://schemas.openxmlformats.org/officeDocument/2006/relationships/slide" Target="slide26.xml"/><Relationship Id="rId89" Type="http://schemas.openxmlformats.org/officeDocument/2006/relationships/image" Target="../media/image46.png"/><Relationship Id="rId16" Type="http://schemas.openxmlformats.org/officeDocument/2006/relationships/image" Target="../media/image190.png"/><Relationship Id="rId11" Type="http://schemas.openxmlformats.org/officeDocument/2006/relationships/image" Target="../media/image20.png"/><Relationship Id="rId32" Type="http://schemas.openxmlformats.org/officeDocument/2006/relationships/image" Target="../media/image27.png"/><Relationship Id="rId37" Type="http://schemas.openxmlformats.org/officeDocument/2006/relationships/image" Target="../media/image28.png"/><Relationship Id="rId53" Type="http://schemas.openxmlformats.org/officeDocument/2006/relationships/image" Target="../media/image34.png"/><Relationship Id="rId58" Type="http://schemas.openxmlformats.org/officeDocument/2006/relationships/image" Target="../media/image35.png"/><Relationship Id="rId74" Type="http://schemas.openxmlformats.org/officeDocument/2006/relationships/image" Target="../media/image41.png"/><Relationship Id="rId79" Type="http://schemas.openxmlformats.org/officeDocument/2006/relationships/image" Target="../media/image42.png"/><Relationship Id="rId5" Type="http://schemas.openxmlformats.org/officeDocument/2006/relationships/slide" Target="slide36.xml"/><Relationship Id="rId90" Type="http://schemas.openxmlformats.org/officeDocument/2006/relationships/slide" Target="slide28.xml"/><Relationship Id="rId95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slide" Target="slide7.xml"/><Relationship Id="rId43" Type="http://schemas.openxmlformats.org/officeDocument/2006/relationships/image" Target="../media/image30.png"/><Relationship Id="rId48" Type="http://schemas.openxmlformats.org/officeDocument/2006/relationships/slide" Target="slide14.xml"/><Relationship Id="rId64" Type="http://schemas.openxmlformats.org/officeDocument/2006/relationships/image" Target="../media/image37.png"/><Relationship Id="rId69" Type="http://schemas.openxmlformats.org/officeDocument/2006/relationships/slide" Target="slide21.xml"/><Relationship Id="rId80" Type="http://schemas.openxmlformats.org/officeDocument/2006/relationships/image" Target="../media/image43.png"/><Relationship Id="rId85" Type="http://schemas.openxmlformats.org/officeDocument/2006/relationships/image" Target="../media/image420.png"/><Relationship Id="rId12" Type="http://schemas.openxmlformats.org/officeDocument/2006/relationships/slide" Target="slide2.xml"/><Relationship Id="rId17" Type="http://schemas.openxmlformats.org/officeDocument/2006/relationships/image" Target="../media/image22.png"/><Relationship Id="rId25" Type="http://schemas.openxmlformats.org/officeDocument/2006/relationships/image" Target="../media/image24.png"/><Relationship Id="rId33" Type="http://schemas.openxmlformats.org/officeDocument/2006/relationships/slide" Target="slide9.xml"/><Relationship Id="rId38" Type="http://schemas.openxmlformats.org/officeDocument/2006/relationships/image" Target="../media/image29.png"/><Relationship Id="rId46" Type="http://schemas.openxmlformats.org/officeDocument/2006/relationships/image" Target="../media/image31.png"/><Relationship Id="rId59" Type="http://schemas.openxmlformats.org/officeDocument/2006/relationships/image" Target="../media/image36.png"/><Relationship Id="rId67" Type="http://schemas.openxmlformats.org/officeDocument/2006/relationships/image" Target="../media/image38.png"/><Relationship Id="rId20" Type="http://schemas.openxmlformats.org/officeDocument/2006/relationships/image" Target="../media/image23.png"/><Relationship Id="rId41" Type="http://schemas.openxmlformats.org/officeDocument/2006/relationships/image" Target="../media/image30.png"/><Relationship Id="rId54" Type="http://schemas.openxmlformats.org/officeDocument/2006/relationships/slide" Target="slide16.xml"/><Relationship Id="rId62" Type="http://schemas.openxmlformats.org/officeDocument/2006/relationships/image" Target="../media/image37.png"/><Relationship Id="rId70" Type="http://schemas.openxmlformats.org/officeDocument/2006/relationships/image" Target="../media/image370.png"/><Relationship Id="rId75" Type="http://schemas.openxmlformats.org/officeDocument/2006/relationships/slide" Target="slide23.xml"/><Relationship Id="rId83" Type="http://schemas.openxmlformats.org/officeDocument/2006/relationships/image" Target="../media/image44.png"/><Relationship Id="rId88" Type="http://schemas.openxmlformats.org/officeDocument/2006/relationships/image" Target="../media/image45.png"/><Relationship Id="rId91" Type="http://schemas.openxmlformats.org/officeDocument/2006/relationships/image" Target="../media/image46.png"/><Relationship Id="rId96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15" Type="http://schemas.openxmlformats.org/officeDocument/2006/relationships/slide" Target="slide3.xml"/><Relationship Id="rId23" Type="http://schemas.openxmlformats.org/officeDocument/2006/relationships/image" Target="../media/image24.png"/><Relationship Id="rId28" Type="http://schemas.openxmlformats.org/officeDocument/2006/relationships/image" Target="../media/image25.png"/><Relationship Id="rId36" Type="http://schemas.openxmlformats.org/officeDocument/2006/relationships/slide" Target="slide10.xml"/><Relationship Id="rId49" Type="http://schemas.openxmlformats.org/officeDocument/2006/relationships/image" Target="../media/image300.png"/><Relationship Id="rId57" Type="http://schemas.openxmlformats.org/officeDocument/2006/relationships/slide" Target="slide17.xml"/><Relationship Id="rId10" Type="http://schemas.openxmlformats.org/officeDocument/2006/relationships/image" Target="../media/image170.png"/><Relationship Id="rId31" Type="http://schemas.openxmlformats.org/officeDocument/2006/relationships/image" Target="../media/image240.png"/><Relationship Id="rId44" Type="http://schemas.openxmlformats.org/officeDocument/2006/relationships/image" Target="../media/image31.png"/><Relationship Id="rId52" Type="http://schemas.openxmlformats.org/officeDocument/2006/relationships/image" Target="../media/image33.png"/><Relationship Id="rId60" Type="http://schemas.openxmlformats.org/officeDocument/2006/relationships/slide" Target="slide18.xml"/><Relationship Id="rId65" Type="http://schemas.openxmlformats.org/officeDocument/2006/relationships/image" Target="../media/image38.png"/><Relationship Id="rId73" Type="http://schemas.openxmlformats.org/officeDocument/2006/relationships/image" Target="../media/image40.png"/><Relationship Id="rId78" Type="http://schemas.openxmlformats.org/officeDocument/2006/relationships/slide" Target="slide24.xml"/><Relationship Id="rId81" Type="http://schemas.openxmlformats.org/officeDocument/2006/relationships/slide" Target="slide25.xml"/><Relationship Id="rId86" Type="http://schemas.openxmlformats.org/officeDocument/2006/relationships/image" Target="../media/image45.png"/><Relationship Id="rId94" Type="http://schemas.openxmlformats.org/officeDocument/2006/relationships/image" Target="../media/image47.png"/><Relationship Id="rId99" Type="http://schemas.openxmlformats.org/officeDocument/2006/relationships/slide" Target="slide32.xml"/><Relationship Id="rId101" Type="http://schemas.openxmlformats.org/officeDocument/2006/relationships/slide" Target="slide31.xml"/><Relationship Id="rId4" Type="http://schemas.openxmlformats.org/officeDocument/2006/relationships/slide" Target="slide33.xml"/><Relationship Id="rId9" Type="http://schemas.openxmlformats.org/officeDocument/2006/relationships/slide" Target="slide1.xml"/><Relationship Id="rId13" Type="http://schemas.openxmlformats.org/officeDocument/2006/relationships/image" Target="../media/image20.png"/><Relationship Id="rId18" Type="http://schemas.openxmlformats.org/officeDocument/2006/relationships/slide" Target="slide4.xml"/><Relationship Id="rId39" Type="http://schemas.openxmlformats.org/officeDocument/2006/relationships/slide" Target="slide11.xml"/><Relationship Id="rId34" Type="http://schemas.openxmlformats.org/officeDocument/2006/relationships/image" Target="../media/image27.png"/><Relationship Id="rId50" Type="http://schemas.openxmlformats.org/officeDocument/2006/relationships/image" Target="../media/image33.png"/><Relationship Id="rId55" Type="http://schemas.openxmlformats.org/officeDocument/2006/relationships/image" Target="../media/image34.png"/><Relationship Id="rId76" Type="http://schemas.openxmlformats.org/officeDocument/2006/relationships/image" Target="../media/image41.png"/><Relationship Id="rId97" Type="http://schemas.openxmlformats.org/officeDocument/2006/relationships/image" Target="../media/image48.png"/><Relationship Id="rId7" Type="http://schemas.openxmlformats.org/officeDocument/2006/relationships/slide" Target="slide43.xml"/><Relationship Id="rId71" Type="http://schemas.openxmlformats.org/officeDocument/2006/relationships/image" Target="../media/image40.png"/><Relationship Id="rId92" Type="http://schemas.openxmlformats.org/officeDocument/2006/relationships/image" Target="../media/image47.png"/><Relationship Id="rId2" Type="http://schemas.openxmlformats.org/officeDocument/2006/relationships/image" Target="../media/image17.png"/><Relationship Id="rId29" Type="http://schemas.openxmlformats.org/officeDocument/2006/relationships/image" Target="../media/image26.png"/><Relationship Id="rId24" Type="http://schemas.openxmlformats.org/officeDocument/2006/relationships/slide" Target="slide6.xml"/><Relationship Id="rId40" Type="http://schemas.openxmlformats.org/officeDocument/2006/relationships/image" Target="../media/image29.png"/><Relationship Id="rId45" Type="http://schemas.openxmlformats.org/officeDocument/2006/relationships/slide" Target="slide13.xml"/><Relationship Id="rId66" Type="http://schemas.openxmlformats.org/officeDocument/2006/relationships/slide" Target="slide20.xml"/><Relationship Id="rId87" Type="http://schemas.openxmlformats.org/officeDocument/2006/relationships/slide" Target="slide27.xml"/><Relationship Id="rId61" Type="http://schemas.openxmlformats.org/officeDocument/2006/relationships/image" Target="../media/image36.png"/><Relationship Id="rId82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image" Target="../media/image21.png"/><Relationship Id="rId30" Type="http://schemas.openxmlformats.org/officeDocument/2006/relationships/slide" Target="slide8.xml"/><Relationship Id="rId35" Type="http://schemas.openxmlformats.org/officeDocument/2006/relationships/image" Target="../media/image28.png"/><Relationship Id="rId56" Type="http://schemas.openxmlformats.org/officeDocument/2006/relationships/image" Target="../media/image35.png"/><Relationship Id="rId77" Type="http://schemas.openxmlformats.org/officeDocument/2006/relationships/image" Target="../media/image42.png"/><Relationship Id="rId100" Type="http://schemas.openxmlformats.org/officeDocument/2006/relationships/image" Target="../media/image50.png"/><Relationship Id="rId8" Type="http://schemas.openxmlformats.org/officeDocument/2006/relationships/image" Target="../media/image19.png"/><Relationship Id="rId51" Type="http://schemas.openxmlformats.org/officeDocument/2006/relationships/slide" Target="slide15.xml"/><Relationship Id="rId72" Type="http://schemas.openxmlformats.org/officeDocument/2006/relationships/slide" Target="slide22.xml"/><Relationship Id="rId93" Type="http://schemas.openxmlformats.org/officeDocument/2006/relationships/slide" Target="slide29.xml"/><Relationship Id="rId98" Type="http://schemas.openxmlformats.org/officeDocument/2006/relationships/image" Target="../media/image49.png"/><Relationship Id="rId3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34A6-6E20-8E85-37A7-CC8788E6F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 To Know Your [Text]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4E816-729F-DDFD-4719-7604A2615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McKenny</a:t>
            </a:r>
          </a:p>
          <a:p>
            <a:r>
              <a:rPr lang="en-US" dirty="0"/>
              <a:t>Academy of Management | August 10, 2024</a:t>
            </a:r>
          </a:p>
        </p:txBody>
      </p:sp>
      <p:pic>
        <p:nvPicPr>
          <p:cNvPr id="4" name="Picture 4" descr="Image result for UCF">
            <a:extLst>
              <a:ext uri="{FF2B5EF4-FFF2-40B4-BE49-F238E27FC236}">
                <a16:creationId xmlns:a16="http://schemas.microsoft.com/office/drawing/2014/main" id="{EAA9B8E2-528D-CC98-D33B-4665A39C7B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5" r="18521"/>
          <a:stretch/>
        </p:blipFill>
        <p:spPr bwMode="auto">
          <a:xfrm>
            <a:off x="1435628" y="5249636"/>
            <a:ext cx="1070903" cy="160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indiana university logo">
            <a:extLst>
              <a:ext uri="{FF2B5EF4-FFF2-40B4-BE49-F238E27FC236}">
                <a16:creationId xmlns:a16="http://schemas.microsoft.com/office/drawing/2014/main" id="{F8D0413D-16A0-0D25-87A8-6AC14A66A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227" y="5372100"/>
            <a:ext cx="1070903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696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B73D-2F7B-3691-8633-5ED830FD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Scattertext</a:t>
            </a:r>
            <a:r>
              <a:rPr lang="en-US" dirty="0"/>
              <a:t> do? (</a:t>
            </a:r>
            <a:r>
              <a:rPr lang="en-US" i="1" dirty="0"/>
              <a:t>simplified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2B6B-20B4-46C1-E555-4335B4D5A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Scatterplot where each dot is a word or n-gram</a:t>
            </a:r>
          </a:p>
          <a:p>
            <a:endParaRPr lang="en-US" dirty="0"/>
          </a:p>
          <a:p>
            <a:r>
              <a:rPr lang="en-US" dirty="0"/>
              <a:t>Compares word frequency in a corpus for two groups</a:t>
            </a:r>
          </a:p>
          <a:p>
            <a:pPr lvl="1"/>
            <a:r>
              <a:rPr lang="en-US" dirty="0"/>
              <a:t>One vs other (social vs commercial ventures)</a:t>
            </a:r>
          </a:p>
          <a:p>
            <a:pPr lvl="1"/>
            <a:r>
              <a:rPr lang="en-US" dirty="0"/>
              <a:t>One vs rest (serial entrepreneurs vs everyone else)</a:t>
            </a:r>
          </a:p>
          <a:p>
            <a:pPr lvl="1"/>
            <a:endParaRPr lang="en-US" dirty="0"/>
          </a:p>
          <a:p>
            <a:r>
              <a:rPr lang="en-US" dirty="0"/>
              <a:t>Considers relative frequency:</a:t>
            </a:r>
          </a:p>
          <a:p>
            <a:pPr lvl="1"/>
            <a:r>
              <a:rPr lang="en-US" dirty="0"/>
              <a:t>Total utterances</a:t>
            </a:r>
          </a:p>
          <a:p>
            <a:pPr lvl="1"/>
            <a:r>
              <a:rPr lang="en-US" dirty="0"/>
              <a:t>Total documents in which the utterances occur</a:t>
            </a:r>
          </a:p>
        </p:txBody>
      </p:sp>
    </p:spTree>
    <p:extLst>
      <p:ext uri="{BB962C8B-B14F-4D97-AF65-F5344CB8AC3E}">
        <p14:creationId xmlns:p14="http://schemas.microsoft.com/office/powerpoint/2010/main" val="341692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1436-1059-19A7-AB7A-1AD8D332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a </a:t>
            </a:r>
            <a:r>
              <a:rPr lang="en-US" dirty="0" err="1"/>
              <a:t>Scattertext</a:t>
            </a:r>
            <a:r>
              <a:rPr lang="en-US" dirty="0"/>
              <a:t>: JBV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F1DF7C-DBF1-2CF4-F8D3-2856D9A42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162" y="1288911"/>
            <a:ext cx="9591675" cy="546008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AD38E7-90E4-E2A4-3BF3-7F1F600C28E9}"/>
              </a:ext>
            </a:extLst>
          </p:cNvPr>
          <p:cNvSpPr txBox="1"/>
          <p:nvPr/>
        </p:nvSpPr>
        <p:spPr>
          <a:xfrm>
            <a:off x="2133601" y="1781174"/>
            <a:ext cx="2152650" cy="1477328"/>
          </a:xfrm>
          <a:prstGeom prst="rect">
            <a:avLst/>
          </a:prstGeom>
          <a:solidFill>
            <a:srgbClr val="00A87C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Compare word usage between two groups.</a:t>
            </a:r>
          </a:p>
          <a:p>
            <a:endParaRPr lang="en-US" dirty="0"/>
          </a:p>
          <a:p>
            <a:r>
              <a:rPr lang="en-US" dirty="0"/>
              <a:t>Here: JBV vs non-JBV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9DEFF7-089B-36D8-0F48-4864EB8614E6}"/>
              </a:ext>
            </a:extLst>
          </p:cNvPr>
          <p:cNvSpPr/>
          <p:nvPr/>
        </p:nvSpPr>
        <p:spPr>
          <a:xfrm>
            <a:off x="9382125" y="1619250"/>
            <a:ext cx="1509712" cy="238124"/>
          </a:xfrm>
          <a:prstGeom prst="rect">
            <a:avLst/>
          </a:prstGeom>
          <a:noFill/>
          <a:ln w="44450">
            <a:solidFill>
              <a:srgbClr val="00CC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7AA485-E5F2-76B9-32A1-4217016A653A}"/>
              </a:ext>
            </a:extLst>
          </p:cNvPr>
          <p:cNvSpPr/>
          <p:nvPr/>
        </p:nvSpPr>
        <p:spPr>
          <a:xfrm>
            <a:off x="9382125" y="3771899"/>
            <a:ext cx="771525" cy="171449"/>
          </a:xfrm>
          <a:prstGeom prst="rect">
            <a:avLst/>
          </a:prstGeom>
          <a:noFill/>
          <a:ln w="44450">
            <a:solidFill>
              <a:srgbClr val="00CC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F5F87-D19C-F8DA-DAB2-A1978FE95DFC}"/>
              </a:ext>
            </a:extLst>
          </p:cNvPr>
          <p:cNvSpPr/>
          <p:nvPr/>
        </p:nvSpPr>
        <p:spPr>
          <a:xfrm>
            <a:off x="8229600" y="6048375"/>
            <a:ext cx="609600" cy="180974"/>
          </a:xfrm>
          <a:prstGeom prst="rect">
            <a:avLst/>
          </a:prstGeom>
          <a:noFill/>
          <a:ln w="44450">
            <a:solidFill>
              <a:srgbClr val="00CC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8C697-1461-A726-C019-1B228FBF212F}"/>
              </a:ext>
            </a:extLst>
          </p:cNvPr>
          <p:cNvSpPr/>
          <p:nvPr/>
        </p:nvSpPr>
        <p:spPr>
          <a:xfrm>
            <a:off x="1504951" y="2095499"/>
            <a:ext cx="157162" cy="1228725"/>
          </a:xfrm>
          <a:prstGeom prst="rect">
            <a:avLst/>
          </a:prstGeom>
          <a:noFill/>
          <a:ln w="44450">
            <a:solidFill>
              <a:srgbClr val="00CC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1436-1059-19A7-AB7A-1AD8D332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a </a:t>
            </a:r>
            <a:r>
              <a:rPr lang="en-US" dirty="0" err="1"/>
              <a:t>Scattertext</a:t>
            </a:r>
            <a:r>
              <a:rPr lang="en-US" dirty="0"/>
              <a:t>: JBV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F1DF7C-DBF1-2CF4-F8D3-2856D9A42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162" y="1288911"/>
            <a:ext cx="9591675" cy="5460081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6332E5A-EB26-8E49-4A1D-F3D835EAC01D}"/>
              </a:ext>
            </a:extLst>
          </p:cNvPr>
          <p:cNvGrpSpPr/>
          <p:nvPr/>
        </p:nvGrpSpPr>
        <p:grpSpPr>
          <a:xfrm>
            <a:off x="1481328" y="1690688"/>
            <a:ext cx="7699994" cy="4527232"/>
            <a:chOff x="1481328" y="1690688"/>
            <a:chExt cx="7699994" cy="45272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76B0591-C765-E78B-6CAE-394F160383A4}"/>
                </a:ext>
              </a:extLst>
            </p:cNvPr>
            <p:cNvSpPr/>
            <p:nvPr/>
          </p:nvSpPr>
          <p:spPr>
            <a:xfrm>
              <a:off x="1670180" y="1690688"/>
              <a:ext cx="7511142" cy="4336888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B49DA8F-819B-26AC-45C8-2700DA60F683}"/>
                </a:ext>
              </a:extLst>
            </p:cNvPr>
            <p:cNvCxnSpPr>
              <a:cxnSpLocks/>
            </p:cNvCxnSpPr>
            <p:nvPr/>
          </p:nvCxnSpPr>
          <p:spPr>
            <a:xfrm>
              <a:off x="5358374" y="1690688"/>
              <a:ext cx="0" cy="45272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BDE6F87-88ED-A9A2-8B42-9DDD3D28AF6D}"/>
                </a:ext>
              </a:extLst>
            </p:cNvPr>
            <p:cNvCxnSpPr>
              <a:cxnSpLocks/>
            </p:cNvCxnSpPr>
            <p:nvPr/>
          </p:nvCxnSpPr>
          <p:spPr>
            <a:xfrm>
              <a:off x="1481328" y="3975234"/>
              <a:ext cx="76999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17FEB0-516C-D847-2130-607A16D44E07}"/>
                </a:ext>
              </a:extLst>
            </p:cNvPr>
            <p:cNvSpPr txBox="1"/>
            <p:nvPr/>
          </p:nvSpPr>
          <p:spPr>
            <a:xfrm>
              <a:off x="2204185" y="1992429"/>
              <a:ext cx="26854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More Distinctive of JBV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JBV: Frequent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Other Journals: Infrequent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FEC8AB-1A67-D10F-FB20-61CA9390EEF8}"/>
                </a:ext>
              </a:extLst>
            </p:cNvPr>
            <p:cNvSpPr txBox="1"/>
            <p:nvPr/>
          </p:nvSpPr>
          <p:spPr>
            <a:xfrm>
              <a:off x="5820337" y="1992429"/>
              <a:ext cx="28573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Characteristic and Frequent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JBV: Frequent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Other Journals: Frequent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9C7ECB-52EE-B7EF-3D85-D8103BB9B5BB}"/>
                </a:ext>
              </a:extLst>
            </p:cNvPr>
            <p:cNvSpPr txBox="1"/>
            <p:nvPr/>
          </p:nvSpPr>
          <p:spPr>
            <a:xfrm>
              <a:off x="5927124" y="4276376"/>
              <a:ext cx="26854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More Distinctive of Others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JBV: Infrequent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Other Journals: Frequent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FDED55-D865-EC95-3267-F4264E362580}"/>
                </a:ext>
              </a:extLst>
            </p:cNvPr>
            <p:cNvSpPr txBox="1"/>
            <p:nvPr/>
          </p:nvSpPr>
          <p:spPr>
            <a:xfrm>
              <a:off x="2002537" y="4276376"/>
              <a:ext cx="30998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Characteristic but infrequent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JBV: Infrequent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Other Journals: Infrequent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6618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1436-1059-19A7-AB7A-1AD8D332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Deconstructing a </a:t>
            </a:r>
            <a:r>
              <a:rPr lang="en-US" dirty="0" err="1"/>
              <a:t>Scattertext</a:t>
            </a:r>
            <a:r>
              <a:rPr lang="en-US" dirty="0"/>
              <a:t>: JBV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F1DF7C-DBF1-2CF4-F8D3-2856D9A42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162" y="1288911"/>
            <a:ext cx="9591675" cy="546008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FAA3DC-1C8D-3392-DA65-AE23C3F3AD09}"/>
              </a:ext>
            </a:extLst>
          </p:cNvPr>
          <p:cNvSpPr/>
          <p:nvPr/>
        </p:nvSpPr>
        <p:spPr>
          <a:xfrm>
            <a:off x="9144000" y="1690688"/>
            <a:ext cx="1747837" cy="2013565"/>
          </a:xfrm>
          <a:prstGeom prst="rect">
            <a:avLst/>
          </a:prstGeom>
          <a:noFill/>
          <a:ln w="38100">
            <a:solidFill>
              <a:srgbClr val="636E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DB028E-3C15-A914-F8DC-87905326CEBE}"/>
              </a:ext>
            </a:extLst>
          </p:cNvPr>
          <p:cNvSpPr/>
          <p:nvPr/>
        </p:nvSpPr>
        <p:spPr>
          <a:xfrm>
            <a:off x="9142397" y="3787391"/>
            <a:ext cx="1387642" cy="2013565"/>
          </a:xfrm>
          <a:prstGeom prst="rect">
            <a:avLst/>
          </a:prstGeom>
          <a:noFill/>
          <a:ln w="38100">
            <a:solidFill>
              <a:srgbClr val="EF55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037EC-6F52-BE31-854A-2A5652786C99}"/>
              </a:ext>
            </a:extLst>
          </p:cNvPr>
          <p:cNvSpPr txBox="1"/>
          <p:nvPr/>
        </p:nvSpPr>
        <p:spPr>
          <a:xfrm>
            <a:off x="2133601" y="1781174"/>
            <a:ext cx="2152650" cy="646331"/>
          </a:xfrm>
          <a:prstGeom prst="rect">
            <a:avLst/>
          </a:prstGeom>
          <a:solidFill>
            <a:srgbClr val="636EFA">
              <a:alpha val="80000"/>
            </a:srgbClr>
          </a:solidFill>
          <a:ln>
            <a:solidFill>
              <a:srgbClr val="636EF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words characteristic of JBV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8275F5-7684-2D6E-016B-FB3E39866700}"/>
              </a:ext>
            </a:extLst>
          </p:cNvPr>
          <p:cNvCxnSpPr/>
          <p:nvPr/>
        </p:nvCxnSpPr>
        <p:spPr>
          <a:xfrm flipH="1">
            <a:off x="2675823" y="2435192"/>
            <a:ext cx="548640" cy="1713296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853255-1163-FA32-0DD5-4056F90901DA}"/>
              </a:ext>
            </a:extLst>
          </p:cNvPr>
          <p:cNvCxnSpPr>
            <a:cxnSpLocks/>
          </p:cNvCxnSpPr>
          <p:nvPr/>
        </p:nvCxnSpPr>
        <p:spPr>
          <a:xfrm>
            <a:off x="3224463" y="2435192"/>
            <a:ext cx="115503" cy="1626669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066D90-3A0B-CB38-CA75-D8EC69954ACB}"/>
              </a:ext>
            </a:extLst>
          </p:cNvPr>
          <p:cNvCxnSpPr>
            <a:cxnSpLocks/>
          </p:cNvCxnSpPr>
          <p:nvPr/>
        </p:nvCxnSpPr>
        <p:spPr>
          <a:xfrm>
            <a:off x="3224463" y="2435192"/>
            <a:ext cx="1376413" cy="1164656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7D372C-DEBF-046B-CDD3-F81A63545594}"/>
              </a:ext>
            </a:extLst>
          </p:cNvPr>
          <p:cNvCxnSpPr>
            <a:cxnSpLocks/>
          </p:cNvCxnSpPr>
          <p:nvPr/>
        </p:nvCxnSpPr>
        <p:spPr>
          <a:xfrm>
            <a:off x="3224463" y="2435192"/>
            <a:ext cx="2204185" cy="789271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6F18F4-E727-3E74-3291-B76BE49449B4}"/>
              </a:ext>
            </a:extLst>
          </p:cNvPr>
          <p:cNvCxnSpPr>
            <a:cxnSpLocks/>
          </p:cNvCxnSpPr>
          <p:nvPr/>
        </p:nvCxnSpPr>
        <p:spPr>
          <a:xfrm flipH="1">
            <a:off x="2175309" y="2435192"/>
            <a:ext cx="1049154" cy="2675823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84FDDD-EE23-EF99-753C-65A1B3182401}"/>
              </a:ext>
            </a:extLst>
          </p:cNvPr>
          <p:cNvCxnSpPr>
            <a:cxnSpLocks/>
          </p:cNvCxnSpPr>
          <p:nvPr/>
        </p:nvCxnSpPr>
        <p:spPr>
          <a:xfrm>
            <a:off x="3224463" y="2435192"/>
            <a:ext cx="567891" cy="1780673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9EDE58-A963-07FB-D4CC-F29C0BA8B98B}"/>
              </a:ext>
            </a:extLst>
          </p:cNvPr>
          <p:cNvCxnSpPr>
            <a:cxnSpLocks/>
          </p:cNvCxnSpPr>
          <p:nvPr/>
        </p:nvCxnSpPr>
        <p:spPr>
          <a:xfrm flipH="1">
            <a:off x="2242686" y="2435192"/>
            <a:ext cx="981777" cy="2695073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1B635C-3DB4-FBCF-EA51-1BB675AA3701}"/>
              </a:ext>
            </a:extLst>
          </p:cNvPr>
          <p:cNvCxnSpPr>
            <a:cxnSpLocks/>
          </p:cNvCxnSpPr>
          <p:nvPr/>
        </p:nvCxnSpPr>
        <p:spPr>
          <a:xfrm>
            <a:off x="3224463" y="2435192"/>
            <a:ext cx="259882" cy="1995304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3EB8C7-6EE1-DCC0-4282-B0D87D02AEE4}"/>
              </a:ext>
            </a:extLst>
          </p:cNvPr>
          <p:cNvCxnSpPr>
            <a:cxnSpLocks/>
          </p:cNvCxnSpPr>
          <p:nvPr/>
        </p:nvCxnSpPr>
        <p:spPr>
          <a:xfrm flipH="1">
            <a:off x="2560320" y="2435192"/>
            <a:ext cx="664143" cy="2521819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D35AD3-0986-E95D-7EBC-8F10CC556846}"/>
              </a:ext>
            </a:extLst>
          </p:cNvPr>
          <p:cNvCxnSpPr>
            <a:cxnSpLocks/>
          </p:cNvCxnSpPr>
          <p:nvPr/>
        </p:nvCxnSpPr>
        <p:spPr>
          <a:xfrm>
            <a:off x="3224463" y="2435192"/>
            <a:ext cx="628400" cy="1817721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6FF466D-8571-D9C3-25B5-227A78E2CD39}"/>
              </a:ext>
            </a:extLst>
          </p:cNvPr>
          <p:cNvCxnSpPr>
            <a:cxnSpLocks/>
          </p:cNvCxnSpPr>
          <p:nvPr/>
        </p:nvCxnSpPr>
        <p:spPr>
          <a:xfrm>
            <a:off x="3224463" y="2435192"/>
            <a:ext cx="1507557" cy="1269061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1638A3-6B89-E73B-7A45-337DB740DFDA}"/>
              </a:ext>
            </a:extLst>
          </p:cNvPr>
          <p:cNvCxnSpPr>
            <a:cxnSpLocks/>
          </p:cNvCxnSpPr>
          <p:nvPr/>
        </p:nvCxnSpPr>
        <p:spPr>
          <a:xfrm>
            <a:off x="3224463" y="2435192"/>
            <a:ext cx="1888557" cy="1092868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8F03C6-563E-AB85-304A-7AFDE38AB7BD}"/>
              </a:ext>
            </a:extLst>
          </p:cNvPr>
          <p:cNvCxnSpPr>
            <a:cxnSpLocks/>
          </p:cNvCxnSpPr>
          <p:nvPr/>
        </p:nvCxnSpPr>
        <p:spPr>
          <a:xfrm>
            <a:off x="3224463" y="2435192"/>
            <a:ext cx="2269557" cy="894748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A9C658-8C17-B49D-848C-A904CEBB5A35}"/>
              </a:ext>
            </a:extLst>
          </p:cNvPr>
          <p:cNvCxnSpPr>
            <a:cxnSpLocks/>
          </p:cNvCxnSpPr>
          <p:nvPr/>
        </p:nvCxnSpPr>
        <p:spPr>
          <a:xfrm>
            <a:off x="3224463" y="2435192"/>
            <a:ext cx="0" cy="2190148"/>
          </a:xfrm>
          <a:prstGeom prst="straightConnector1">
            <a:avLst/>
          </a:prstGeom>
          <a:ln w="25400">
            <a:solidFill>
              <a:srgbClr val="63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9C36B1-67B4-853C-9CA5-D0C8470B9411}"/>
              </a:ext>
            </a:extLst>
          </p:cNvPr>
          <p:cNvSpPr txBox="1"/>
          <p:nvPr/>
        </p:nvSpPr>
        <p:spPr>
          <a:xfrm>
            <a:off x="6989747" y="5709212"/>
            <a:ext cx="2152650" cy="923330"/>
          </a:xfrm>
          <a:prstGeom prst="rect">
            <a:avLst/>
          </a:prstGeom>
          <a:solidFill>
            <a:srgbClr val="EF553B">
              <a:alpha val="80000"/>
            </a:srgbClr>
          </a:solidFill>
          <a:ln>
            <a:solidFill>
              <a:srgbClr val="EF553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words characteristic of other journals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BFCD045-ADAA-C573-12C4-A0F0702E8FD7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8066072" y="5111015"/>
            <a:ext cx="154197" cy="598197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075DB2-9C0A-F2F3-AD0E-1532B3D4C150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6731000" y="5137150"/>
            <a:ext cx="1335072" cy="572062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A376952-3888-9940-A50F-2A606058D2FD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019869" y="5756988"/>
            <a:ext cx="1969878" cy="413889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308AA6F-5F4B-6E96-BF29-991FF772F4D6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6184900" y="4978400"/>
            <a:ext cx="1881172" cy="730812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0D87E7-40FB-A3C0-B07E-452BEFC74A4F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4578350" y="5848350"/>
            <a:ext cx="2411397" cy="322527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E5C443-2A71-BA74-B67E-9301249DF412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6184900" y="4864100"/>
            <a:ext cx="1881172" cy="845112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C39B6A4-D4EC-196B-7EB1-FD2CC51BC260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8066072" y="3600450"/>
            <a:ext cx="284178" cy="2108762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CD18ABD-E349-A2A0-E7A3-B5AB721F4074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4406900" y="5848350"/>
            <a:ext cx="2582847" cy="322527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8360BF8-788E-6931-DAC2-8BEE45077935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7156450" y="4171950"/>
            <a:ext cx="909622" cy="1537262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E1AF402-24AD-EB42-3BA3-33FCEF72A1F7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6362700" y="4597400"/>
            <a:ext cx="1703372" cy="1111812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7727F4E-7DA0-C5AE-0082-7C1EA60664C1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003800" y="5340350"/>
            <a:ext cx="1985947" cy="830527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A4AE00-9096-7036-8F13-61B818DDC443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7981950" y="3619500"/>
            <a:ext cx="84122" cy="2089712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F1A906C-D969-AD35-24F4-AAD5AF11CD03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5937250" y="4749800"/>
            <a:ext cx="2128822" cy="959412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4E15559-5988-35CE-D169-D5BACDA5FCCD}"/>
              </a:ext>
            </a:extLst>
          </p:cNvPr>
          <p:cNvCxnSpPr>
            <a:cxnSpLocks/>
          </p:cNvCxnSpPr>
          <p:nvPr/>
        </p:nvCxnSpPr>
        <p:spPr>
          <a:xfrm flipH="1" flipV="1">
            <a:off x="5175250" y="5175250"/>
            <a:ext cx="1814497" cy="995627"/>
          </a:xfrm>
          <a:prstGeom prst="straightConnector1">
            <a:avLst/>
          </a:prstGeom>
          <a:ln w="25400">
            <a:solidFill>
              <a:srgbClr val="EF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309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7" grpId="0" animBg="1"/>
      <p:bldP spid="7" grpId="1" animBg="1"/>
      <p:bldP spid="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2617-27D9-D3EC-9961-48CFE7BA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Johan </a:t>
            </a:r>
            <a:r>
              <a:rPr lang="en-US" dirty="0" err="1"/>
              <a:t>Wiklund</a:t>
            </a:r>
            <a:r>
              <a:rPr lang="en-US" dirty="0"/>
              <a:t> vs other ENT Journal editors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4AD926-A590-4F7E-F33A-7B9EAF150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365" y="1371600"/>
            <a:ext cx="8808319" cy="5353050"/>
          </a:xfrm>
        </p:spPr>
      </p:pic>
    </p:spTree>
    <p:extLst>
      <p:ext uri="{BB962C8B-B14F-4D97-AF65-F5344CB8AC3E}">
        <p14:creationId xmlns:p14="http://schemas.microsoft.com/office/powerpoint/2010/main" val="36918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63F0-E83F-00D2-053E-2709F9C5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20% most cited ENT articles in each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11EB0-A48B-F576-F7A3-6B2B2C8B2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360" y="1497150"/>
            <a:ext cx="9357280" cy="5244117"/>
          </a:xfrm>
        </p:spPr>
      </p:pic>
    </p:spTree>
    <p:extLst>
      <p:ext uri="{BB962C8B-B14F-4D97-AF65-F5344CB8AC3E}">
        <p14:creationId xmlns:p14="http://schemas.microsoft.com/office/powerpoint/2010/main" val="2019130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D5A4-379E-EC0C-A78F-6C14A988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18522-72A3-19E8-A3CC-34E91EE4D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Demographics (gender, age, immigrant)</a:t>
            </a:r>
          </a:p>
          <a:p>
            <a:pPr lvl="1"/>
            <a:r>
              <a:rPr lang="en-US" dirty="0"/>
              <a:t>How do women/men/non-binary entrepreneurs frame decisions differently?</a:t>
            </a:r>
          </a:p>
          <a:p>
            <a:endParaRPr lang="en-US" dirty="0"/>
          </a:p>
          <a:p>
            <a:r>
              <a:rPr lang="en-US" dirty="0"/>
              <a:t>Time (crisis, trauma, failure)</a:t>
            </a:r>
          </a:p>
          <a:p>
            <a:pPr lvl="1"/>
            <a:r>
              <a:rPr lang="en-US" dirty="0"/>
              <a:t>How do entrepreneurs speak differently about their ventures before/after a traumatic event?</a:t>
            </a:r>
          </a:p>
          <a:p>
            <a:endParaRPr lang="en-US" dirty="0"/>
          </a:p>
          <a:p>
            <a:r>
              <a:rPr lang="en-US" dirty="0"/>
              <a:t>Venture type (franchise, high-growth, social/sustainable)</a:t>
            </a:r>
          </a:p>
          <a:p>
            <a:pPr lvl="1"/>
            <a:r>
              <a:rPr lang="en-US" dirty="0"/>
              <a:t>How do social entrepreneurs attempt to attract potential employees differently than traditional commercial entrepreneurs?</a:t>
            </a:r>
          </a:p>
        </p:txBody>
      </p:sp>
    </p:spTree>
    <p:extLst>
      <p:ext uri="{BB962C8B-B14F-4D97-AF65-F5344CB8AC3E}">
        <p14:creationId xmlns:p14="http://schemas.microsoft.com/office/powerpoint/2010/main" val="2608670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21899-DCDB-2E98-60F5-DAA7A505D51E}"/>
              </a:ext>
            </a:extLst>
          </p:cNvPr>
          <p:cNvSpPr txBox="1"/>
          <p:nvPr/>
        </p:nvSpPr>
        <p:spPr>
          <a:xfrm>
            <a:off x="538162" y="1678858"/>
            <a:ext cx="11115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CC96"/>
                </a:solidFill>
                <a:latin typeface="Century" panose="02040604050505020304" pitchFamily="18" charset="0"/>
              </a:rPr>
              <a:t>Text Embeddings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829ED-6A5A-9815-E4D3-8A7B2281DA8F}"/>
              </a:ext>
            </a:extLst>
          </p:cNvPr>
          <p:cNvSpPr/>
          <p:nvPr/>
        </p:nvSpPr>
        <p:spPr>
          <a:xfrm>
            <a:off x="0" y="0"/>
            <a:ext cx="12192000" cy="1637211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405C2-215B-BE91-E870-736281FEAB29}"/>
              </a:ext>
            </a:extLst>
          </p:cNvPr>
          <p:cNvSpPr/>
          <p:nvPr/>
        </p:nvSpPr>
        <p:spPr>
          <a:xfrm>
            <a:off x="0" y="3331028"/>
            <a:ext cx="12192000" cy="3526972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93F255-6674-2900-8D61-FA1EDED5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Impact" panose="020B0806030902050204" pitchFamily="34" charset="0"/>
              </a:rPr>
              <a:t>Tool #2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D0B7B-4B87-594F-973F-9CE755907D9E}"/>
              </a:ext>
            </a:extLst>
          </p:cNvPr>
          <p:cNvSpPr txBox="1"/>
          <p:nvPr/>
        </p:nvSpPr>
        <p:spPr>
          <a:xfrm>
            <a:off x="6639079" y="4570261"/>
            <a:ext cx="4148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" panose="020B0004020202020204" pitchFamily="34" charset="0"/>
              </a:rPr>
              <a:t>Numeric vector representations of text</a:t>
            </a:r>
            <a:endParaRPr lang="en-US" sz="2400" b="1" dirty="0">
              <a:latin typeface="Aptos" panose="020B0004020202020204" pitchFamily="34" charset="0"/>
            </a:endParaRPr>
          </a:p>
        </p:txBody>
      </p:sp>
      <p:pic>
        <p:nvPicPr>
          <p:cNvPr id="3076" name="Picture 4" descr="The Ultimate Guide to Word Embeddings">
            <a:extLst>
              <a:ext uri="{FF2B5EF4-FFF2-40B4-BE49-F238E27FC236}">
                <a16:creationId xmlns:a16="http://schemas.microsoft.com/office/drawing/2014/main" id="{F3AB501C-89E9-F761-FA75-2A9DBA9A8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27" y="3915090"/>
            <a:ext cx="3828961" cy="227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9C4CC-E0A4-5C42-F192-05F5AB211FF0}"/>
              </a:ext>
            </a:extLst>
          </p:cNvPr>
          <p:cNvSpPr txBox="1"/>
          <p:nvPr/>
        </p:nvSpPr>
        <p:spPr>
          <a:xfrm>
            <a:off x="8234915" y="6540953"/>
            <a:ext cx="533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https://www.ollama.ai</a:t>
            </a:r>
            <a:endParaRPr lang="en-US" sz="1400" i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00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89A5-02BD-4550-6D12-5E7355E3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word embeddings?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4BB0D7-05EC-BE91-67B3-33EA96FA4328}"/>
              </a:ext>
            </a:extLst>
          </p:cNvPr>
          <p:cNvCxnSpPr/>
          <p:nvPr/>
        </p:nvCxnSpPr>
        <p:spPr>
          <a:xfrm>
            <a:off x="6096000" y="2290353"/>
            <a:ext cx="0" cy="3958046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A4EAEE-650A-A7A4-882C-4FF4DCEC2EDE}"/>
              </a:ext>
            </a:extLst>
          </p:cNvPr>
          <p:cNvCxnSpPr>
            <a:cxnSpLocks/>
          </p:cNvCxnSpPr>
          <p:nvPr/>
        </p:nvCxnSpPr>
        <p:spPr>
          <a:xfrm>
            <a:off x="1778726" y="4356463"/>
            <a:ext cx="8634549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6E120FC-0FA5-05B1-8C4C-6910300D2AD4}"/>
              </a:ext>
            </a:extLst>
          </p:cNvPr>
          <p:cNvSpPr/>
          <p:nvPr/>
        </p:nvSpPr>
        <p:spPr>
          <a:xfrm>
            <a:off x="7053943" y="2290353"/>
            <a:ext cx="143690" cy="143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33C05C-9B42-A2CE-4867-2EF4FC902191}"/>
              </a:ext>
            </a:extLst>
          </p:cNvPr>
          <p:cNvSpPr/>
          <p:nvPr/>
        </p:nvSpPr>
        <p:spPr>
          <a:xfrm>
            <a:off x="4676503" y="3691347"/>
            <a:ext cx="143690" cy="14369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56F0F1-BC47-D7BA-D3AE-5655DCFFAA08}"/>
              </a:ext>
            </a:extLst>
          </p:cNvPr>
          <p:cNvSpPr/>
          <p:nvPr/>
        </p:nvSpPr>
        <p:spPr>
          <a:xfrm>
            <a:off x="4964505" y="4050053"/>
            <a:ext cx="143690" cy="14369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C4A88C-1ECF-58FC-9D80-43727CC07B49}"/>
              </a:ext>
            </a:extLst>
          </p:cNvPr>
          <p:cNvSpPr txBox="1"/>
          <p:nvPr/>
        </p:nvSpPr>
        <p:spPr>
          <a:xfrm>
            <a:off x="6482340" y="214850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5E36A4-4358-6EDD-5DEE-14FF8E1D26AE}"/>
              </a:ext>
            </a:extLst>
          </p:cNvPr>
          <p:cNvSpPr txBox="1"/>
          <p:nvPr/>
        </p:nvSpPr>
        <p:spPr>
          <a:xfrm>
            <a:off x="3669370" y="3559460"/>
            <a:ext cx="104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Germany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BDFEFF-C6CC-BE2E-5C6C-34A9914C9EBA}"/>
              </a:ext>
            </a:extLst>
          </p:cNvPr>
          <p:cNvSpPr txBox="1"/>
          <p:nvPr/>
        </p:nvSpPr>
        <p:spPr>
          <a:xfrm>
            <a:off x="4170909" y="3928792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France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6CB687-9DF4-E1D3-3ADC-A83352DF0FCE}"/>
              </a:ext>
            </a:extLst>
          </p:cNvPr>
          <p:cNvCxnSpPr>
            <a:endCxn id="14" idx="3"/>
          </p:cNvCxnSpPr>
          <p:nvPr/>
        </p:nvCxnSpPr>
        <p:spPr>
          <a:xfrm flipV="1">
            <a:off x="6093977" y="2413000"/>
            <a:ext cx="981009" cy="19434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BF579BA-1CA0-CC62-DE8C-5C9360C564C7}"/>
              </a:ext>
            </a:extLst>
          </p:cNvPr>
          <p:cNvSpPr/>
          <p:nvPr/>
        </p:nvSpPr>
        <p:spPr>
          <a:xfrm>
            <a:off x="7305765" y="2717566"/>
            <a:ext cx="143690" cy="143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AE9EC-D2B6-5BDC-299B-0FA7539E8238}"/>
              </a:ext>
            </a:extLst>
          </p:cNvPr>
          <p:cNvSpPr txBox="1"/>
          <p:nvPr/>
        </p:nvSpPr>
        <p:spPr>
          <a:xfrm>
            <a:off x="7377610" y="259877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Wine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5A067A-5084-B1E3-1BD5-85FA020DB21F}"/>
              </a:ext>
            </a:extLst>
          </p:cNvPr>
          <p:cNvSpPr/>
          <p:nvPr/>
        </p:nvSpPr>
        <p:spPr>
          <a:xfrm>
            <a:off x="7377610" y="1993781"/>
            <a:ext cx="143690" cy="143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177248-AD30-BF2D-B81B-F393C3E88FBA}"/>
              </a:ext>
            </a:extLst>
          </p:cNvPr>
          <p:cNvSpPr txBox="1"/>
          <p:nvPr/>
        </p:nvSpPr>
        <p:spPr>
          <a:xfrm>
            <a:off x="7449455" y="1874986"/>
            <a:ext cx="96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Whiskey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6936F6-305A-2C2D-64D7-2E6DE583D598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6093768" y="2116428"/>
            <a:ext cx="1304885" cy="22317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FC5DD0-F6B1-C145-81AE-23C79FBA206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6093977" y="2840213"/>
            <a:ext cx="1232831" cy="14839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498983-D462-68F7-E2B2-3C976FC7B81D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5087152" y="4172700"/>
            <a:ext cx="1006825" cy="18376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5D6622-B982-DB1E-CFC1-926DC2EE55B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 flipV="1">
            <a:off x="4820193" y="3763192"/>
            <a:ext cx="1222982" cy="60158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E48DE52-AD20-B67D-8196-AE93BE9774DA}"/>
              </a:ext>
            </a:extLst>
          </p:cNvPr>
          <p:cNvSpPr/>
          <p:nvPr/>
        </p:nvSpPr>
        <p:spPr>
          <a:xfrm>
            <a:off x="5051499" y="3351232"/>
            <a:ext cx="143690" cy="14369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DF0013-5019-6398-8603-D181AEE8733A}"/>
              </a:ext>
            </a:extLst>
          </p:cNvPr>
          <p:cNvSpPr txBox="1"/>
          <p:nvPr/>
        </p:nvSpPr>
        <p:spPr>
          <a:xfrm>
            <a:off x="3640869" y="3219345"/>
            <a:ext cx="143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United States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3EDEFD-5121-27EF-0F8C-C341F7FE6F81}"/>
              </a:ext>
            </a:extLst>
          </p:cNvPr>
          <p:cNvCxnSpPr>
            <a:cxnSpLocks/>
            <a:endCxn id="41" idx="5"/>
          </p:cNvCxnSpPr>
          <p:nvPr/>
        </p:nvCxnSpPr>
        <p:spPr>
          <a:xfrm flipH="1" flipV="1">
            <a:off x="5174146" y="3473879"/>
            <a:ext cx="919831" cy="89089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99C50D4D-115C-985D-087D-EC062DEEDA9D}"/>
              </a:ext>
            </a:extLst>
          </p:cNvPr>
          <p:cNvSpPr/>
          <p:nvPr/>
        </p:nvSpPr>
        <p:spPr>
          <a:xfrm>
            <a:off x="5787858" y="5369622"/>
            <a:ext cx="143690" cy="1436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5D7C388-B76B-01B9-1158-E7177F16FCDB}"/>
              </a:ext>
            </a:extLst>
          </p:cNvPr>
          <p:cNvSpPr/>
          <p:nvPr/>
        </p:nvSpPr>
        <p:spPr>
          <a:xfrm>
            <a:off x="6075860" y="5728328"/>
            <a:ext cx="143690" cy="1436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C13D89-4675-1089-DBEA-60EAF2B5C01B}"/>
              </a:ext>
            </a:extLst>
          </p:cNvPr>
          <p:cNvSpPr txBox="1"/>
          <p:nvPr/>
        </p:nvSpPr>
        <p:spPr>
          <a:xfrm>
            <a:off x="4780725" y="5237735"/>
            <a:ext cx="104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Capitalist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ED5B90-DC29-6FA6-E721-10D28A5D31A7}"/>
              </a:ext>
            </a:extLst>
          </p:cNvPr>
          <p:cNvSpPr txBox="1"/>
          <p:nvPr/>
        </p:nvSpPr>
        <p:spPr>
          <a:xfrm>
            <a:off x="6219550" y="5621136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CEO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8DF07BC-7DCD-5979-A4C0-184DC27AFB86}"/>
              </a:ext>
            </a:extLst>
          </p:cNvPr>
          <p:cNvSpPr/>
          <p:nvPr/>
        </p:nvSpPr>
        <p:spPr>
          <a:xfrm>
            <a:off x="6162854" y="5029507"/>
            <a:ext cx="143690" cy="1436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5895CF-6FAC-6A05-44DD-1A38FC763BED}"/>
              </a:ext>
            </a:extLst>
          </p:cNvPr>
          <p:cNvSpPr txBox="1"/>
          <p:nvPr/>
        </p:nvSpPr>
        <p:spPr>
          <a:xfrm>
            <a:off x="6306544" y="4897620"/>
            <a:ext cx="143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Entrepreneur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93E6CB-9280-A676-D282-DA0A5DB23C47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075860" y="4339186"/>
            <a:ext cx="158839" cy="69032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6D93FD0-02EB-91EC-075C-482D51FD56F8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5828832" y="4347824"/>
            <a:ext cx="264936" cy="107457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110CB32-A123-EDD8-7E68-3F0825F79FFE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6093768" y="4363171"/>
            <a:ext cx="53937" cy="136515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78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1DF0-735E-931B-FBD8-CC0105BB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tendencies of embeddings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C8CCA6-8240-4966-1F69-91BADE7F43DD}"/>
              </a:ext>
            </a:extLst>
          </p:cNvPr>
          <p:cNvCxnSpPr/>
          <p:nvPr/>
        </p:nvCxnSpPr>
        <p:spPr>
          <a:xfrm>
            <a:off x="6096000" y="2730136"/>
            <a:ext cx="0" cy="3958046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06071E-FCB2-B6C8-C085-D1C1B36FDCEA}"/>
              </a:ext>
            </a:extLst>
          </p:cNvPr>
          <p:cNvCxnSpPr>
            <a:cxnSpLocks/>
          </p:cNvCxnSpPr>
          <p:nvPr/>
        </p:nvCxnSpPr>
        <p:spPr>
          <a:xfrm>
            <a:off x="1778726" y="4796246"/>
            <a:ext cx="8634549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439C290-B28B-69B1-4098-0DC50049DFE0}"/>
              </a:ext>
            </a:extLst>
          </p:cNvPr>
          <p:cNvSpPr/>
          <p:nvPr/>
        </p:nvSpPr>
        <p:spPr>
          <a:xfrm>
            <a:off x="7053943" y="2730136"/>
            <a:ext cx="143690" cy="143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6DE44-F417-9B0F-378F-B9035199C306}"/>
              </a:ext>
            </a:extLst>
          </p:cNvPr>
          <p:cNvSpPr/>
          <p:nvPr/>
        </p:nvSpPr>
        <p:spPr>
          <a:xfrm>
            <a:off x="4676503" y="4131130"/>
            <a:ext cx="143690" cy="14369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1A8CB3-2B12-8DCE-8479-96C7ED062DB7}"/>
              </a:ext>
            </a:extLst>
          </p:cNvPr>
          <p:cNvSpPr/>
          <p:nvPr/>
        </p:nvSpPr>
        <p:spPr>
          <a:xfrm>
            <a:off x="4964505" y="4489836"/>
            <a:ext cx="143690" cy="14369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4BD09-532C-E0EC-27E7-BEACB0134E55}"/>
              </a:ext>
            </a:extLst>
          </p:cNvPr>
          <p:cNvSpPr txBox="1"/>
          <p:nvPr/>
        </p:nvSpPr>
        <p:spPr>
          <a:xfrm>
            <a:off x="6482340" y="258828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A9AF2-FF01-E099-30A0-FFD0D396F82F}"/>
              </a:ext>
            </a:extLst>
          </p:cNvPr>
          <p:cNvSpPr txBox="1"/>
          <p:nvPr/>
        </p:nvSpPr>
        <p:spPr>
          <a:xfrm>
            <a:off x="3669370" y="3999243"/>
            <a:ext cx="104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Germany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DBBB9-AFB2-8F27-E626-E546B258D50C}"/>
              </a:ext>
            </a:extLst>
          </p:cNvPr>
          <p:cNvSpPr txBox="1"/>
          <p:nvPr/>
        </p:nvSpPr>
        <p:spPr>
          <a:xfrm>
            <a:off x="4170909" y="4368575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France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C51EDC-BF8D-97C7-E9E8-309D1BB5EA68}"/>
              </a:ext>
            </a:extLst>
          </p:cNvPr>
          <p:cNvCxnSpPr>
            <a:endCxn id="6" idx="3"/>
          </p:cNvCxnSpPr>
          <p:nvPr/>
        </p:nvCxnSpPr>
        <p:spPr>
          <a:xfrm flipV="1">
            <a:off x="6093977" y="2852783"/>
            <a:ext cx="981009" cy="19434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0C406B-FBA6-91CF-03F5-5CDA813ED9C4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6093977" y="3279996"/>
            <a:ext cx="1232831" cy="14839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DB60C5-DBF9-098D-B872-D61AF516E5AA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5087152" y="4612483"/>
            <a:ext cx="1006825" cy="18376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E09BAC-155D-B053-8B56-CA597D1E443D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4820193" y="4202975"/>
            <a:ext cx="1222982" cy="60158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0A7AE1D2-9D5B-91D1-77D1-F9EA2DF5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Vector Algebra:           </a:t>
            </a:r>
            <a:r>
              <a:rPr lang="en-US" dirty="0">
                <a:solidFill>
                  <a:schemeClr val="accent1"/>
                </a:solidFill>
              </a:rPr>
              <a:t>Beer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– Germany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+ France </a:t>
            </a:r>
            <a:r>
              <a:rPr lang="en-US" dirty="0"/>
              <a:t>= ????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30B207-B79C-2F33-B0E1-7E7B8370720E}"/>
              </a:ext>
            </a:extLst>
          </p:cNvPr>
          <p:cNvCxnSpPr>
            <a:cxnSpLocks/>
          </p:cNvCxnSpPr>
          <p:nvPr/>
        </p:nvCxnSpPr>
        <p:spPr>
          <a:xfrm flipH="1" flipV="1">
            <a:off x="7449455" y="3263393"/>
            <a:ext cx="956023" cy="20036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88957C-472C-5346-7F94-B80341581D46}"/>
              </a:ext>
            </a:extLst>
          </p:cNvPr>
          <p:cNvCxnSpPr>
            <a:cxnSpLocks/>
          </p:cNvCxnSpPr>
          <p:nvPr/>
        </p:nvCxnSpPr>
        <p:spPr>
          <a:xfrm flipH="1" flipV="1">
            <a:off x="7182496" y="2853885"/>
            <a:ext cx="1222982" cy="60158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84212C-1BBE-BE6D-379B-A4C05A4DCD70}"/>
              </a:ext>
            </a:extLst>
          </p:cNvPr>
          <p:cNvSpPr txBox="1"/>
          <p:nvPr/>
        </p:nvSpPr>
        <p:spPr>
          <a:xfrm>
            <a:off x="7377610" y="3038554"/>
            <a:ext cx="679994" cy="369332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Wine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22AE22-C572-A121-FFD5-88EAFF127A1E}"/>
              </a:ext>
            </a:extLst>
          </p:cNvPr>
          <p:cNvSpPr/>
          <p:nvPr/>
        </p:nvSpPr>
        <p:spPr>
          <a:xfrm>
            <a:off x="7305765" y="3157349"/>
            <a:ext cx="143690" cy="143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886241-06C6-CF21-E46D-A7A854BC7514}"/>
              </a:ext>
            </a:extLst>
          </p:cNvPr>
          <p:cNvSpPr txBox="1"/>
          <p:nvPr/>
        </p:nvSpPr>
        <p:spPr>
          <a:xfrm>
            <a:off x="8184034" y="1788514"/>
            <a:ext cx="981009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Wine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7979C-8C53-EAE8-00FE-F0B088439F6E}"/>
              </a:ext>
            </a:extLst>
          </p:cNvPr>
          <p:cNvSpPr txBox="1"/>
          <p:nvPr/>
        </p:nvSpPr>
        <p:spPr>
          <a:xfrm>
            <a:off x="1596000" y="5734593"/>
            <a:ext cx="899595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Embeddings capture elements of ‘meaning’ of the text </a:t>
            </a:r>
          </a:p>
          <a:p>
            <a:pPr algn="ctr"/>
            <a:r>
              <a:rPr lang="en-US" sz="2400" i="1" dirty="0"/>
              <a:t>as reflected in the corpus in which the embeddings were trained</a:t>
            </a:r>
          </a:p>
        </p:txBody>
      </p:sp>
    </p:spTree>
    <p:extLst>
      <p:ext uri="{BB962C8B-B14F-4D97-AF65-F5344CB8AC3E}">
        <p14:creationId xmlns:p14="http://schemas.microsoft.com/office/powerpoint/2010/main" val="95274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D1879-C587-4644-8796-1E456CCB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600" dirty="0"/>
              <a:t>About me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4516AD-9383-7497-C606-F5B80836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Text Analysis Methodologist</a:t>
            </a:r>
          </a:p>
          <a:p>
            <a:r>
              <a:rPr lang="en-US" dirty="0"/>
              <a:t>Entrepreneurship</a:t>
            </a:r>
          </a:p>
          <a:p>
            <a:endParaRPr lang="en-US" dirty="0"/>
          </a:p>
          <a:p>
            <a:r>
              <a:rPr lang="en-US" dirty="0"/>
              <a:t>Fascinated by language</a:t>
            </a:r>
          </a:p>
          <a:p>
            <a:pPr lvl="1"/>
            <a:r>
              <a:rPr lang="en-US" sz="2800" dirty="0"/>
              <a:t>Influential and reflective</a:t>
            </a:r>
          </a:p>
          <a:p>
            <a:pPr lvl="1"/>
            <a:r>
              <a:rPr lang="en-US" sz="2800" dirty="0"/>
              <a:t>Mediates many (most?) management phenomena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F64E1E-20C8-44D1-A10A-8C6C377F0D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7" r="23730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9252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ACB5-B478-32D4-6977-F365FAE9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learn from embedding vectors?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8DF3-E85F-8691-37A4-A79297BE9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776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Baker &amp; Nelson (2005) - ASQ</a:t>
            </a:r>
          </a:p>
          <a:p>
            <a:pPr marL="0" indent="0" algn="l">
              <a:buNone/>
            </a:pPr>
            <a:r>
              <a:rPr lang="en-US" sz="2000" b="1" dirty="0"/>
              <a:t>Title: </a:t>
            </a:r>
            <a:r>
              <a:rPr lang="en-US" sz="2000" dirty="0">
                <a:solidFill>
                  <a:srgbClr val="EF553B"/>
                </a:solidFill>
              </a:rPr>
              <a:t>Resource Construction through Entrepreneurial Bricolage</a:t>
            </a:r>
            <a:endParaRPr lang="en-US" b="1" u="sng" dirty="0">
              <a:solidFill>
                <a:srgbClr val="EF553B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Abstract Embedding Vector:</a:t>
            </a:r>
          </a:p>
          <a:p>
            <a:pPr marL="0" indent="0">
              <a:buNone/>
            </a:pPr>
            <a:r>
              <a:rPr lang="en-US" sz="1600" dirty="0"/>
              <a:t>[0.2, 1.74, -3.56, -0.45, 0.54, </a:t>
            </a:r>
          </a:p>
          <a:p>
            <a:pPr marL="0" indent="0">
              <a:buNone/>
            </a:pPr>
            <a:r>
              <a:rPr lang="en-US" sz="1600" dirty="0"/>
              <a:t> 0.39, 0.19, 0.0, -0.02, 0.21, </a:t>
            </a:r>
          </a:p>
          <a:p>
            <a:pPr marL="0" indent="0">
              <a:buNone/>
            </a:pPr>
            <a:r>
              <a:rPr lang="en-US" sz="1600" dirty="0"/>
              <a:t> 0.29, -0.51, 1.69, 0.17, 0.87,</a:t>
            </a:r>
          </a:p>
          <a:p>
            <a:pPr marL="0" indent="0">
              <a:buNone/>
            </a:pPr>
            <a:r>
              <a:rPr lang="en-US" sz="1600" dirty="0"/>
              <a:t>-0.21, -0.17, -0.53, 0.25, 0.08, </a:t>
            </a:r>
          </a:p>
          <a:p>
            <a:pPr marL="0" indent="0">
              <a:buNone/>
            </a:pPr>
            <a:r>
              <a:rPr lang="en-US" sz="1600" dirty="0"/>
              <a:t>-0.51, -0.1, 1.0, 0.43, 0.17, </a:t>
            </a:r>
          </a:p>
          <a:p>
            <a:pPr marL="0" indent="0">
              <a:buNone/>
            </a:pPr>
            <a:r>
              <a:rPr lang="en-US" sz="1600" dirty="0"/>
              <a:t>0.15, -0.25, -0.25, 0.86, </a:t>
            </a:r>
            <a:r>
              <a:rPr lang="en-US" sz="1600" dirty="0">
                <a:solidFill>
                  <a:srgbClr val="EF553B"/>
                </a:solidFill>
              </a:rPr>
              <a:t>…</a:t>
            </a:r>
            <a:r>
              <a:rPr lang="en-US" sz="1600" dirty="0"/>
              <a:t>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4E40C6-3657-AB3D-41AF-F7AEBD4791F0}"/>
              </a:ext>
            </a:extLst>
          </p:cNvPr>
          <p:cNvSpPr txBox="1">
            <a:spLocks/>
          </p:cNvSpPr>
          <p:nvPr/>
        </p:nvSpPr>
        <p:spPr>
          <a:xfrm>
            <a:off x="4626864" y="1825625"/>
            <a:ext cx="6644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u="sng" dirty="0"/>
              <a:t>Five most similar articles in corpus</a:t>
            </a:r>
          </a:p>
          <a:p>
            <a:pPr marL="0" indent="0">
              <a:buNone/>
            </a:pPr>
            <a:r>
              <a:rPr lang="en-US" dirty="0"/>
              <a:t>Social </a:t>
            </a:r>
            <a:r>
              <a:rPr lang="en-US" dirty="0">
                <a:solidFill>
                  <a:srgbClr val="EF553B"/>
                </a:solidFill>
              </a:rPr>
              <a:t>Bricolage</a:t>
            </a:r>
            <a:r>
              <a:rPr lang="en-US" dirty="0"/>
              <a:t>: Theorizing Social Value Creation in Social Enterprises - 0.8546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EF553B"/>
                </a:solidFill>
              </a:rPr>
              <a:t>Resource</a:t>
            </a:r>
            <a:r>
              <a:rPr lang="en-US" dirty="0"/>
              <a:t> Mobilization in International Social Entrepreneurship: </a:t>
            </a:r>
            <a:r>
              <a:rPr lang="en-US" dirty="0">
                <a:solidFill>
                  <a:srgbClr val="EF553B"/>
                </a:solidFill>
              </a:rPr>
              <a:t>Bricolage</a:t>
            </a:r>
            <a:r>
              <a:rPr lang="en-US" dirty="0"/>
              <a:t> as a Mechanism of Institutional Transformation - 0.8534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Optimization or </a:t>
            </a:r>
            <a:r>
              <a:rPr lang="en-US" dirty="0">
                <a:solidFill>
                  <a:srgbClr val="EF553B"/>
                </a:solidFill>
              </a:rPr>
              <a:t>Bricolage</a:t>
            </a:r>
            <a:r>
              <a:rPr lang="en-US" dirty="0"/>
              <a:t>? Overcoming </a:t>
            </a:r>
            <a:r>
              <a:rPr lang="en-US" dirty="0">
                <a:solidFill>
                  <a:srgbClr val="EF553B"/>
                </a:solidFill>
              </a:rPr>
              <a:t>Resource Constraints</a:t>
            </a:r>
            <a:r>
              <a:rPr lang="en-US" dirty="0"/>
              <a:t> in Global Social Entrepreneurship - 0.8450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Bridging Behavioral Models and Theoretical Concepts: Effectuation and </a:t>
            </a:r>
            <a:r>
              <a:rPr lang="en-US" dirty="0">
                <a:solidFill>
                  <a:srgbClr val="EF553B"/>
                </a:solidFill>
              </a:rPr>
              <a:t>Bricolage</a:t>
            </a:r>
            <a:r>
              <a:rPr lang="en-US" dirty="0"/>
              <a:t> in the Opportunity Creation Framework - 0.8342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Learning from Levi–Strauss’ Legacy: Art, Craft, Engineering, </a:t>
            </a:r>
            <a:r>
              <a:rPr lang="en-US" dirty="0">
                <a:solidFill>
                  <a:srgbClr val="EF553B"/>
                </a:solidFill>
              </a:rPr>
              <a:t>Bricolage</a:t>
            </a:r>
            <a:r>
              <a:rPr lang="en-US" dirty="0"/>
              <a:t>, and Brokerage in Entrepreneurship - 0.7975</a:t>
            </a:r>
          </a:p>
        </p:txBody>
      </p:sp>
    </p:spTree>
    <p:extLst>
      <p:ext uri="{BB962C8B-B14F-4D97-AF65-F5344CB8AC3E}">
        <p14:creationId xmlns:p14="http://schemas.microsoft.com/office/powerpoint/2010/main" val="420472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B71F-9B3E-6BEE-0B9F-8057DBF6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similarity to ENT journal pubs…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3551-B664-A9F1-B111-56751117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Hill et al (2024) – Applied Psychology</a:t>
            </a:r>
          </a:p>
          <a:p>
            <a:pPr lvl="1"/>
            <a:r>
              <a:rPr lang="en-US" u="sng" dirty="0"/>
              <a:t>Third-party perceptions of mistreatment: A meta-analysis and integrative model of reactions to perpetrators and victims</a:t>
            </a:r>
          </a:p>
          <a:p>
            <a:r>
              <a:rPr lang="en-US" dirty="0" err="1"/>
              <a:t>Federman</a:t>
            </a:r>
            <a:r>
              <a:rPr lang="en-US" dirty="0"/>
              <a:t> et al (2024) – Astrophysics</a:t>
            </a:r>
          </a:p>
          <a:p>
            <a:pPr lvl="1"/>
            <a:r>
              <a:rPr lang="en-US" u="sng" dirty="0"/>
              <a:t>Investigating </a:t>
            </a:r>
            <a:r>
              <a:rPr lang="en-US" u="sng" dirty="0" err="1"/>
              <a:t>Protostellar</a:t>
            </a:r>
            <a:r>
              <a:rPr lang="en-US" u="sng" dirty="0"/>
              <a:t> Accretion-driven Outflows across the Mass Spectrum: JWST </a:t>
            </a:r>
            <a:r>
              <a:rPr lang="en-US" u="sng" dirty="0" err="1"/>
              <a:t>NIRSpec</a:t>
            </a:r>
            <a:r>
              <a:rPr lang="en-US" u="sng" dirty="0"/>
              <a:t> Integral Field Unit 3–5 </a:t>
            </a:r>
            <a:r>
              <a:rPr lang="en-US" u="sng" dirty="0" err="1"/>
              <a:t>μm</a:t>
            </a:r>
            <a:r>
              <a:rPr lang="en-US" u="sng" dirty="0"/>
              <a:t> Spectral Mapping of Five Young Protostars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BAA8274-26C8-D988-E5C1-2C623FA8E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607868"/>
              </p:ext>
            </p:extLst>
          </p:nvPr>
        </p:nvGraphicFramePr>
        <p:xfrm>
          <a:off x="838200" y="4938395"/>
          <a:ext cx="1051559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58885534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0933680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98950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Entrepreneurship</a:t>
                      </a:r>
                    </a:p>
                    <a:p>
                      <a:r>
                        <a:rPr lang="en-US" dirty="0"/>
                        <a:t>Baker &amp; Nelson (2005)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Applied Psychology</a:t>
                      </a:r>
                    </a:p>
                    <a:p>
                      <a:r>
                        <a:rPr lang="en-US" dirty="0"/>
                        <a:t>Hill et al. (2024)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Astrophysics</a:t>
                      </a:r>
                    </a:p>
                    <a:p>
                      <a:r>
                        <a:rPr lang="en-US" dirty="0" err="1"/>
                        <a:t>Federman</a:t>
                      </a:r>
                      <a:r>
                        <a:rPr lang="en-US" dirty="0"/>
                        <a:t> et al. (2024)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96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ET&amp;P: 0.8168</a:t>
                      </a:r>
                    </a:p>
                    <a:p>
                      <a:r>
                        <a:rPr lang="en-US" dirty="0"/>
                        <a:t>JBV: 0.8192</a:t>
                      </a:r>
                    </a:p>
                    <a:p>
                      <a:r>
                        <a:rPr lang="en-US" dirty="0"/>
                        <a:t>SEJ: 0.8257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ET&amp;P: 0.6423</a:t>
                      </a:r>
                    </a:p>
                    <a:p>
                      <a:r>
                        <a:rPr lang="en-US" dirty="0"/>
                        <a:t>JBV: 0.6299</a:t>
                      </a:r>
                    </a:p>
                    <a:p>
                      <a:r>
                        <a:rPr lang="en-US" dirty="0"/>
                        <a:t>SEJ: 0.6068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ET&amp;P: 0.5293</a:t>
                      </a:r>
                    </a:p>
                    <a:p>
                      <a:r>
                        <a:rPr lang="en-US" dirty="0"/>
                        <a:t>JBV: 0.5373</a:t>
                      </a:r>
                    </a:p>
                    <a:p>
                      <a:r>
                        <a:rPr lang="en-US" dirty="0"/>
                        <a:t>SEJ: 0.5377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29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486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02E2-C3CF-296C-7FA7-5DE40D6B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Alternative text comparisons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603F57-9D02-ABFA-CB4B-61945D95F05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477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A question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0" i="1" u="none" strike="noStrike" kern="1200" baseline="0" dirty="0">
                <a:solidFill>
                  <a:srgbClr val="EF553B"/>
                </a:solidFill>
                <a:latin typeface="Calibri" panose="020F0502020204030204" pitchFamily="34" charset="0"/>
              </a:rPr>
              <a:t>What is the role of institutions in entrepreneurship?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Question Embedding Vector: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[-1.26, 2.24, -3.54, 1.04, 1.73,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-0.43, 0.3, 1.1, 1.29, -0.34,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-0.14, -0.19, 1.81, -1.0, 0.54,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-0.46, 0.26, -0.02, -0.99, 0.71,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-0.33, 0.07, -0.5, 0.83, 1.83,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1.1, 0.47, -0.63, -0.21, </a:t>
            </a:r>
            <a:r>
              <a:rPr lang="en-US" sz="1600" dirty="0">
                <a:solidFill>
                  <a:srgbClr val="EF553B"/>
                </a:solidFill>
              </a:rPr>
              <a:t>… </a:t>
            </a:r>
            <a:r>
              <a:rPr lang="en-US" sz="1600" dirty="0"/>
              <a:t>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72B24E-3D98-08C6-0A9F-BA4DF91ECC1A}"/>
              </a:ext>
            </a:extLst>
          </p:cNvPr>
          <p:cNvSpPr txBox="1">
            <a:spLocks/>
          </p:cNvSpPr>
          <p:nvPr/>
        </p:nvSpPr>
        <p:spPr>
          <a:xfrm>
            <a:off x="4626864" y="1825625"/>
            <a:ext cx="6644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u="sng" dirty="0"/>
              <a:t>Five most similar articles in corpus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EF553B"/>
                </a:solidFill>
              </a:rPr>
              <a:t>Institutional</a:t>
            </a:r>
            <a:r>
              <a:rPr lang="en-US" sz="2200" dirty="0"/>
              <a:t> Determinants of Macro–Level </a:t>
            </a:r>
            <a:r>
              <a:rPr lang="en-US" sz="2200" dirty="0">
                <a:solidFill>
                  <a:srgbClr val="EF553B"/>
                </a:solidFill>
              </a:rPr>
              <a:t>Entrepreneurship</a:t>
            </a:r>
            <a:r>
              <a:rPr lang="en-US" sz="2200" dirty="0"/>
              <a:t> - 0.7946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EF553B"/>
                </a:solidFill>
              </a:rPr>
              <a:t>Opportunities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EF553B"/>
                </a:solidFill>
              </a:rPr>
              <a:t>institutions</a:t>
            </a:r>
            <a:r>
              <a:rPr lang="en-US" sz="2200" dirty="0"/>
              <a:t>: A co-creation story of the king crab industry - 0.7947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EF553B"/>
                </a:solidFill>
              </a:rPr>
              <a:t>Institutions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EF553B"/>
                </a:solidFill>
              </a:rPr>
              <a:t>Entrepreneurship</a:t>
            </a:r>
            <a:r>
              <a:rPr lang="en-US" sz="2200" dirty="0"/>
              <a:t> Quality - 0.7832</a:t>
            </a:r>
          </a:p>
          <a:p>
            <a:pPr marL="0" indent="0">
              <a:buNone/>
            </a:pPr>
            <a:r>
              <a:rPr lang="en-US" sz="2200" dirty="0"/>
              <a:t>A theory of </a:t>
            </a:r>
            <a:r>
              <a:rPr lang="en-US" sz="2200" dirty="0">
                <a:solidFill>
                  <a:srgbClr val="EF553B"/>
                </a:solidFill>
              </a:rPr>
              <a:t>entrepreneurship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EF553B"/>
                </a:solidFill>
              </a:rPr>
              <a:t>institutional</a:t>
            </a:r>
            <a:r>
              <a:rPr lang="en-US" sz="2200" dirty="0"/>
              <a:t> uncertainty - 0.7847</a:t>
            </a:r>
          </a:p>
          <a:p>
            <a:pPr marL="0" indent="0">
              <a:buNone/>
            </a:pPr>
            <a:r>
              <a:rPr lang="en-US" sz="2200" dirty="0"/>
              <a:t>Micro-Foundations of Corporate </a:t>
            </a:r>
            <a:r>
              <a:rPr lang="en-US" sz="2200" dirty="0">
                <a:solidFill>
                  <a:srgbClr val="EF553B"/>
                </a:solidFill>
              </a:rPr>
              <a:t>Entrepreneurship</a:t>
            </a:r>
            <a:r>
              <a:rPr lang="en-US" sz="2200" dirty="0"/>
              <a:t> in Family Firms: An </a:t>
            </a:r>
            <a:r>
              <a:rPr lang="en-US" sz="2200" dirty="0">
                <a:solidFill>
                  <a:srgbClr val="EF553B"/>
                </a:solidFill>
              </a:rPr>
              <a:t>Institution-Based</a:t>
            </a:r>
            <a:r>
              <a:rPr lang="en-US" sz="2200" dirty="0"/>
              <a:t> Perspective - 0.7765</a:t>
            </a:r>
          </a:p>
        </p:txBody>
      </p:sp>
    </p:spTree>
    <p:extLst>
      <p:ext uri="{BB962C8B-B14F-4D97-AF65-F5344CB8AC3E}">
        <p14:creationId xmlns:p14="http://schemas.microsoft.com/office/powerpoint/2010/main" val="2357583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374A8B-A5B0-7EF4-8071-98852F411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363"/>
            <a:ext cx="12192000" cy="5785273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34005F-85FF-2692-8717-BF5C87B80DE8}"/>
              </a:ext>
            </a:extLst>
          </p:cNvPr>
          <p:cNvSpPr/>
          <p:nvPr/>
        </p:nvSpPr>
        <p:spPr>
          <a:xfrm>
            <a:off x="809897" y="1288869"/>
            <a:ext cx="7628709" cy="4371702"/>
          </a:xfrm>
          <a:custGeom>
            <a:avLst/>
            <a:gdLst>
              <a:gd name="connsiteX0" fmla="*/ 5590903 w 7628709"/>
              <a:gd name="connsiteY0" fmla="*/ 1368606 h 4371702"/>
              <a:gd name="connsiteX1" fmla="*/ 5590903 w 7628709"/>
              <a:gd name="connsiteY1" fmla="*/ 3216456 h 4371702"/>
              <a:gd name="connsiteX2" fmla="*/ 7581628 w 7628709"/>
              <a:gd name="connsiteY2" fmla="*/ 3216456 h 4371702"/>
              <a:gd name="connsiteX3" fmla="*/ 7581628 w 7628709"/>
              <a:gd name="connsiteY3" fmla="*/ 1368606 h 4371702"/>
              <a:gd name="connsiteX4" fmla="*/ 0 w 7628709"/>
              <a:gd name="connsiteY4" fmla="*/ 0 h 4371702"/>
              <a:gd name="connsiteX5" fmla="*/ 7628709 w 7628709"/>
              <a:gd name="connsiteY5" fmla="*/ 0 h 4371702"/>
              <a:gd name="connsiteX6" fmla="*/ 7628709 w 7628709"/>
              <a:gd name="connsiteY6" fmla="*/ 4371702 h 4371702"/>
              <a:gd name="connsiteX7" fmla="*/ 0 w 7628709"/>
              <a:gd name="connsiteY7" fmla="*/ 4371702 h 4371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8709" h="4371702">
                <a:moveTo>
                  <a:pt x="5590903" y="1368606"/>
                </a:moveTo>
                <a:lnTo>
                  <a:pt x="5590903" y="3216456"/>
                </a:lnTo>
                <a:lnTo>
                  <a:pt x="7581628" y="3216456"/>
                </a:lnTo>
                <a:lnTo>
                  <a:pt x="7581628" y="1368606"/>
                </a:lnTo>
                <a:close/>
                <a:moveTo>
                  <a:pt x="0" y="0"/>
                </a:moveTo>
                <a:lnTo>
                  <a:pt x="7628709" y="0"/>
                </a:lnTo>
                <a:lnTo>
                  <a:pt x="7628709" y="4371702"/>
                </a:lnTo>
                <a:lnTo>
                  <a:pt x="0" y="4371702"/>
                </a:lnTo>
                <a:close/>
              </a:path>
            </a:pathLst>
          </a:custGeom>
          <a:solidFill>
            <a:schemeClr val="bg1">
              <a:lumMod val="50000"/>
              <a:lumOff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414B13-8020-AFE5-C1DC-166771085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9391" y="-7212816"/>
            <a:ext cx="42178782" cy="20014416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A04840FB-A013-FD1E-780B-C7CC29514254}"/>
              </a:ext>
            </a:extLst>
          </p:cNvPr>
          <p:cNvSpPr/>
          <p:nvPr/>
        </p:nvSpPr>
        <p:spPr>
          <a:xfrm>
            <a:off x="6267844" y="1995388"/>
            <a:ext cx="5781280" cy="662049"/>
          </a:xfrm>
          <a:prstGeom prst="borderCallout1">
            <a:avLst>
              <a:gd name="adj1" fmla="val 50402"/>
              <a:gd name="adj2" fmla="val 70"/>
              <a:gd name="adj3" fmla="val 207456"/>
              <a:gd name="adj4" fmla="val -47394"/>
            </a:avLst>
          </a:prstGeom>
          <a:solidFill>
            <a:srgbClr val="00CC96"/>
          </a:solidFill>
          <a:ln>
            <a:solidFill>
              <a:srgbClr val="00CC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SEJ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Resource orchestration in </a:t>
            </a:r>
            <a:r>
              <a:rPr lang="en-US" sz="1400" b="1" u="sng" dirty="0">
                <a:solidFill>
                  <a:srgbClr val="002060"/>
                </a:solidFill>
              </a:rPr>
              <a:t>family firms</a:t>
            </a:r>
            <a:r>
              <a:rPr lang="en-US" sz="1400" dirty="0">
                <a:solidFill>
                  <a:srgbClr val="002060"/>
                </a:solidFill>
              </a:rPr>
              <a:t>: Investigating how EO, generational involvement and participative strategy affect performance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9EF6FE30-C518-4EDA-D608-90CE050D8231}"/>
              </a:ext>
            </a:extLst>
          </p:cNvPr>
          <p:cNvSpPr/>
          <p:nvPr/>
        </p:nvSpPr>
        <p:spPr>
          <a:xfrm>
            <a:off x="8938699" y="2997567"/>
            <a:ext cx="2418955" cy="662049"/>
          </a:xfrm>
          <a:prstGeom prst="borderCallout1">
            <a:avLst>
              <a:gd name="adj1" fmla="val 50402"/>
              <a:gd name="adj2" fmla="val 70"/>
              <a:gd name="adj3" fmla="val 154223"/>
              <a:gd name="adj4" fmla="val -92971"/>
            </a:avLst>
          </a:prstGeom>
          <a:solidFill>
            <a:srgbClr val="636EFA"/>
          </a:solidFill>
          <a:ln>
            <a:solidFill>
              <a:srgbClr val="636E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JBV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Toward a theory of agency and altruism in </a:t>
            </a:r>
            <a:r>
              <a:rPr lang="en-US" sz="1400" b="1" u="sng" dirty="0">
                <a:solidFill>
                  <a:schemeClr val="tx1"/>
                </a:solidFill>
              </a:rPr>
              <a:t>family firms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4945C98-A2B8-0913-1C63-61D9010497AC}"/>
              </a:ext>
            </a:extLst>
          </p:cNvPr>
          <p:cNvSpPr/>
          <p:nvPr/>
        </p:nvSpPr>
        <p:spPr>
          <a:xfrm>
            <a:off x="7858520" y="5112578"/>
            <a:ext cx="4190605" cy="662049"/>
          </a:xfrm>
          <a:prstGeom prst="borderCallout1">
            <a:avLst>
              <a:gd name="adj1" fmla="val 50402"/>
              <a:gd name="adj2" fmla="val 70"/>
              <a:gd name="adj3" fmla="val 80850"/>
              <a:gd name="adj4" fmla="val -92813"/>
            </a:avLst>
          </a:prstGeom>
          <a:solidFill>
            <a:srgbClr val="00CC96"/>
          </a:solidFill>
          <a:ln>
            <a:solidFill>
              <a:srgbClr val="00CC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SEJ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Are family female directors catalysts of innovation in </a:t>
            </a:r>
            <a:r>
              <a:rPr lang="en-US" sz="1400" b="1" u="sng" dirty="0">
                <a:solidFill>
                  <a:srgbClr val="002060"/>
                </a:solidFill>
              </a:rPr>
              <a:t>family small and medium enterprises</a:t>
            </a:r>
            <a:r>
              <a:rPr lang="en-US" sz="1400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1B6D0716-C513-F403-713F-818FDDB79F60}"/>
              </a:ext>
            </a:extLst>
          </p:cNvPr>
          <p:cNvSpPr/>
          <p:nvPr/>
        </p:nvSpPr>
        <p:spPr>
          <a:xfrm>
            <a:off x="7858519" y="5994634"/>
            <a:ext cx="4190605" cy="662049"/>
          </a:xfrm>
          <a:prstGeom prst="borderCallout1">
            <a:avLst>
              <a:gd name="adj1" fmla="val 50402"/>
              <a:gd name="adj2" fmla="val 70"/>
              <a:gd name="adj3" fmla="val -48636"/>
              <a:gd name="adj4" fmla="val -89392"/>
            </a:avLst>
          </a:prstGeom>
          <a:solidFill>
            <a:srgbClr val="EF553B"/>
          </a:solidFill>
          <a:ln>
            <a:solidFill>
              <a:srgbClr val="EF55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ETP</a:t>
            </a:r>
            <a:br>
              <a:rPr lang="en-US" sz="1400" dirty="0"/>
            </a:br>
            <a:r>
              <a:rPr lang="en-US" sz="1400" dirty="0"/>
              <a:t>When do women make a better table? Examining the influence of women directors on </a:t>
            </a:r>
            <a:r>
              <a:rPr lang="en-US" sz="1400" b="1" u="sng" dirty="0"/>
              <a:t>family firms</a:t>
            </a:r>
            <a:r>
              <a:rPr lang="en-US" sz="1400" dirty="0"/>
              <a:t>’ CSP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CA4161F7-8A29-EAE8-2563-744F04551D4C}"/>
              </a:ext>
            </a:extLst>
          </p:cNvPr>
          <p:cNvSpPr/>
          <p:nvPr/>
        </p:nvSpPr>
        <p:spPr>
          <a:xfrm>
            <a:off x="7858519" y="4097187"/>
            <a:ext cx="4190605" cy="662049"/>
          </a:xfrm>
          <a:prstGeom prst="borderCallout1">
            <a:avLst>
              <a:gd name="adj1" fmla="val 50402"/>
              <a:gd name="adj2" fmla="val 70"/>
              <a:gd name="adj3" fmla="val 223810"/>
              <a:gd name="adj4" fmla="val -96524"/>
            </a:avLst>
          </a:prstGeom>
          <a:solidFill>
            <a:srgbClr val="636EFA"/>
          </a:solidFill>
          <a:ln>
            <a:solidFill>
              <a:srgbClr val="636E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JBV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EO and innovation in </a:t>
            </a:r>
            <a:r>
              <a:rPr lang="en-US" sz="1400" b="1" u="sng" dirty="0">
                <a:solidFill>
                  <a:schemeClr val="tx1"/>
                </a:solidFill>
              </a:rPr>
              <a:t>family SMEs</a:t>
            </a:r>
            <a:r>
              <a:rPr lang="en-US" sz="1400" dirty="0">
                <a:solidFill>
                  <a:schemeClr val="tx1"/>
                </a:solidFill>
              </a:rPr>
              <a:t>: Unveiling the (actual) impact of the board of directors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BA06F-2EC7-E702-057F-BBC2F0913A98}"/>
              </a:ext>
            </a:extLst>
          </p:cNvPr>
          <p:cNvSpPr/>
          <p:nvPr/>
        </p:nvSpPr>
        <p:spPr>
          <a:xfrm>
            <a:off x="3636592" y="5443602"/>
            <a:ext cx="696889" cy="427863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473CFB-9560-D09C-FAA8-D15DF553F7D6}"/>
              </a:ext>
            </a:extLst>
          </p:cNvPr>
          <p:cNvSpPr/>
          <p:nvPr/>
        </p:nvSpPr>
        <p:spPr>
          <a:xfrm>
            <a:off x="9020175" y="6417672"/>
            <a:ext cx="1285875" cy="239012"/>
          </a:xfrm>
          <a:prstGeom prst="rect">
            <a:avLst/>
          </a:prstGeom>
          <a:solidFill>
            <a:schemeClr val="accent4">
              <a:alpha val="38000"/>
            </a:schemeClr>
          </a:solidFill>
          <a:ln w="41275">
            <a:solidFill>
              <a:srgbClr val="FFC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ED1AFA-812E-5BC4-B340-AD7DEEFB5558}"/>
              </a:ext>
            </a:extLst>
          </p:cNvPr>
          <p:cNvSpPr/>
          <p:nvPr/>
        </p:nvSpPr>
        <p:spPr>
          <a:xfrm>
            <a:off x="8820151" y="5324096"/>
            <a:ext cx="1219200" cy="239012"/>
          </a:xfrm>
          <a:prstGeom prst="rect">
            <a:avLst/>
          </a:prstGeom>
          <a:solidFill>
            <a:schemeClr val="accent4">
              <a:alpha val="38000"/>
            </a:schemeClr>
          </a:solidFill>
          <a:ln w="41275">
            <a:solidFill>
              <a:srgbClr val="FFC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9B003-CD4E-E528-FF4F-097D1BF0216F}"/>
              </a:ext>
            </a:extLst>
          </p:cNvPr>
          <p:cNvSpPr/>
          <p:nvPr/>
        </p:nvSpPr>
        <p:spPr>
          <a:xfrm>
            <a:off x="10039352" y="4522200"/>
            <a:ext cx="1394700" cy="239012"/>
          </a:xfrm>
          <a:prstGeom prst="rect">
            <a:avLst/>
          </a:prstGeom>
          <a:solidFill>
            <a:schemeClr val="accent4">
              <a:alpha val="38000"/>
            </a:schemeClr>
          </a:solidFill>
          <a:ln w="41275">
            <a:solidFill>
              <a:srgbClr val="FFC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B99826D-11DC-60AB-32A4-E765113D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Family Business Cluster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435CC212-58F9-81D3-7AB9-8FDBA3FD219A}"/>
              </a:ext>
            </a:extLst>
          </p:cNvPr>
          <p:cNvSpPr/>
          <p:nvPr/>
        </p:nvSpPr>
        <p:spPr>
          <a:xfrm>
            <a:off x="6267845" y="690295"/>
            <a:ext cx="5781280" cy="662049"/>
          </a:xfrm>
          <a:prstGeom prst="borderCallout1">
            <a:avLst>
              <a:gd name="adj1" fmla="val 50402"/>
              <a:gd name="adj2" fmla="val 70"/>
              <a:gd name="adj3" fmla="val 211772"/>
              <a:gd name="adj4" fmla="val -23011"/>
            </a:avLst>
          </a:prstGeom>
          <a:solidFill>
            <a:srgbClr val="EF553B"/>
          </a:solidFill>
          <a:ln>
            <a:solidFill>
              <a:srgbClr val="EF55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ETP</a:t>
            </a:r>
            <a:br>
              <a:rPr lang="en-US" sz="1400" dirty="0"/>
            </a:br>
            <a:r>
              <a:rPr lang="en-US" sz="1400" dirty="0"/>
              <a:t>Four Bases of </a:t>
            </a:r>
            <a:r>
              <a:rPr lang="en-US" sz="1400" b="1" u="sng" dirty="0"/>
              <a:t>Family Business</a:t>
            </a:r>
            <a:r>
              <a:rPr lang="en-US" sz="1400" dirty="0"/>
              <a:t> Successor Commitment: Antecedents and Consequences</a:t>
            </a:r>
          </a:p>
        </p:txBody>
      </p:sp>
    </p:spTree>
    <p:extLst>
      <p:ext uri="{BB962C8B-B14F-4D97-AF65-F5344CB8AC3E}">
        <p14:creationId xmlns:p14="http://schemas.microsoft.com/office/powerpoint/2010/main" val="234318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414B13-8020-AFE5-C1DC-166771085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363"/>
            <a:ext cx="12192000" cy="5785273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6E74BCF-9DE6-7DF6-24F8-0E58345CB28D}"/>
              </a:ext>
            </a:extLst>
          </p:cNvPr>
          <p:cNvSpPr/>
          <p:nvPr/>
        </p:nvSpPr>
        <p:spPr>
          <a:xfrm>
            <a:off x="774440" y="1101012"/>
            <a:ext cx="7688424" cy="4609323"/>
          </a:xfrm>
          <a:custGeom>
            <a:avLst/>
            <a:gdLst>
              <a:gd name="connsiteX0" fmla="*/ 91833 w 7688424"/>
              <a:gd name="connsiteY0" fmla="*/ 371653 h 4609323"/>
              <a:gd name="connsiteX1" fmla="*/ 91833 w 7688424"/>
              <a:gd name="connsiteY1" fmla="*/ 1709565 h 4609323"/>
              <a:gd name="connsiteX2" fmla="*/ 1853256 w 7688424"/>
              <a:gd name="connsiteY2" fmla="*/ 1709565 h 4609323"/>
              <a:gd name="connsiteX3" fmla="*/ 1853256 w 7688424"/>
              <a:gd name="connsiteY3" fmla="*/ 371653 h 4609323"/>
              <a:gd name="connsiteX4" fmla="*/ 0 w 7688424"/>
              <a:gd name="connsiteY4" fmla="*/ 0 h 4609323"/>
              <a:gd name="connsiteX5" fmla="*/ 7688424 w 7688424"/>
              <a:gd name="connsiteY5" fmla="*/ 0 h 4609323"/>
              <a:gd name="connsiteX6" fmla="*/ 7688424 w 7688424"/>
              <a:gd name="connsiteY6" fmla="*/ 4609323 h 4609323"/>
              <a:gd name="connsiteX7" fmla="*/ 0 w 7688424"/>
              <a:gd name="connsiteY7" fmla="*/ 4609323 h 460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8424" h="4609323">
                <a:moveTo>
                  <a:pt x="91833" y="371653"/>
                </a:moveTo>
                <a:lnTo>
                  <a:pt x="91833" y="1709565"/>
                </a:lnTo>
                <a:lnTo>
                  <a:pt x="1853256" y="1709565"/>
                </a:lnTo>
                <a:lnTo>
                  <a:pt x="1853256" y="371653"/>
                </a:lnTo>
                <a:close/>
                <a:moveTo>
                  <a:pt x="0" y="0"/>
                </a:moveTo>
                <a:lnTo>
                  <a:pt x="7688424" y="0"/>
                </a:lnTo>
                <a:lnTo>
                  <a:pt x="7688424" y="4609323"/>
                </a:lnTo>
                <a:lnTo>
                  <a:pt x="0" y="4609323"/>
                </a:lnTo>
                <a:close/>
              </a:path>
            </a:pathLst>
          </a:custGeom>
          <a:solidFill>
            <a:schemeClr val="tx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72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500">
        <p159:morph option="byObject"/>
      </p:transition>
    </mc:Choice>
    <mc:Fallback xmlns="">
      <p:transition spd="slow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414B13-8020-AFE5-C1DC-166771085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9149" y="-4726858"/>
            <a:ext cx="60545876" cy="2872985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FC0CE88E-519E-5650-CAA9-118F2EEB63D8}"/>
              </a:ext>
            </a:extLst>
          </p:cNvPr>
          <p:cNvSpPr/>
          <p:nvPr/>
        </p:nvSpPr>
        <p:spPr>
          <a:xfrm>
            <a:off x="181370" y="2121136"/>
            <a:ext cx="3572270" cy="662049"/>
          </a:xfrm>
          <a:prstGeom prst="borderCallout1">
            <a:avLst>
              <a:gd name="adj1" fmla="val 48964"/>
              <a:gd name="adj2" fmla="val 99912"/>
              <a:gd name="adj3" fmla="val 37473"/>
              <a:gd name="adj4" fmla="val 206148"/>
            </a:avLst>
          </a:prstGeom>
          <a:solidFill>
            <a:srgbClr val="EF553B"/>
          </a:solidFill>
          <a:ln>
            <a:solidFill>
              <a:srgbClr val="EF55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ETP</a:t>
            </a:r>
            <a:br>
              <a:rPr lang="en-US" sz="1400" dirty="0"/>
            </a:br>
            <a:r>
              <a:rPr lang="en-US" sz="1400" b="1" u="sng" dirty="0"/>
              <a:t>Knowledge accumulation </a:t>
            </a:r>
            <a:r>
              <a:rPr lang="en-US" sz="1400" dirty="0"/>
              <a:t>in entrepreneurship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F174FE7-C315-90AA-0C0E-A54AC531339E}"/>
              </a:ext>
            </a:extLst>
          </p:cNvPr>
          <p:cNvSpPr/>
          <p:nvPr/>
        </p:nvSpPr>
        <p:spPr>
          <a:xfrm>
            <a:off x="181369" y="2980961"/>
            <a:ext cx="3314305" cy="896078"/>
          </a:xfrm>
          <a:prstGeom prst="borderCallout1">
            <a:avLst>
              <a:gd name="adj1" fmla="val 57843"/>
              <a:gd name="adj2" fmla="val 100083"/>
              <a:gd name="adj3" fmla="val -69778"/>
              <a:gd name="adj4" fmla="val 240822"/>
            </a:avLst>
          </a:prstGeom>
          <a:solidFill>
            <a:srgbClr val="636EFA"/>
          </a:solidFill>
          <a:ln>
            <a:solidFill>
              <a:srgbClr val="636E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JBV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Trends and patterns in sustainable entrepreneurship research: A </a:t>
            </a:r>
            <a:r>
              <a:rPr lang="en-US" sz="1400" b="1" u="sng" dirty="0">
                <a:solidFill>
                  <a:schemeClr val="tx1"/>
                </a:solidFill>
              </a:rPr>
              <a:t>bibliometric review and research agenda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908C17CA-6BF3-09FA-6BF9-EEDE7CFADACF}"/>
              </a:ext>
            </a:extLst>
          </p:cNvPr>
          <p:cNvSpPr/>
          <p:nvPr/>
        </p:nvSpPr>
        <p:spPr>
          <a:xfrm>
            <a:off x="181370" y="4129179"/>
            <a:ext cx="4190605" cy="662049"/>
          </a:xfrm>
          <a:prstGeom prst="borderCallout1">
            <a:avLst>
              <a:gd name="adj1" fmla="val 54718"/>
              <a:gd name="adj2" fmla="val 99852"/>
              <a:gd name="adj3" fmla="val -134101"/>
              <a:gd name="adj4" fmla="val 220668"/>
            </a:avLst>
          </a:prstGeom>
          <a:solidFill>
            <a:srgbClr val="00CC96"/>
          </a:solidFill>
          <a:ln>
            <a:solidFill>
              <a:srgbClr val="00CC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SEJ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Portrait of a </a:t>
            </a:r>
            <a:r>
              <a:rPr lang="en-US" sz="1400" b="1" u="sng" dirty="0">
                <a:solidFill>
                  <a:srgbClr val="002060"/>
                </a:solidFill>
              </a:rPr>
              <a:t>Research Pioneer</a:t>
            </a:r>
            <a:r>
              <a:rPr lang="en-US" sz="1400" dirty="0">
                <a:solidFill>
                  <a:srgbClr val="002060"/>
                </a:solidFill>
              </a:rPr>
              <a:t>: Andrew Van de Ven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F17C9E30-39E0-9A21-9AC4-98A327008B79}"/>
              </a:ext>
            </a:extLst>
          </p:cNvPr>
          <p:cNvSpPr/>
          <p:nvPr/>
        </p:nvSpPr>
        <p:spPr>
          <a:xfrm>
            <a:off x="181370" y="5019202"/>
            <a:ext cx="4190605" cy="662049"/>
          </a:xfrm>
          <a:prstGeom prst="borderCallout1">
            <a:avLst>
              <a:gd name="adj1" fmla="val 56157"/>
              <a:gd name="adj2" fmla="val 100079"/>
              <a:gd name="adj3" fmla="val -192263"/>
              <a:gd name="adj4" fmla="val 212479"/>
            </a:avLst>
          </a:prstGeom>
          <a:solidFill>
            <a:srgbClr val="EF553B"/>
          </a:solidFill>
          <a:ln>
            <a:solidFill>
              <a:srgbClr val="EF55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ETP</a:t>
            </a:r>
            <a:br>
              <a:rPr lang="en-US" sz="1400" dirty="0"/>
            </a:br>
            <a:r>
              <a:rPr lang="en-US" sz="1400" dirty="0"/>
              <a:t>Look who is talking … And who is listening: Finding an integrative “we” voice in </a:t>
            </a:r>
            <a:r>
              <a:rPr lang="en-US" sz="1400" b="1" u="sng" dirty="0"/>
              <a:t>entrepreneurial scholarship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F1723300-A1F6-6EA9-BA36-8F31D125E82C}"/>
              </a:ext>
            </a:extLst>
          </p:cNvPr>
          <p:cNvSpPr/>
          <p:nvPr/>
        </p:nvSpPr>
        <p:spPr>
          <a:xfrm>
            <a:off x="181370" y="5933392"/>
            <a:ext cx="4190605" cy="662049"/>
          </a:xfrm>
          <a:prstGeom prst="borderCallout1">
            <a:avLst>
              <a:gd name="adj1" fmla="val 50402"/>
              <a:gd name="adj2" fmla="val 99852"/>
              <a:gd name="adj3" fmla="val -178460"/>
              <a:gd name="adj4" fmla="val 236903"/>
            </a:avLst>
          </a:prstGeom>
          <a:solidFill>
            <a:srgbClr val="636EFA"/>
          </a:solidFill>
          <a:ln>
            <a:solidFill>
              <a:srgbClr val="636E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JBV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From homo economicus to homo </a:t>
            </a:r>
            <a:r>
              <a:rPr lang="en-US" sz="1400" dirty="0" err="1">
                <a:solidFill>
                  <a:schemeClr val="tx1"/>
                </a:solidFill>
              </a:rPr>
              <a:t>agens</a:t>
            </a:r>
            <a:r>
              <a:rPr lang="en-US" sz="1400" dirty="0">
                <a:solidFill>
                  <a:schemeClr val="tx1"/>
                </a:solidFill>
              </a:rPr>
              <a:t>: Toward a </a:t>
            </a:r>
            <a:r>
              <a:rPr lang="en-US" sz="1400" b="1" u="sng" dirty="0">
                <a:solidFill>
                  <a:schemeClr val="tx1"/>
                </a:solidFill>
              </a:rPr>
              <a:t>subjective rationality for entrepreneurship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A31785-8321-74CF-E587-9F7C50BD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Science of Science/Review Cluster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18FE0C2E-FFAC-3240-A22A-52F473F32A76}"/>
              </a:ext>
            </a:extLst>
          </p:cNvPr>
          <p:cNvSpPr/>
          <p:nvPr/>
        </p:nvSpPr>
        <p:spPr>
          <a:xfrm>
            <a:off x="181370" y="1285953"/>
            <a:ext cx="5781280" cy="662049"/>
          </a:xfrm>
          <a:prstGeom prst="borderCallout1">
            <a:avLst>
              <a:gd name="adj1" fmla="val 97880"/>
              <a:gd name="adj2" fmla="val 83766"/>
              <a:gd name="adj3" fmla="val 245781"/>
              <a:gd name="adj4" fmla="val 100921"/>
            </a:avLst>
          </a:prstGeom>
          <a:solidFill>
            <a:srgbClr val="00CC96"/>
          </a:solidFill>
          <a:ln>
            <a:solidFill>
              <a:srgbClr val="00CC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SEJ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Effects of theoretical contribution, methodological rigor, and journal quality, on the </a:t>
            </a:r>
            <a:r>
              <a:rPr lang="en-US" sz="1400" b="1" u="sng" dirty="0">
                <a:solidFill>
                  <a:srgbClr val="002060"/>
                </a:solidFill>
              </a:rPr>
              <a:t>impact of scale development articles </a:t>
            </a:r>
            <a:r>
              <a:rPr lang="en-US" sz="1400" dirty="0">
                <a:solidFill>
                  <a:srgbClr val="002060"/>
                </a:solidFill>
              </a:rPr>
              <a:t>in the field of entrepreneurship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6BF684-FAA4-B6D8-5D9B-4F7D9536A5DC}"/>
              </a:ext>
            </a:extLst>
          </p:cNvPr>
          <p:cNvSpPr/>
          <p:nvPr/>
        </p:nvSpPr>
        <p:spPr>
          <a:xfrm>
            <a:off x="9742117" y="5681251"/>
            <a:ext cx="696889" cy="662049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B33080B1-D5DE-DAAF-6F23-FE5B1FE12FCB}"/>
              </a:ext>
            </a:extLst>
          </p:cNvPr>
          <p:cNvSpPr/>
          <p:nvPr/>
        </p:nvSpPr>
        <p:spPr>
          <a:xfrm>
            <a:off x="5153420" y="4129180"/>
            <a:ext cx="4190605" cy="2797286"/>
          </a:xfrm>
          <a:prstGeom prst="borderCallout1">
            <a:avLst>
              <a:gd name="adj1" fmla="val 56157"/>
              <a:gd name="adj2" fmla="val 100079"/>
              <a:gd name="adj3" fmla="val 62074"/>
              <a:gd name="adj4" fmla="val 109515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bg1"/>
                </a:solidFill>
              </a:rPr>
              <a:t>Science of Science/Review: </a:t>
            </a:r>
            <a:r>
              <a:rPr lang="en-US" sz="1600" b="1" u="sng" dirty="0" err="1">
                <a:solidFill>
                  <a:schemeClr val="bg1"/>
                </a:solidFill>
              </a:rPr>
              <a:t>Enrepreneur</a:t>
            </a:r>
            <a:r>
              <a:rPr lang="en-US" sz="1600" b="1" u="sng" dirty="0">
                <a:solidFill>
                  <a:schemeClr val="bg1"/>
                </a:solidFill>
              </a:rPr>
              <a:t> 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Expanding </a:t>
            </a:r>
            <a:r>
              <a:rPr lang="en-US" sz="1400" b="1" u="sng" dirty="0">
                <a:solidFill>
                  <a:schemeClr val="bg1"/>
                </a:solidFill>
              </a:rPr>
              <a:t>entrepreneurial cognition’s </a:t>
            </a:r>
            <a:r>
              <a:rPr lang="en-US" sz="1400" dirty="0">
                <a:solidFill>
                  <a:schemeClr val="bg1"/>
                </a:solidFill>
              </a:rPr>
              <a:t>toolbox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What lies beneath? The experiential essence of </a:t>
            </a:r>
            <a:r>
              <a:rPr lang="en-US" sz="1400" b="1" u="sng" dirty="0">
                <a:solidFill>
                  <a:schemeClr val="bg1"/>
                </a:solidFill>
              </a:rPr>
              <a:t>entrepreneurial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central question in </a:t>
            </a:r>
            <a:r>
              <a:rPr lang="en-US" sz="1400" b="1" u="sng" dirty="0">
                <a:solidFill>
                  <a:schemeClr val="bg1"/>
                </a:solidFill>
              </a:rPr>
              <a:t>entrepreneurial cognition </a:t>
            </a:r>
            <a:r>
              <a:rPr lang="en-US" sz="1400" dirty="0">
                <a:solidFill>
                  <a:schemeClr val="bg1"/>
                </a:solidFill>
              </a:rPr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distinctive and inclusive domain of </a:t>
            </a:r>
            <a:r>
              <a:rPr lang="en-US" sz="1400" b="1" u="sng" dirty="0">
                <a:solidFill>
                  <a:schemeClr val="bg1"/>
                </a:solidFill>
              </a:rPr>
              <a:t>entrepreneurial cognition </a:t>
            </a:r>
            <a:r>
              <a:rPr lang="en-US" sz="1400" dirty="0">
                <a:solidFill>
                  <a:schemeClr val="bg1"/>
                </a:solidFill>
              </a:rPr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Toward a theory of </a:t>
            </a:r>
            <a:r>
              <a:rPr lang="en-US" sz="1400" b="1" u="sng" dirty="0">
                <a:solidFill>
                  <a:schemeClr val="bg1"/>
                </a:solidFill>
              </a:rPr>
              <a:t>entrepreneurial cognition</a:t>
            </a:r>
            <a:r>
              <a:rPr lang="en-US" sz="1400" dirty="0">
                <a:solidFill>
                  <a:schemeClr val="bg1"/>
                </a:solidFill>
              </a:rPr>
              <a:t>: Rethinking the people side of entrepreneurship research</a:t>
            </a:r>
          </a:p>
        </p:txBody>
      </p:sp>
    </p:spTree>
    <p:extLst>
      <p:ext uri="{BB962C8B-B14F-4D97-AF65-F5344CB8AC3E}">
        <p14:creationId xmlns:p14="http://schemas.microsoft.com/office/powerpoint/2010/main" val="1778823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6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414B13-8020-AFE5-C1DC-166771085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363"/>
            <a:ext cx="12192000" cy="578527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79D046-65C0-CD55-8C50-33A7A7CBF869}"/>
              </a:ext>
            </a:extLst>
          </p:cNvPr>
          <p:cNvGrpSpPr/>
          <p:nvPr/>
        </p:nvGrpSpPr>
        <p:grpSpPr>
          <a:xfrm>
            <a:off x="5828016" y="252351"/>
            <a:ext cx="1987698" cy="2445964"/>
            <a:chOff x="5828016" y="252351"/>
            <a:chExt cx="1987698" cy="244596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19A283D-3F7A-D67C-5EF0-B0E0B810AAFC}"/>
                </a:ext>
              </a:extLst>
            </p:cNvPr>
            <p:cNvSpPr/>
            <p:nvPr/>
          </p:nvSpPr>
          <p:spPr>
            <a:xfrm>
              <a:off x="5828016" y="2090724"/>
              <a:ext cx="763765" cy="607591"/>
            </a:xfrm>
            <a:prstGeom prst="ellipse">
              <a:avLst/>
            </a:prstGeom>
            <a:noFill/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llout: Line 4">
              <a:extLst>
                <a:ext uri="{FF2B5EF4-FFF2-40B4-BE49-F238E27FC236}">
                  <a16:creationId xmlns:a16="http://schemas.microsoft.com/office/drawing/2014/main" id="{7B8E38A0-5AF3-956F-B1F4-4D13ECF5FC47}"/>
                </a:ext>
              </a:extLst>
            </p:cNvPr>
            <p:cNvSpPr/>
            <p:nvPr/>
          </p:nvSpPr>
          <p:spPr>
            <a:xfrm>
              <a:off x="6267845" y="252351"/>
              <a:ext cx="1547869" cy="662049"/>
            </a:xfrm>
            <a:prstGeom prst="borderCallout1">
              <a:avLst>
                <a:gd name="adj1" fmla="val 98379"/>
                <a:gd name="adj2" fmla="val 49482"/>
                <a:gd name="adj3" fmla="val 271516"/>
                <a:gd name="adj4" fmla="val -906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ET&amp;P Teaching Cases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BA9FDA8-4556-43EE-48DF-F0B107D6200D}"/>
              </a:ext>
            </a:extLst>
          </p:cNvPr>
          <p:cNvGrpSpPr/>
          <p:nvPr/>
        </p:nvGrpSpPr>
        <p:grpSpPr>
          <a:xfrm>
            <a:off x="6184072" y="2766950"/>
            <a:ext cx="3853474" cy="1877958"/>
            <a:chOff x="6184072" y="2766950"/>
            <a:chExt cx="3853474" cy="187795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348A83-03B9-78D6-E8C2-8BEB7B98A4BA}"/>
                </a:ext>
              </a:extLst>
            </p:cNvPr>
            <p:cNvSpPr/>
            <p:nvPr/>
          </p:nvSpPr>
          <p:spPr>
            <a:xfrm>
              <a:off x="6184072" y="4227653"/>
              <a:ext cx="476611" cy="417255"/>
            </a:xfrm>
            <a:prstGeom prst="ellipse">
              <a:avLst/>
            </a:prstGeom>
            <a:noFill/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llout: Line 8">
              <a:extLst>
                <a:ext uri="{FF2B5EF4-FFF2-40B4-BE49-F238E27FC236}">
                  <a16:creationId xmlns:a16="http://schemas.microsoft.com/office/drawing/2014/main" id="{EC63E085-0BE1-2067-A29B-2A3D9E9C2F19}"/>
                </a:ext>
              </a:extLst>
            </p:cNvPr>
            <p:cNvSpPr/>
            <p:nvPr/>
          </p:nvSpPr>
          <p:spPr>
            <a:xfrm>
              <a:off x="8489677" y="2766950"/>
              <a:ext cx="1547869" cy="662049"/>
            </a:xfrm>
            <a:prstGeom prst="borderCallout1">
              <a:avLst>
                <a:gd name="adj1" fmla="val 98379"/>
                <a:gd name="adj2" fmla="val 49482"/>
                <a:gd name="adj3" fmla="val 233716"/>
                <a:gd name="adj4" fmla="val -119056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Franchising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975D48-CFA9-86F6-E819-BB33AEE2FE0C}"/>
              </a:ext>
            </a:extLst>
          </p:cNvPr>
          <p:cNvGrpSpPr/>
          <p:nvPr/>
        </p:nvGrpSpPr>
        <p:grpSpPr>
          <a:xfrm>
            <a:off x="5733288" y="4577723"/>
            <a:ext cx="4092502" cy="1155565"/>
            <a:chOff x="5733288" y="4577723"/>
            <a:chExt cx="4092502" cy="115556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EB0B23-94EC-5B09-3BCC-5309269CD6E1}"/>
                </a:ext>
              </a:extLst>
            </p:cNvPr>
            <p:cNvSpPr/>
            <p:nvPr/>
          </p:nvSpPr>
          <p:spPr>
            <a:xfrm>
              <a:off x="5733288" y="4873752"/>
              <a:ext cx="1152144" cy="859536"/>
            </a:xfrm>
            <a:prstGeom prst="ellipse">
              <a:avLst/>
            </a:prstGeom>
            <a:noFill/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allout: Line 11">
              <a:extLst>
                <a:ext uri="{FF2B5EF4-FFF2-40B4-BE49-F238E27FC236}">
                  <a16:creationId xmlns:a16="http://schemas.microsoft.com/office/drawing/2014/main" id="{623AE98E-0DCB-7DC0-1F8A-F070341AE201}"/>
                </a:ext>
              </a:extLst>
            </p:cNvPr>
            <p:cNvSpPr/>
            <p:nvPr/>
          </p:nvSpPr>
          <p:spPr>
            <a:xfrm>
              <a:off x="8277921" y="4577723"/>
              <a:ext cx="1547869" cy="662049"/>
            </a:xfrm>
            <a:prstGeom prst="borderCallout1">
              <a:avLst>
                <a:gd name="adj1" fmla="val 43132"/>
                <a:gd name="adj2" fmla="val 357"/>
                <a:gd name="adj3" fmla="val 97053"/>
                <a:gd name="adj4" fmla="val -8858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Gender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4CFF3A-B5AF-2CFA-AB25-206194D60DA3}"/>
              </a:ext>
            </a:extLst>
          </p:cNvPr>
          <p:cNvGrpSpPr/>
          <p:nvPr/>
        </p:nvGrpSpPr>
        <p:grpSpPr>
          <a:xfrm>
            <a:off x="85218" y="4111752"/>
            <a:ext cx="2303612" cy="1952560"/>
            <a:chOff x="85218" y="4111752"/>
            <a:chExt cx="2303612" cy="195256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C83E690-10A5-4597-DB3B-C028C36CC835}"/>
                </a:ext>
              </a:extLst>
            </p:cNvPr>
            <p:cNvSpPr/>
            <p:nvPr/>
          </p:nvSpPr>
          <p:spPr>
            <a:xfrm>
              <a:off x="1236686" y="4111752"/>
              <a:ext cx="1152144" cy="859536"/>
            </a:xfrm>
            <a:prstGeom prst="ellipse">
              <a:avLst/>
            </a:prstGeom>
            <a:noFill/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llout: Line 14">
              <a:extLst>
                <a:ext uri="{FF2B5EF4-FFF2-40B4-BE49-F238E27FC236}">
                  <a16:creationId xmlns:a16="http://schemas.microsoft.com/office/drawing/2014/main" id="{01C1F0DC-20A5-F7F9-62BB-2FD444B9D6EE}"/>
                </a:ext>
              </a:extLst>
            </p:cNvPr>
            <p:cNvSpPr/>
            <p:nvPr/>
          </p:nvSpPr>
          <p:spPr>
            <a:xfrm>
              <a:off x="85218" y="5402263"/>
              <a:ext cx="1547869" cy="662049"/>
            </a:xfrm>
            <a:prstGeom prst="borderCallout1">
              <a:avLst>
                <a:gd name="adj1" fmla="val -1938"/>
                <a:gd name="adj2" fmla="val 50726"/>
                <a:gd name="adj3" fmla="val -71595"/>
                <a:gd name="adj4" fmla="val 9734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Crowdfunding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3E791D-F304-7BC0-BF9E-018F363F371F}"/>
              </a:ext>
            </a:extLst>
          </p:cNvPr>
          <p:cNvGrpSpPr/>
          <p:nvPr/>
        </p:nvGrpSpPr>
        <p:grpSpPr>
          <a:xfrm>
            <a:off x="462751" y="1282132"/>
            <a:ext cx="1547869" cy="2310337"/>
            <a:chOff x="462751" y="1282132"/>
            <a:chExt cx="1547869" cy="23103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26C760-8A9D-65E8-928C-B54E3CCF5419}"/>
                </a:ext>
              </a:extLst>
            </p:cNvPr>
            <p:cNvSpPr/>
            <p:nvPr/>
          </p:nvSpPr>
          <p:spPr>
            <a:xfrm>
              <a:off x="854180" y="2849078"/>
              <a:ext cx="778907" cy="743391"/>
            </a:xfrm>
            <a:prstGeom prst="ellipse">
              <a:avLst/>
            </a:prstGeom>
            <a:noFill/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allout: Line 17">
              <a:extLst>
                <a:ext uri="{FF2B5EF4-FFF2-40B4-BE49-F238E27FC236}">
                  <a16:creationId xmlns:a16="http://schemas.microsoft.com/office/drawing/2014/main" id="{A3230E3A-333D-9CBB-9C33-09F425544CCE}"/>
                </a:ext>
              </a:extLst>
            </p:cNvPr>
            <p:cNvSpPr/>
            <p:nvPr/>
          </p:nvSpPr>
          <p:spPr>
            <a:xfrm>
              <a:off x="462751" y="1282132"/>
              <a:ext cx="1547869" cy="662049"/>
            </a:xfrm>
            <a:prstGeom prst="borderCallout1">
              <a:avLst>
                <a:gd name="adj1" fmla="val 102740"/>
                <a:gd name="adj2" fmla="val 49482"/>
                <a:gd name="adj3" fmla="val 233715"/>
                <a:gd name="adj4" fmla="val 46976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Failure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C50E80-1599-DB71-7C4E-FBA65B8EAF9F}"/>
              </a:ext>
            </a:extLst>
          </p:cNvPr>
          <p:cNvGrpSpPr/>
          <p:nvPr/>
        </p:nvGrpSpPr>
        <p:grpSpPr>
          <a:xfrm>
            <a:off x="3648779" y="4436280"/>
            <a:ext cx="2084509" cy="2106463"/>
            <a:chOff x="3648779" y="4436280"/>
            <a:chExt cx="2084509" cy="210646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DA12EAC-554F-2BED-644A-5A093090DD6D}"/>
                </a:ext>
              </a:extLst>
            </p:cNvPr>
            <p:cNvSpPr/>
            <p:nvPr/>
          </p:nvSpPr>
          <p:spPr>
            <a:xfrm>
              <a:off x="3648779" y="4436280"/>
              <a:ext cx="1152144" cy="859536"/>
            </a:xfrm>
            <a:prstGeom prst="ellipse">
              <a:avLst/>
            </a:prstGeom>
            <a:noFill/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allout: Line 20">
              <a:extLst>
                <a:ext uri="{FF2B5EF4-FFF2-40B4-BE49-F238E27FC236}">
                  <a16:creationId xmlns:a16="http://schemas.microsoft.com/office/drawing/2014/main" id="{E5C4DF85-2907-65CA-7BAD-020DBC359FDF}"/>
                </a:ext>
              </a:extLst>
            </p:cNvPr>
            <p:cNvSpPr/>
            <p:nvPr/>
          </p:nvSpPr>
          <p:spPr>
            <a:xfrm>
              <a:off x="4185419" y="5880694"/>
              <a:ext cx="1547869" cy="662049"/>
            </a:xfrm>
            <a:prstGeom prst="borderCallout1">
              <a:avLst>
                <a:gd name="adj1" fmla="val -1937"/>
                <a:gd name="adj2" fmla="val 51347"/>
                <a:gd name="adj3" fmla="val -89041"/>
                <a:gd name="adj4" fmla="val 2825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New Venture Finance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B32953-FCAC-38EC-B23D-4B5A12C1C04E}"/>
              </a:ext>
            </a:extLst>
          </p:cNvPr>
          <p:cNvGrpSpPr/>
          <p:nvPr/>
        </p:nvGrpSpPr>
        <p:grpSpPr>
          <a:xfrm>
            <a:off x="2908918" y="119867"/>
            <a:ext cx="2959170" cy="1799938"/>
            <a:chOff x="2908918" y="119867"/>
            <a:chExt cx="2959170" cy="179993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DBD7BDB-F704-C5E2-1F33-406200D1E33F}"/>
                </a:ext>
              </a:extLst>
            </p:cNvPr>
            <p:cNvSpPr/>
            <p:nvPr/>
          </p:nvSpPr>
          <p:spPr>
            <a:xfrm>
              <a:off x="2908918" y="1282132"/>
              <a:ext cx="1152145" cy="637673"/>
            </a:xfrm>
            <a:prstGeom prst="ellipse">
              <a:avLst/>
            </a:prstGeom>
            <a:noFill/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allout: Line 23">
              <a:extLst>
                <a:ext uri="{FF2B5EF4-FFF2-40B4-BE49-F238E27FC236}">
                  <a16:creationId xmlns:a16="http://schemas.microsoft.com/office/drawing/2014/main" id="{64F4BABE-58CA-8A61-4F8C-D4A23D533CCA}"/>
                </a:ext>
              </a:extLst>
            </p:cNvPr>
            <p:cNvSpPr/>
            <p:nvPr/>
          </p:nvSpPr>
          <p:spPr>
            <a:xfrm>
              <a:off x="4320219" y="119867"/>
              <a:ext cx="1547869" cy="662049"/>
            </a:xfrm>
            <a:prstGeom prst="borderCallout1">
              <a:avLst>
                <a:gd name="adj1" fmla="val 98379"/>
                <a:gd name="adj2" fmla="val 49482"/>
                <a:gd name="adj3" fmla="val 217723"/>
                <a:gd name="adj4" fmla="val -14587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Entrepreneur Psychology/Well-being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E9C2EC-9680-E062-58EB-3576EDEB9447}"/>
              </a:ext>
            </a:extLst>
          </p:cNvPr>
          <p:cNvGrpSpPr/>
          <p:nvPr/>
        </p:nvGrpSpPr>
        <p:grpSpPr>
          <a:xfrm>
            <a:off x="2010620" y="3592468"/>
            <a:ext cx="1733607" cy="2561427"/>
            <a:chOff x="2010620" y="3592468"/>
            <a:chExt cx="1733607" cy="256142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AA8114-EA04-F6AE-2A48-6D546CBD883C}"/>
                </a:ext>
              </a:extLst>
            </p:cNvPr>
            <p:cNvSpPr/>
            <p:nvPr/>
          </p:nvSpPr>
          <p:spPr>
            <a:xfrm>
              <a:off x="2010620" y="3592468"/>
              <a:ext cx="1152145" cy="519283"/>
            </a:xfrm>
            <a:prstGeom prst="ellipse">
              <a:avLst/>
            </a:prstGeom>
            <a:noFill/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llout: Line 26">
              <a:extLst>
                <a:ext uri="{FF2B5EF4-FFF2-40B4-BE49-F238E27FC236}">
                  <a16:creationId xmlns:a16="http://schemas.microsoft.com/office/drawing/2014/main" id="{6CCAD655-153F-C351-9EE7-994277E9A9EB}"/>
                </a:ext>
              </a:extLst>
            </p:cNvPr>
            <p:cNvSpPr/>
            <p:nvPr/>
          </p:nvSpPr>
          <p:spPr>
            <a:xfrm>
              <a:off x="2092710" y="5491846"/>
              <a:ext cx="1651517" cy="662049"/>
            </a:xfrm>
            <a:prstGeom prst="borderCallout1">
              <a:avLst>
                <a:gd name="adj1" fmla="val -483"/>
                <a:gd name="adj2" fmla="val 51969"/>
                <a:gd name="adj3" fmla="val -209712"/>
                <a:gd name="adj4" fmla="val 38621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Social Entrepreneurship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679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58A447-BE46-FFF4-EB70-3B24DCB8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363"/>
            <a:ext cx="12192000" cy="57852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CFC95C-2824-E9B6-9B59-BFC80A4BD2CA}"/>
              </a:ext>
            </a:extLst>
          </p:cNvPr>
          <p:cNvSpPr/>
          <p:nvPr/>
        </p:nvSpPr>
        <p:spPr>
          <a:xfrm>
            <a:off x="-85724" y="-76200"/>
            <a:ext cx="12344400" cy="702945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17829E-6E77-89F8-BE6A-99B72B4B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Opportunities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DE426-9B30-4A0B-CF68-120F93EC8A5A}"/>
              </a:ext>
            </a:extLst>
          </p:cNvPr>
          <p:cNvSpPr/>
          <p:nvPr/>
        </p:nvSpPr>
        <p:spPr>
          <a:xfrm>
            <a:off x="685800" y="2362201"/>
            <a:ext cx="3571875" cy="3962400"/>
          </a:xfrm>
          <a:prstGeom prst="rect">
            <a:avLst/>
          </a:prstGeom>
          <a:solidFill>
            <a:srgbClr val="636EFA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9D59F-3EB5-1822-AB87-DF9259C0179B}"/>
              </a:ext>
            </a:extLst>
          </p:cNvPr>
          <p:cNvSpPr txBox="1"/>
          <p:nvPr/>
        </p:nvSpPr>
        <p:spPr>
          <a:xfrm>
            <a:off x="952500" y="3362325"/>
            <a:ext cx="3209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Embeddings can be used as inputs for: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Text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Cluster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Retrieval Augmented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…and more!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FF37C-4991-D0E3-4DFE-99B8B6A01CEC}"/>
              </a:ext>
            </a:extLst>
          </p:cNvPr>
          <p:cNvSpPr txBox="1"/>
          <p:nvPr/>
        </p:nvSpPr>
        <p:spPr>
          <a:xfrm>
            <a:off x="4914900" y="3362325"/>
            <a:ext cx="3209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Compare embeddings with other word/text embeddings: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Categorization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BB6193-02A0-F5DA-69D5-3B99CF8878C8}"/>
              </a:ext>
            </a:extLst>
          </p:cNvPr>
          <p:cNvSpPr txBox="1"/>
          <p:nvPr/>
        </p:nvSpPr>
        <p:spPr>
          <a:xfrm>
            <a:off x="8591550" y="3362325"/>
            <a:ext cx="3209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 custom embeddings to capture idiosyncrasies in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does meaning change over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Institutionalization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i="1" dirty="0">
                <a:solidFill>
                  <a:schemeClr val="bg1"/>
                </a:solidFill>
              </a:rPr>
              <a:t>Requires a lot of text!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845FE540-B898-B5FD-AB99-1DBCBC46A819}"/>
              </a:ext>
            </a:extLst>
          </p:cNvPr>
          <p:cNvSpPr txBox="1">
            <a:spLocks/>
          </p:cNvSpPr>
          <p:nvPr/>
        </p:nvSpPr>
        <p:spPr>
          <a:xfrm>
            <a:off x="952500" y="2514600"/>
            <a:ext cx="3209925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ML Inputs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E054F9E4-B1EE-E3B3-9E34-3FE25AD341C3}"/>
              </a:ext>
            </a:extLst>
          </p:cNvPr>
          <p:cNvSpPr txBox="1">
            <a:spLocks/>
          </p:cNvSpPr>
          <p:nvPr/>
        </p:nvSpPr>
        <p:spPr>
          <a:xfrm>
            <a:off x="4914900" y="2514600"/>
            <a:ext cx="3209925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Text Meaning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D7338BE8-16E0-6F60-F0FE-A47B19AB23E4}"/>
              </a:ext>
            </a:extLst>
          </p:cNvPr>
          <p:cNvSpPr txBox="1">
            <a:spLocks/>
          </p:cNvSpPr>
          <p:nvPr/>
        </p:nvSpPr>
        <p:spPr>
          <a:xfrm>
            <a:off x="8591550" y="2514600"/>
            <a:ext cx="3209925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Custom Corpora</a:t>
            </a:r>
          </a:p>
        </p:txBody>
      </p:sp>
    </p:spTree>
    <p:extLst>
      <p:ext uri="{BB962C8B-B14F-4D97-AF65-F5344CB8AC3E}">
        <p14:creationId xmlns:p14="http://schemas.microsoft.com/office/powerpoint/2010/main" val="411080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F34AFA-82F9-7ABF-B6DF-90D688FCB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363"/>
            <a:ext cx="12192000" cy="57852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CE71F1-2A50-F25B-C22F-84DD046A4908}"/>
              </a:ext>
            </a:extLst>
          </p:cNvPr>
          <p:cNvSpPr/>
          <p:nvPr/>
        </p:nvSpPr>
        <p:spPr>
          <a:xfrm>
            <a:off x="-85724" y="-76200"/>
            <a:ext cx="12344400" cy="702945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17829E-6E77-89F8-BE6A-99B72B4B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Opportunities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824E92-4E5C-B056-5557-875524CFD98D}"/>
              </a:ext>
            </a:extLst>
          </p:cNvPr>
          <p:cNvSpPr/>
          <p:nvPr/>
        </p:nvSpPr>
        <p:spPr>
          <a:xfrm>
            <a:off x="4629150" y="2359236"/>
            <a:ext cx="3571875" cy="3962400"/>
          </a:xfrm>
          <a:prstGeom prst="rect">
            <a:avLst/>
          </a:prstGeom>
          <a:solidFill>
            <a:srgbClr val="00A87C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16370-A2A3-C105-2241-8A7E4CC98C46}"/>
              </a:ext>
            </a:extLst>
          </p:cNvPr>
          <p:cNvSpPr txBox="1">
            <a:spLocks/>
          </p:cNvSpPr>
          <p:nvPr/>
        </p:nvSpPr>
        <p:spPr>
          <a:xfrm>
            <a:off x="952500" y="2514600"/>
            <a:ext cx="3209925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ML 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85494-BF33-4F53-EA7D-776F5A97AA7A}"/>
              </a:ext>
            </a:extLst>
          </p:cNvPr>
          <p:cNvSpPr txBox="1"/>
          <p:nvPr/>
        </p:nvSpPr>
        <p:spPr>
          <a:xfrm>
            <a:off x="952500" y="3362325"/>
            <a:ext cx="3209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Embeddings can be used as inputs for: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Retrieval Augmented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…and more!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C80C5E1-99D8-BB46-DBC5-F2E224BD37AD}"/>
              </a:ext>
            </a:extLst>
          </p:cNvPr>
          <p:cNvSpPr txBox="1">
            <a:spLocks/>
          </p:cNvSpPr>
          <p:nvPr/>
        </p:nvSpPr>
        <p:spPr>
          <a:xfrm>
            <a:off x="4914900" y="2514600"/>
            <a:ext cx="3209925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Text Meaning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524AB-271D-A5E4-DD88-0D79EC31A45D}"/>
              </a:ext>
            </a:extLst>
          </p:cNvPr>
          <p:cNvSpPr txBox="1"/>
          <p:nvPr/>
        </p:nvSpPr>
        <p:spPr>
          <a:xfrm>
            <a:off x="4914900" y="3362325"/>
            <a:ext cx="3209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Compare embeddings with other word/text embeddings: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Categorization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Bias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B85DB9F-2C4C-9570-9530-773BE74E3AB6}"/>
              </a:ext>
            </a:extLst>
          </p:cNvPr>
          <p:cNvSpPr txBox="1">
            <a:spLocks/>
          </p:cNvSpPr>
          <p:nvPr/>
        </p:nvSpPr>
        <p:spPr>
          <a:xfrm>
            <a:off x="8591550" y="2514600"/>
            <a:ext cx="3209925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Custom Corpora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AF7DE4-BA26-7C9C-E703-837153C06EB3}"/>
              </a:ext>
            </a:extLst>
          </p:cNvPr>
          <p:cNvSpPr txBox="1"/>
          <p:nvPr/>
        </p:nvSpPr>
        <p:spPr>
          <a:xfrm>
            <a:off x="8591550" y="3362325"/>
            <a:ext cx="3209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 custom embeddings to capture idiosyncrasies in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does meaning change over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Institutionalization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i="1" dirty="0">
                <a:solidFill>
                  <a:schemeClr val="bg1"/>
                </a:solidFill>
              </a:rPr>
              <a:t>Requires a lot of text!</a:t>
            </a:r>
          </a:p>
        </p:txBody>
      </p:sp>
    </p:spTree>
    <p:extLst>
      <p:ext uri="{BB962C8B-B14F-4D97-AF65-F5344CB8AC3E}">
        <p14:creationId xmlns:p14="http://schemas.microsoft.com/office/powerpoint/2010/main" val="4044219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2018-3D08-C111-2B1E-DE463D1D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goal </a:t>
            </a:r>
            <a:r>
              <a:rPr lang="en-US"/>
              <a:t>– two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E374-08FF-0B85-CAD5-5AD250F2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Provide you with:</a:t>
            </a:r>
          </a:p>
          <a:p>
            <a:pPr lvl="1"/>
            <a:r>
              <a:rPr lang="en-US" sz="2800" dirty="0"/>
              <a:t>High-level demonstration </a:t>
            </a:r>
          </a:p>
          <a:p>
            <a:pPr lvl="1"/>
            <a:r>
              <a:rPr lang="en-US" sz="2800" dirty="0"/>
              <a:t>Ideas for how they may apply in your research</a:t>
            </a:r>
          </a:p>
          <a:p>
            <a:pPr lvl="1"/>
            <a:r>
              <a:rPr lang="en-US" sz="2800" dirty="0"/>
              <a:t>Texts that you can use to test them out</a:t>
            </a:r>
          </a:p>
          <a:p>
            <a:pPr lvl="1"/>
            <a:r>
              <a:rPr lang="en-US" sz="2800" dirty="0"/>
              <a:t>Code so you can try them </a:t>
            </a:r>
            <a:r>
              <a:rPr lang="en-US" sz="2800" b="1" u="sng" dirty="0"/>
              <a:t>today</a:t>
            </a:r>
            <a:endParaRPr lang="en-US" sz="2800" dirty="0"/>
          </a:p>
          <a:p>
            <a:pPr lvl="1"/>
            <a:endParaRPr lang="en-US" sz="2800" dirty="0"/>
          </a:p>
          <a:p>
            <a:r>
              <a:rPr lang="en-US" sz="3200" dirty="0"/>
              <a:t>QR code to my GitHub at end of presentation</a:t>
            </a:r>
          </a:p>
          <a:p>
            <a:pPr lvl="1"/>
            <a:r>
              <a:rPr lang="en-US" sz="2800" dirty="0"/>
              <a:t>(Just about) everything you need to do what I did today</a:t>
            </a:r>
          </a:p>
          <a:p>
            <a:pPr lvl="1"/>
            <a:r>
              <a:rPr lang="en-US" sz="2800" dirty="0"/>
              <a:t>Slides are uploaded as well</a:t>
            </a:r>
          </a:p>
        </p:txBody>
      </p:sp>
    </p:spTree>
    <p:extLst>
      <p:ext uri="{BB962C8B-B14F-4D97-AF65-F5344CB8AC3E}">
        <p14:creationId xmlns:p14="http://schemas.microsoft.com/office/powerpoint/2010/main" val="3341464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E686F6-9E98-C955-43FC-BCF52367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363"/>
            <a:ext cx="12192000" cy="57852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9938BE-B4B7-0D14-3658-83C73131E56C}"/>
              </a:ext>
            </a:extLst>
          </p:cNvPr>
          <p:cNvSpPr/>
          <p:nvPr/>
        </p:nvSpPr>
        <p:spPr>
          <a:xfrm>
            <a:off x="-85724" y="-76200"/>
            <a:ext cx="12344400" cy="702945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8E2B3F-61CA-A8FD-0A2B-3A4D6BC7C29C}"/>
              </a:ext>
            </a:extLst>
          </p:cNvPr>
          <p:cNvSpPr/>
          <p:nvPr/>
        </p:nvSpPr>
        <p:spPr>
          <a:xfrm>
            <a:off x="8324850" y="2362201"/>
            <a:ext cx="3571875" cy="3962400"/>
          </a:xfrm>
          <a:prstGeom prst="rect">
            <a:avLst/>
          </a:prstGeom>
          <a:solidFill>
            <a:srgbClr val="EF553B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17829E-6E77-89F8-BE6A-99B72B4B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Opportunities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02E5C29-1BD3-C4A1-A35C-6C8DB8FFFEE6}"/>
              </a:ext>
            </a:extLst>
          </p:cNvPr>
          <p:cNvSpPr txBox="1">
            <a:spLocks/>
          </p:cNvSpPr>
          <p:nvPr/>
        </p:nvSpPr>
        <p:spPr>
          <a:xfrm>
            <a:off x="952500" y="2514600"/>
            <a:ext cx="3209925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ML 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951350-EF9C-709B-4C9A-5FB1AD696D1B}"/>
              </a:ext>
            </a:extLst>
          </p:cNvPr>
          <p:cNvSpPr txBox="1"/>
          <p:nvPr/>
        </p:nvSpPr>
        <p:spPr>
          <a:xfrm>
            <a:off x="952500" y="3362325"/>
            <a:ext cx="3209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Embeddings can be used as inputs for: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Retrieval Augmented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…and more!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500CF343-E9FB-3494-98C7-3F256D87242D}"/>
              </a:ext>
            </a:extLst>
          </p:cNvPr>
          <p:cNvSpPr txBox="1">
            <a:spLocks/>
          </p:cNvSpPr>
          <p:nvPr/>
        </p:nvSpPr>
        <p:spPr>
          <a:xfrm>
            <a:off x="4914900" y="2514600"/>
            <a:ext cx="3209925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Text Meaning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9DC8D-947F-C825-54F0-837D6632BC03}"/>
              </a:ext>
            </a:extLst>
          </p:cNvPr>
          <p:cNvSpPr txBox="1"/>
          <p:nvPr/>
        </p:nvSpPr>
        <p:spPr>
          <a:xfrm>
            <a:off x="4914900" y="3362325"/>
            <a:ext cx="3209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embeddings with other word/text embeddings: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9DC78949-5976-F670-6B65-B9E5AC51A414}"/>
              </a:ext>
            </a:extLst>
          </p:cNvPr>
          <p:cNvSpPr txBox="1">
            <a:spLocks/>
          </p:cNvSpPr>
          <p:nvPr/>
        </p:nvSpPr>
        <p:spPr>
          <a:xfrm>
            <a:off x="8591550" y="2514600"/>
            <a:ext cx="3209925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Custom Corpora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9D730-56FA-8E41-5C94-940A7F856DEA}"/>
              </a:ext>
            </a:extLst>
          </p:cNvPr>
          <p:cNvSpPr txBox="1"/>
          <p:nvPr/>
        </p:nvSpPr>
        <p:spPr>
          <a:xfrm>
            <a:off x="8591550" y="3362325"/>
            <a:ext cx="3209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 custom embeddings to capture idiosyncrasies in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does meaning change over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Institutionalization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i="1" dirty="0">
                <a:solidFill>
                  <a:schemeClr val="bg1"/>
                </a:solidFill>
              </a:rPr>
              <a:t>Requires a lot of text!</a:t>
            </a:r>
          </a:p>
        </p:txBody>
      </p:sp>
    </p:spTree>
    <p:extLst>
      <p:ext uri="{BB962C8B-B14F-4D97-AF65-F5344CB8AC3E}">
        <p14:creationId xmlns:p14="http://schemas.microsoft.com/office/powerpoint/2010/main" val="1495758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BCEE-B47A-66D3-A60C-176C6D27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E9856-3A41-AB4A-C7AD-C445D9A44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1" y="1619250"/>
            <a:ext cx="5104173" cy="430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564F08-ACE4-0660-946E-122944A9D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35" y="1619250"/>
            <a:ext cx="5060033" cy="430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C4CC92-5156-6937-37F7-531732E6A480}"/>
              </a:ext>
            </a:extLst>
          </p:cNvPr>
          <p:cNvSpPr txBox="1"/>
          <p:nvPr/>
        </p:nvSpPr>
        <p:spPr>
          <a:xfrm>
            <a:off x="1654313" y="5934670"/>
            <a:ext cx="3147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Main Repository</a:t>
            </a:r>
          </a:p>
          <a:p>
            <a:pPr algn="ctr"/>
            <a:r>
              <a:rPr lang="en-US" dirty="0"/>
              <a:t>https://github.com/amckenny/AOM2024_GetToKnowYourText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CACD4-BDA2-0C29-7375-16DEF332D111}"/>
              </a:ext>
            </a:extLst>
          </p:cNvPr>
          <p:cNvSpPr txBox="1"/>
          <p:nvPr/>
        </p:nvSpPr>
        <p:spPr>
          <a:xfrm>
            <a:off x="7412347" y="5924550"/>
            <a:ext cx="3147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GitHub Pages</a:t>
            </a:r>
          </a:p>
          <a:p>
            <a:pPr algn="ctr"/>
            <a:r>
              <a:rPr lang="en-US" dirty="0"/>
              <a:t>https://amckenny.github.io/</a:t>
            </a:r>
          </a:p>
          <a:p>
            <a:pPr algn="ctr"/>
            <a:r>
              <a:rPr lang="en-US" dirty="0"/>
              <a:t>AOM2024_GetToKnowYourText</a:t>
            </a:r>
          </a:p>
        </p:txBody>
      </p:sp>
    </p:spTree>
    <p:extLst>
      <p:ext uri="{BB962C8B-B14F-4D97-AF65-F5344CB8AC3E}">
        <p14:creationId xmlns:p14="http://schemas.microsoft.com/office/powerpoint/2010/main" val="743866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BEFA-BAC3-61EF-3246-C15AB979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96E31-DDFA-5C52-07C3-876DD4C2046E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https://github.com/amckenny/AOM2024_GetToKnowYourText</a:t>
            </a:r>
          </a:p>
        </p:txBody>
      </p:sp>
      <p:pic>
        <p:nvPicPr>
          <p:cNvPr id="1026" name="Picture 2" descr="QR Code Image">
            <a:extLst>
              <a:ext uri="{FF2B5EF4-FFF2-40B4-BE49-F238E27FC236}">
                <a16:creationId xmlns:a16="http://schemas.microsoft.com/office/drawing/2014/main" id="{DFBE2167-3ACB-02B2-102F-52B2EEE7EE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375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aret R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96AC9C-6C56-8477-C7CF-D655F0A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Caret Righ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D01F3B-26FF-4724-1A61-CCBDB26D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751610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6B577-541B-AF58-57F5-6B9C7AC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66B8-2777-F381-B82A-DCC818F342C0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https://github.com/amckenny/AOM2024_GetToKnowYourText</a:t>
            </a:r>
          </a:p>
        </p:txBody>
      </p:sp>
      <p:sp>
        <p:nvSpPr>
          <p:cNvPr id="87" name="Oval 86">
            <a:hlinkClick r:id="rId4" action="ppaction://hlinksldjump"/>
            <a:extLst>
              <a:ext uri="{FF2B5EF4-FFF2-40B4-BE49-F238E27FC236}">
                <a16:creationId xmlns:a16="http://schemas.microsoft.com/office/drawing/2014/main" id="{B2E6C90C-8B5A-FE71-B8F8-6114027A4856}"/>
              </a:ext>
            </a:extLst>
          </p:cNvPr>
          <p:cNvSpPr/>
          <p:nvPr/>
        </p:nvSpPr>
        <p:spPr>
          <a:xfrm>
            <a:off x="5486400" y="480536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hlinkClick r:id="rId5" action="ppaction://hlinksldjump"/>
            <a:extLst>
              <a:ext uri="{FF2B5EF4-FFF2-40B4-BE49-F238E27FC236}">
                <a16:creationId xmlns:a16="http://schemas.microsoft.com/office/drawing/2014/main" id="{37878B16-430E-A07D-671F-50B0787FC4EA}"/>
              </a:ext>
            </a:extLst>
          </p:cNvPr>
          <p:cNvSpPr/>
          <p:nvPr/>
        </p:nvSpPr>
        <p:spPr>
          <a:xfrm>
            <a:off x="58293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hlinkClick r:id="rId6" action="ppaction://hlinksldjump"/>
            <a:extLst>
              <a:ext uri="{FF2B5EF4-FFF2-40B4-BE49-F238E27FC236}">
                <a16:creationId xmlns:a16="http://schemas.microsoft.com/office/drawing/2014/main" id="{152E3C20-17FA-5009-5FB7-995477BE72C9}"/>
              </a:ext>
            </a:extLst>
          </p:cNvPr>
          <p:cNvSpPr/>
          <p:nvPr/>
        </p:nvSpPr>
        <p:spPr>
          <a:xfrm>
            <a:off x="61722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hlinkClick r:id="rId7" action="ppaction://hlinksldjump"/>
            <a:extLst>
              <a:ext uri="{FF2B5EF4-FFF2-40B4-BE49-F238E27FC236}">
                <a16:creationId xmlns:a16="http://schemas.microsoft.com/office/drawing/2014/main" id="{CCDE6036-A742-D12E-8343-D844611EA737}"/>
              </a:ext>
            </a:extLst>
          </p:cNvPr>
          <p:cNvSpPr/>
          <p:nvPr/>
        </p:nvSpPr>
        <p:spPr>
          <a:xfrm>
            <a:off x="65151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144174-040D-28DD-8A5C-CC07DDBF08CC}"/>
              </a:ext>
            </a:extLst>
          </p:cNvPr>
          <p:cNvGrpSpPr/>
          <p:nvPr/>
        </p:nvGrpSpPr>
        <p:grpSpPr>
          <a:xfrm>
            <a:off x="838200" y="2571750"/>
            <a:ext cx="120592837" cy="1714500"/>
            <a:chOff x="838200" y="2571750"/>
            <a:chExt cx="120592837" cy="171450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DC6B12-5E46-3ADE-EF79-20EE5ABA1452}"/>
                </a:ext>
              </a:extLst>
            </p:cNvPr>
            <p:cNvGrpSpPr/>
            <p:nvPr/>
          </p:nvGrpSpPr>
          <p:grpSpPr>
            <a:xfrm>
              <a:off x="838200" y="2571750"/>
              <a:ext cx="120592837" cy="1714500"/>
              <a:chOff x="2286000" y="2571750"/>
              <a:chExt cx="120592837" cy="1714500"/>
            </a:xfrm>
          </p:grpSpPr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9" name="Slide Zoom 8">
                    <a:extLst>
                      <a:ext uri="{FF2B5EF4-FFF2-40B4-BE49-F238E27FC236}">
                        <a16:creationId xmlns:a16="http://schemas.microsoft.com/office/drawing/2014/main" id="{9570DC24-C871-383E-7484-C76E436CF137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509596247"/>
                      </p:ext>
                    </p:extLst>
                  </p:nvPr>
                </p:nvGraphicFramePr>
                <p:xfrm>
                  <a:off x="2286000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6" cId="1418696177">
                        <pslz:zmPr id="{EC4894FF-3BDB-406F-8BDA-B775EEFDFC49}" transitionDur="500">
                          <p166:blipFill xmlns:p166="http://schemas.microsoft.com/office/powerpoint/2016/6/main">
                            <a:blip r:embed="rId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9" name="Slide Zoom 8">
                    <a:hlinkClick r:id="rId9" action="ppaction://hlinksldjump"/>
                    <a:extLst>
                      <a:ext uri="{FF2B5EF4-FFF2-40B4-BE49-F238E27FC236}">
                        <a16:creationId xmlns:a16="http://schemas.microsoft.com/office/drawing/2014/main" id="{9570DC24-C871-383E-7484-C76E436CF13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3820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1" name="Slide Zoom 10">
                    <a:extLst>
                      <a:ext uri="{FF2B5EF4-FFF2-40B4-BE49-F238E27FC236}">
                        <a16:creationId xmlns:a16="http://schemas.microsoft.com/office/drawing/2014/main" id="{0F393DF1-05DC-57A2-8942-0208D5CFB758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599602591"/>
                      </p:ext>
                    </p:extLst>
                  </p:nvPr>
                </p:nvGraphicFramePr>
                <p:xfrm>
                  <a:off x="607776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6" cId="859252845">
                        <pslz:zmPr id="{3D616BE7-69CF-42D4-8EE5-4C9115AB43C3}" transitionDur="500">
                          <p166:blipFill xmlns:p166="http://schemas.microsoft.com/office/powerpoint/2016/6/main">
                            <a:blip r:embed="rId1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1" name="Slide Zoom 10">
                    <a:hlinkClick r:id="rId12" action="ppaction://hlinksldjump"/>
                    <a:extLst>
                      <a:ext uri="{FF2B5EF4-FFF2-40B4-BE49-F238E27FC236}">
                        <a16:creationId xmlns:a16="http://schemas.microsoft.com/office/drawing/2014/main" id="{0F393DF1-05DC-57A2-8942-0208D5CFB75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629969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3" name="Slide Zoom 12">
                    <a:extLst>
                      <a:ext uri="{FF2B5EF4-FFF2-40B4-BE49-F238E27FC236}">
                        <a16:creationId xmlns:a16="http://schemas.microsoft.com/office/drawing/2014/main" id="{71AC181B-3D1E-195A-65EE-A54E1AC9670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7667816"/>
                      </p:ext>
                    </p:extLst>
                  </p:nvPr>
                </p:nvGraphicFramePr>
                <p:xfrm>
                  <a:off x="98695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7" cId="3341464255">
                        <pslz:zmPr id="{548F6B9A-A474-4FB2-8EF4-68D2BE3C6B00}" transitionDur="500">
                          <p166:blipFill xmlns:p166="http://schemas.microsoft.com/office/powerpoint/2016/6/main">
                            <a:blip r:embed="rId1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3" name="Slide Zoom 12">
                    <a:hlinkClick r:id="rId15" action="ppaction://hlinksldjump"/>
                    <a:extLst>
                      <a:ext uri="{FF2B5EF4-FFF2-40B4-BE49-F238E27FC236}">
                        <a16:creationId xmlns:a16="http://schemas.microsoft.com/office/drawing/2014/main" id="{71AC181B-3D1E-195A-65EE-A54E1AC9670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42173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5" name="Slide Zoom 14">
                    <a:extLst>
                      <a:ext uri="{FF2B5EF4-FFF2-40B4-BE49-F238E27FC236}">
                        <a16:creationId xmlns:a16="http://schemas.microsoft.com/office/drawing/2014/main" id="{4D88022B-517E-292E-E66C-BB28D5A284E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92003024"/>
                      </p:ext>
                    </p:extLst>
                  </p:nvPr>
                </p:nvGraphicFramePr>
                <p:xfrm>
                  <a:off x="1366130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4" cId="973565391">
                        <pslz:zmPr id="{FA6B33A0-2C6F-43D7-B421-AC492BBF028E}" transitionDur="500">
                          <p166:blipFill xmlns:p166="http://schemas.microsoft.com/office/powerpoint/2016/6/main">
                            <a:blip r:embed="rId1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5" name="Slide Zoom 14">
                    <a:hlinkClick r:id="rId18" action="ppaction://hlinksldjump"/>
                    <a:extLst>
                      <a:ext uri="{FF2B5EF4-FFF2-40B4-BE49-F238E27FC236}">
                        <a16:creationId xmlns:a16="http://schemas.microsoft.com/office/drawing/2014/main" id="{4D88022B-517E-292E-E66C-BB28D5A284E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221350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7" name="Slide Zoom 16">
                    <a:extLst>
                      <a:ext uri="{FF2B5EF4-FFF2-40B4-BE49-F238E27FC236}">
                        <a16:creationId xmlns:a16="http://schemas.microsoft.com/office/drawing/2014/main" id="{93E0E2BE-7315-A453-1224-F8BAB6CC6E97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95888119"/>
                      </p:ext>
                    </p:extLst>
                  </p:nvPr>
                </p:nvGraphicFramePr>
                <p:xfrm>
                  <a:off x="1745307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3" cId="2250139203">
                        <pslz:zmPr id="{7FEF92F4-7EFD-4614-B696-500DB1E2FA84}" transitionDur="500">
                          <p166:blipFill xmlns:p166="http://schemas.microsoft.com/office/powerpoint/2016/6/main">
                            <a:blip r:embed="rId2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7" name="Slide Zoom 16">
                    <a:hlinkClick r:id="rId21" action="ppaction://hlinksldjump"/>
                    <a:extLst>
                      <a:ext uri="{FF2B5EF4-FFF2-40B4-BE49-F238E27FC236}">
                        <a16:creationId xmlns:a16="http://schemas.microsoft.com/office/drawing/2014/main" id="{93E0E2BE-7315-A453-1224-F8BAB6CC6E9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600527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9" name="Slide Zoom 18">
                    <a:extLst>
                      <a:ext uri="{FF2B5EF4-FFF2-40B4-BE49-F238E27FC236}">
                        <a16:creationId xmlns:a16="http://schemas.microsoft.com/office/drawing/2014/main" id="{6B3FA9C0-E0DF-1C0E-9278-5CED5F6F1B0E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188936414"/>
                      </p:ext>
                    </p:extLst>
                  </p:nvPr>
                </p:nvGraphicFramePr>
                <p:xfrm>
                  <a:off x="2124484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4" cId="1650946241">
                        <pslz:zmPr id="{58653A05-166B-4D11-BCDA-C79862D50356}" transitionDur="500">
                          <p166:blipFill xmlns:p166="http://schemas.microsoft.com/office/powerpoint/2016/6/main">
                            <a:blip r:embed="rId2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9" name="Slide Zoom 18">
                    <a:hlinkClick r:id="rId24" action="ppaction://hlinksldjump"/>
                    <a:extLst>
                      <a:ext uri="{FF2B5EF4-FFF2-40B4-BE49-F238E27FC236}">
                        <a16:creationId xmlns:a16="http://schemas.microsoft.com/office/drawing/2014/main" id="{6B3FA9C0-E0DF-1C0E-9278-5CED5F6F1B0E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979704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1" name="Slide Zoom 20">
                    <a:extLst>
                      <a:ext uri="{FF2B5EF4-FFF2-40B4-BE49-F238E27FC236}">
                        <a16:creationId xmlns:a16="http://schemas.microsoft.com/office/drawing/2014/main" id="{E8B5D987-B6BB-C397-F808-25FA61DAA553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0314969"/>
                      </p:ext>
                    </p:extLst>
                  </p:nvPr>
                </p:nvGraphicFramePr>
                <p:xfrm>
                  <a:off x="2503660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6" cId="522352405">
                        <pslz:zmPr id="{51EFA9E1-A8F8-4E3C-9B1C-EBB3FE9DFDA5}" transitionDur="500">
                          <p166:blipFill xmlns:p166="http://schemas.microsoft.com/office/powerpoint/2016/6/main">
                            <a:blip r:embed="rId2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1" name="Slide Zoom 20">
                    <a:hlinkClick r:id="rId27" action="ppaction://hlinksldjump"/>
                    <a:extLst>
                      <a:ext uri="{FF2B5EF4-FFF2-40B4-BE49-F238E27FC236}">
                        <a16:creationId xmlns:a16="http://schemas.microsoft.com/office/drawing/2014/main" id="{E8B5D987-B6BB-C397-F808-25FA61DAA55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3588809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3" name="Slide Zoom 22">
                    <a:extLst>
                      <a:ext uri="{FF2B5EF4-FFF2-40B4-BE49-F238E27FC236}">
                        <a16:creationId xmlns:a16="http://schemas.microsoft.com/office/drawing/2014/main" id="{FA857E63-63D0-A533-7EDD-8E7F638033F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53609415"/>
                      </p:ext>
                    </p:extLst>
                  </p:nvPr>
                </p:nvGraphicFramePr>
                <p:xfrm>
                  <a:off x="2882837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8" cId="1578931138">
                        <pslz:zmPr id="{6C71B933-00EF-4C6C-B5C1-89167993897C}" transitionDur="500">
                          <p166:blipFill xmlns:p166="http://schemas.microsoft.com/office/powerpoint/2016/6/main">
                            <a:blip r:embed="rId2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3" name="Slide Zoom 22">
                    <a:hlinkClick r:id="rId30" action="ppaction://hlinksldjump"/>
                    <a:extLst>
                      <a:ext uri="{FF2B5EF4-FFF2-40B4-BE49-F238E27FC236}">
                        <a16:creationId xmlns:a16="http://schemas.microsoft.com/office/drawing/2014/main" id="{FA857E63-63D0-A533-7EDD-8E7F638033F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738057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5" name="Slide Zoom 24">
                    <a:extLst>
                      <a:ext uri="{FF2B5EF4-FFF2-40B4-BE49-F238E27FC236}">
                        <a16:creationId xmlns:a16="http://schemas.microsoft.com/office/drawing/2014/main" id="{BCF92DCA-0A83-64CA-B076-F55AE6308F33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74192469"/>
                      </p:ext>
                    </p:extLst>
                  </p:nvPr>
                </p:nvGraphicFramePr>
                <p:xfrm>
                  <a:off x="3262014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9" cId="532952372">
                        <pslz:zmPr id="{16C70596-1574-490F-BA30-BA6DFC8F454D}" transitionDur="500">
                          <p166:blipFill xmlns:p166="http://schemas.microsoft.com/office/powerpoint/2016/6/main">
                            <a:blip r:embed="rId3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5" name="Slide Zoom 24">
                    <a:hlinkClick r:id="rId33" action="ppaction://hlinksldjump"/>
                    <a:extLst>
                      <a:ext uri="{FF2B5EF4-FFF2-40B4-BE49-F238E27FC236}">
                        <a16:creationId xmlns:a16="http://schemas.microsoft.com/office/drawing/2014/main" id="{BCF92DCA-0A83-64CA-B076-F55AE6308F3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3117234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7" name="Slide Zoom 26">
                    <a:extLst>
                      <a:ext uri="{FF2B5EF4-FFF2-40B4-BE49-F238E27FC236}">
                        <a16:creationId xmlns:a16="http://schemas.microsoft.com/office/drawing/2014/main" id="{F9F615F1-7F76-7290-93E4-48415C86B3C4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06668665"/>
                      </p:ext>
                    </p:extLst>
                  </p:nvPr>
                </p:nvGraphicFramePr>
                <p:xfrm>
                  <a:off x="3641191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7" cId="3416925390">
                        <pslz:zmPr id="{334291DA-13AF-4118-A8F6-C1D179927157}" transitionDur="500">
                          <p166:blipFill xmlns:p166="http://schemas.microsoft.com/office/powerpoint/2016/6/main">
                            <a:blip r:embed="rId3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7" name="Slide Zoom 26">
                    <a:hlinkClick r:id="rId36" action="ppaction://hlinksldjump"/>
                    <a:extLst>
                      <a:ext uri="{FF2B5EF4-FFF2-40B4-BE49-F238E27FC236}">
                        <a16:creationId xmlns:a16="http://schemas.microsoft.com/office/drawing/2014/main" id="{F9F615F1-7F76-7290-93E4-48415C86B3C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3496411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9" name="Slide Zoom 28">
                    <a:extLst>
                      <a:ext uri="{FF2B5EF4-FFF2-40B4-BE49-F238E27FC236}">
                        <a16:creationId xmlns:a16="http://schemas.microsoft.com/office/drawing/2014/main" id="{634D69BD-B60B-F832-71FD-059EDBDBDAE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839893739"/>
                      </p:ext>
                    </p:extLst>
                  </p:nvPr>
                </p:nvGraphicFramePr>
                <p:xfrm>
                  <a:off x="4020368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0" cId="3690038568">
                        <pslz:zmPr id="{03FB7EC7-F6A6-4AB5-B890-FFBB07A3C5C6}" transitionDur="500">
                          <p166:blipFill xmlns:p166="http://schemas.microsoft.com/office/powerpoint/2016/6/main">
                            <a:blip r:embed="rId3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9" name="Slide Zoom 28">
                    <a:hlinkClick r:id="rId39" action="ppaction://hlinksldjump"/>
                    <a:extLst>
                      <a:ext uri="{FF2B5EF4-FFF2-40B4-BE49-F238E27FC236}">
                        <a16:creationId xmlns:a16="http://schemas.microsoft.com/office/drawing/2014/main" id="{634D69BD-B60B-F832-71FD-059EDBDBDAE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3875588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1" name="Slide Zoom 30">
                    <a:extLst>
                      <a:ext uri="{FF2B5EF4-FFF2-40B4-BE49-F238E27FC236}">
                        <a16:creationId xmlns:a16="http://schemas.microsoft.com/office/drawing/2014/main" id="{2BD180EE-7B51-3E0F-E901-8E4F606A6D4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37291879"/>
                      </p:ext>
                    </p:extLst>
                  </p:nvPr>
                </p:nvGraphicFramePr>
                <p:xfrm>
                  <a:off x="4399544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1" cId="3246618116">
                        <pslz:zmPr id="{A002CC12-20CB-4D12-94C0-911F9DDBADF5}" transitionDur="500">
                          <p166:blipFill xmlns:p166="http://schemas.microsoft.com/office/powerpoint/2016/6/main">
                            <a:blip r:embed="rId4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1" name="Slide Zoom 30">
                    <a:hlinkClick r:id="rId42" action="ppaction://hlinksldjump"/>
                    <a:extLst>
                      <a:ext uri="{FF2B5EF4-FFF2-40B4-BE49-F238E27FC236}">
                        <a16:creationId xmlns:a16="http://schemas.microsoft.com/office/drawing/2014/main" id="{2BD180EE-7B51-3E0F-E901-8E4F606A6D4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2547649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4" name="Slide Zoom 33">
                    <a:extLst>
                      <a:ext uri="{FF2B5EF4-FFF2-40B4-BE49-F238E27FC236}">
                        <a16:creationId xmlns:a16="http://schemas.microsoft.com/office/drawing/2014/main" id="{E4533EB8-DF45-BFDD-113C-2A3CE4ECE41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536674869"/>
                      </p:ext>
                    </p:extLst>
                  </p:nvPr>
                </p:nvGraphicFramePr>
                <p:xfrm>
                  <a:off x="4778721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2" cId="3810309875">
                        <pslz:zmPr id="{BF1B7FB0-7E39-4EEC-9B9B-F834C807AF19}" transitionDur="500">
                          <p166:blipFill xmlns:p166="http://schemas.microsoft.com/office/powerpoint/2016/6/main">
                            <a:blip r:embed="rId4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4" name="Slide Zoom 33">
                    <a:hlinkClick r:id="rId45" action="ppaction://hlinksldjump"/>
                    <a:extLst>
                      <a:ext uri="{FF2B5EF4-FFF2-40B4-BE49-F238E27FC236}">
                        <a16:creationId xmlns:a16="http://schemas.microsoft.com/office/drawing/2014/main" id="{E4533EB8-DF45-BFDD-113C-2A3CE4ECE41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4633941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8" name="Slide Zoom 37">
                    <a:extLst>
                      <a:ext uri="{FF2B5EF4-FFF2-40B4-BE49-F238E27FC236}">
                        <a16:creationId xmlns:a16="http://schemas.microsoft.com/office/drawing/2014/main" id="{FFB0B0E8-0C73-6BF3-6393-F6C150E00AD8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39970651"/>
                      </p:ext>
                    </p:extLst>
                  </p:nvPr>
                </p:nvGraphicFramePr>
                <p:xfrm>
                  <a:off x="5157898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3" cId="369187318">
                        <pslz:zmPr id="{F892DF05-396E-43AE-82C5-7CB8767494B9}" transitionDur="500">
                          <p166:blipFill xmlns:p166="http://schemas.microsoft.com/office/powerpoint/2016/6/main">
                            <a:blip r:embed="rId4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8" name="Slide Zoom 37">
                    <a:hlinkClick r:id="rId48" action="ppaction://hlinksldjump"/>
                    <a:extLst>
                      <a:ext uri="{FF2B5EF4-FFF2-40B4-BE49-F238E27FC236}">
                        <a16:creationId xmlns:a16="http://schemas.microsoft.com/office/drawing/2014/main" id="{FFB0B0E8-0C73-6BF3-6393-F6C150E00AD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013118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2" name="Slide Zoom 41">
                    <a:extLst>
                      <a:ext uri="{FF2B5EF4-FFF2-40B4-BE49-F238E27FC236}">
                        <a16:creationId xmlns:a16="http://schemas.microsoft.com/office/drawing/2014/main" id="{BA30A320-5641-939D-DA89-EF179CBF5524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959703045"/>
                      </p:ext>
                    </p:extLst>
                  </p:nvPr>
                </p:nvGraphicFramePr>
                <p:xfrm>
                  <a:off x="5537075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4" cId="2019130762">
                        <pslz:zmPr id="{BACF7BE3-5BAC-4BC0-8807-3F99F56E462E}" transitionDur="500">
                          <p166:blipFill xmlns:p166="http://schemas.microsoft.com/office/powerpoint/2016/6/main">
                            <a:blip r:embed="rId5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2" name="Slide Zoom 41">
                    <a:hlinkClick r:id="rId51" action="ppaction://hlinksldjump"/>
                    <a:extLst>
                      <a:ext uri="{FF2B5EF4-FFF2-40B4-BE49-F238E27FC236}">
                        <a16:creationId xmlns:a16="http://schemas.microsoft.com/office/drawing/2014/main" id="{BA30A320-5641-939D-DA89-EF179CBF552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392295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6" name="Slide Zoom 45">
                    <a:extLst>
                      <a:ext uri="{FF2B5EF4-FFF2-40B4-BE49-F238E27FC236}">
                        <a16:creationId xmlns:a16="http://schemas.microsoft.com/office/drawing/2014/main" id="{23645D0D-137A-9A15-5F20-E3D519C1C2D4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86265066"/>
                      </p:ext>
                    </p:extLst>
                  </p:nvPr>
                </p:nvGraphicFramePr>
                <p:xfrm>
                  <a:off x="5916252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8" cId="2608670703">
                        <pslz:zmPr id="{7FA2965A-6B12-449C-B652-27B9A83C7A33}" transitionDur="500">
                          <p166:blipFill xmlns:p166="http://schemas.microsoft.com/office/powerpoint/2016/6/main">
                            <a:blip r:embed="rId5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6" name="Slide Zoom 45">
                    <a:hlinkClick r:id="rId54" action="ppaction://hlinksldjump"/>
                    <a:extLst>
                      <a:ext uri="{FF2B5EF4-FFF2-40B4-BE49-F238E27FC236}">
                        <a16:creationId xmlns:a16="http://schemas.microsoft.com/office/drawing/2014/main" id="{23645D0D-137A-9A15-5F20-E3D519C1C2D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5771472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9" name="Slide Zoom 48">
                    <a:extLst>
                      <a:ext uri="{FF2B5EF4-FFF2-40B4-BE49-F238E27FC236}">
                        <a16:creationId xmlns:a16="http://schemas.microsoft.com/office/drawing/2014/main" id="{D07766A9-5034-31ED-1E33-D234FCE037D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80382752"/>
                      </p:ext>
                    </p:extLst>
                  </p:nvPr>
                </p:nvGraphicFramePr>
                <p:xfrm>
                  <a:off x="6295428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6" cId="2669009160">
                        <pslz:zmPr id="{2CC30930-9374-4BE7-AB07-C8B4486EFD62}" transitionDur="500">
                          <p166:blipFill xmlns:p166="http://schemas.microsoft.com/office/powerpoint/2016/6/main">
                            <a:blip r:embed="rId5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9" name="Slide Zoom 48">
                    <a:hlinkClick r:id="rId57" action="ppaction://hlinksldjump"/>
                    <a:extLst>
                      <a:ext uri="{FF2B5EF4-FFF2-40B4-BE49-F238E27FC236}">
                        <a16:creationId xmlns:a16="http://schemas.microsoft.com/office/drawing/2014/main" id="{D07766A9-5034-31ED-1E33-D234FCE037D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61506489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5" name="Slide Zoom 54">
                    <a:extLst>
                      <a:ext uri="{FF2B5EF4-FFF2-40B4-BE49-F238E27FC236}">
                        <a16:creationId xmlns:a16="http://schemas.microsoft.com/office/drawing/2014/main" id="{E42C5AD7-D500-DE6F-9EF0-00FDFDAECBC4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08429694"/>
                      </p:ext>
                    </p:extLst>
                  </p:nvPr>
                </p:nvGraphicFramePr>
                <p:xfrm>
                  <a:off x="6674605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67" cId="1445278417">
                        <pslz:zmPr id="{3317E17C-068A-4A31-9C03-5131C610D397}" transitionDur="500">
                          <p166:blipFill xmlns:p166="http://schemas.microsoft.com/office/powerpoint/2016/6/main">
                            <a:blip r:embed="rId5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5" name="Slide Zoom 54">
                    <a:hlinkClick r:id="rId60" action="ppaction://hlinksldjump"/>
                    <a:extLst>
                      <a:ext uri="{FF2B5EF4-FFF2-40B4-BE49-F238E27FC236}">
                        <a16:creationId xmlns:a16="http://schemas.microsoft.com/office/drawing/2014/main" id="{E42C5AD7-D500-DE6F-9EF0-00FDFDAECBC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529825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7" name="Slide Zoom 56">
                    <a:extLst>
                      <a:ext uri="{FF2B5EF4-FFF2-40B4-BE49-F238E27FC236}">
                        <a16:creationId xmlns:a16="http://schemas.microsoft.com/office/drawing/2014/main" id="{DAFCF0B5-680B-0E1C-576C-E357D2E8D4D4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852784009"/>
                      </p:ext>
                    </p:extLst>
                  </p:nvPr>
                </p:nvGraphicFramePr>
                <p:xfrm>
                  <a:off x="7053782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68" cId="952743771">
                        <pslz:zmPr id="{07AA64A9-D378-4F49-A0D3-1298F7D00C82}" transitionDur="500">
                          <p166:blipFill xmlns:p166="http://schemas.microsoft.com/office/powerpoint/2016/6/main">
                            <a:blip r:embed="rId6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7" name="Slide Zoom 56">
                    <a:hlinkClick r:id="rId63" action="ppaction://hlinksldjump"/>
                    <a:extLst>
                      <a:ext uri="{FF2B5EF4-FFF2-40B4-BE49-F238E27FC236}">
                        <a16:creationId xmlns:a16="http://schemas.microsoft.com/office/drawing/2014/main" id="{DAFCF0B5-680B-0E1C-576C-E357D2E8D4D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6909002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9" name="Slide Zoom 58">
                    <a:extLst>
                      <a:ext uri="{FF2B5EF4-FFF2-40B4-BE49-F238E27FC236}">
                        <a16:creationId xmlns:a16="http://schemas.microsoft.com/office/drawing/2014/main" id="{36EDE497-D07C-1677-5B96-3454564865A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060565870"/>
                      </p:ext>
                    </p:extLst>
                  </p:nvPr>
                </p:nvGraphicFramePr>
                <p:xfrm>
                  <a:off x="7432959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9" cId="4204728636">
                        <pslz:zmPr id="{95FAE01F-7C1A-475B-A9A5-FBCDDB1A69BA}" transitionDur="500">
                          <p166:blipFill xmlns:p166="http://schemas.microsoft.com/office/powerpoint/2016/6/main">
                            <a:blip r:embed="rId6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9" name="Slide Zoom 58">
                    <a:hlinkClick r:id="rId66" action="ppaction://hlinksldjump"/>
                    <a:extLst>
                      <a:ext uri="{FF2B5EF4-FFF2-40B4-BE49-F238E27FC236}">
                        <a16:creationId xmlns:a16="http://schemas.microsoft.com/office/drawing/2014/main" id="{36EDE497-D07C-1677-5B96-3454564865A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7288179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1" name="Slide Zoom 60">
                    <a:extLst>
                      <a:ext uri="{FF2B5EF4-FFF2-40B4-BE49-F238E27FC236}">
                        <a16:creationId xmlns:a16="http://schemas.microsoft.com/office/drawing/2014/main" id="{02A47D13-FBC8-363B-505C-DAABEBE244F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54527748"/>
                      </p:ext>
                    </p:extLst>
                  </p:nvPr>
                </p:nvGraphicFramePr>
                <p:xfrm>
                  <a:off x="7812136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0" cId="4240486291">
                        <pslz:zmPr id="{B255EAE5-7251-4A00-9F52-ED319B47018E}" transitionDur="500">
                          <p166:blipFill xmlns:p166="http://schemas.microsoft.com/office/powerpoint/2016/6/main">
                            <a:blip r:embed="rId6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1" name="Slide Zoom 60">
                    <a:hlinkClick r:id="rId69" action="ppaction://hlinksldjump"/>
                    <a:extLst>
                      <a:ext uri="{FF2B5EF4-FFF2-40B4-BE49-F238E27FC236}">
                        <a16:creationId xmlns:a16="http://schemas.microsoft.com/office/drawing/2014/main" id="{02A47D13-FBC8-363B-505C-DAABEBE244F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7667356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3" name="Slide Zoom 62">
                    <a:extLst>
                      <a:ext uri="{FF2B5EF4-FFF2-40B4-BE49-F238E27FC236}">
                        <a16:creationId xmlns:a16="http://schemas.microsoft.com/office/drawing/2014/main" id="{1AA20F33-E0FD-31B7-37BC-358EF78CC16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82346333"/>
                      </p:ext>
                    </p:extLst>
                  </p:nvPr>
                </p:nvGraphicFramePr>
                <p:xfrm>
                  <a:off x="8191312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2" cId="2357583151">
                        <pslz:zmPr id="{8B2FC62D-4589-4D9E-9511-A516E25AF082}" transitionDur="500">
                          <p166:blipFill xmlns:p166="http://schemas.microsoft.com/office/powerpoint/2016/6/main">
                            <a:blip r:embed="rId7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3" name="Slide Zoom 62">
                    <a:hlinkClick r:id="rId72" action="ppaction://hlinksldjump"/>
                    <a:extLst>
                      <a:ext uri="{FF2B5EF4-FFF2-40B4-BE49-F238E27FC236}">
                        <a16:creationId xmlns:a16="http://schemas.microsoft.com/office/drawing/2014/main" id="{1AA20F33-E0FD-31B7-37BC-358EF78CC16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80465329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5" name="Slide Zoom 64">
                    <a:extLst>
                      <a:ext uri="{FF2B5EF4-FFF2-40B4-BE49-F238E27FC236}">
                        <a16:creationId xmlns:a16="http://schemas.microsoft.com/office/drawing/2014/main" id="{87EAEDBE-84E1-C98C-46F0-FE139FC45E48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60786335"/>
                      </p:ext>
                    </p:extLst>
                  </p:nvPr>
                </p:nvGraphicFramePr>
                <p:xfrm>
                  <a:off x="8570489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7" cId="989646580">
                        <pslz:zmPr id="{2FA5C010-B0DB-4FED-8F54-FA2B803DBDD2}" transitionDur="500">
                          <p166:blipFill xmlns:p166="http://schemas.microsoft.com/office/powerpoint/2016/6/main">
                            <a:blip r:embed="rId7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5" name="Slide Zoom 64">
                    <a:hlinkClick r:id="rId75" action="ppaction://hlinksldjump"/>
                    <a:extLst>
                      <a:ext uri="{FF2B5EF4-FFF2-40B4-BE49-F238E27FC236}">
                        <a16:creationId xmlns:a16="http://schemas.microsoft.com/office/drawing/2014/main" id="{87EAEDBE-84E1-C98C-46F0-FE139FC45E4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8425709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7" name="Slide Zoom 66">
                    <a:extLst>
                      <a:ext uri="{FF2B5EF4-FFF2-40B4-BE49-F238E27FC236}">
                        <a16:creationId xmlns:a16="http://schemas.microsoft.com/office/drawing/2014/main" id="{9198A02D-D871-B1A3-A996-6393D8169ED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90007271"/>
                      </p:ext>
                    </p:extLst>
                  </p:nvPr>
                </p:nvGraphicFramePr>
                <p:xfrm>
                  <a:off x="8949666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3" cId="2343189029">
                        <pslz:zmPr id="{D42BDE88-AA49-4DFF-BA64-E1103E37482D}" transitionDur="500">
                          <p166:blipFill xmlns:p166="http://schemas.microsoft.com/office/powerpoint/2016/6/main">
                            <a:blip r:embed="rId7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7" name="Slide Zoom 66">
                    <a:hlinkClick r:id="rId78" action="ppaction://hlinksldjump"/>
                    <a:extLst>
                      <a:ext uri="{FF2B5EF4-FFF2-40B4-BE49-F238E27FC236}">
                        <a16:creationId xmlns:a16="http://schemas.microsoft.com/office/drawing/2014/main" id="{9198A02D-D871-B1A3-A996-6393D8169ED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8804886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9" name="Slide Zoom 68">
                    <a:extLst>
                      <a:ext uri="{FF2B5EF4-FFF2-40B4-BE49-F238E27FC236}">
                        <a16:creationId xmlns:a16="http://schemas.microsoft.com/office/drawing/2014/main" id="{3923DB9D-C56F-0580-499A-4B702F290988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789412699"/>
                      </p:ext>
                    </p:extLst>
                  </p:nvPr>
                </p:nvGraphicFramePr>
                <p:xfrm>
                  <a:off x="9328843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4" cId="3436572616">
                        <pslz:zmPr id="{5ABB42F3-A0B3-4CE0-A747-D04313DE8309}" transitionDur="500">
                          <p166:blipFill xmlns:p166="http://schemas.microsoft.com/office/powerpoint/2016/6/main">
                            <a:blip r:embed="rId8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9" name="Slide Zoom 68">
                    <a:hlinkClick r:id="rId81" action="ppaction://hlinksldjump"/>
                    <a:extLst>
                      <a:ext uri="{FF2B5EF4-FFF2-40B4-BE49-F238E27FC236}">
                        <a16:creationId xmlns:a16="http://schemas.microsoft.com/office/drawing/2014/main" id="{3923DB9D-C56F-0580-499A-4B702F29098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9184063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1" name="Slide Zoom 70">
                    <a:extLst>
                      <a:ext uri="{FF2B5EF4-FFF2-40B4-BE49-F238E27FC236}">
                        <a16:creationId xmlns:a16="http://schemas.microsoft.com/office/drawing/2014/main" id="{4E2E0D6E-C6BC-1335-BA32-C3C983D3FC54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738333610"/>
                      </p:ext>
                    </p:extLst>
                  </p:nvPr>
                </p:nvGraphicFramePr>
                <p:xfrm>
                  <a:off x="9708020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5" cId="1778823237">
                        <pslz:zmPr id="{D371A365-3610-4E43-9640-8597D23F03D4}" transitionDur="500">
                          <p166:blipFill xmlns:p166="http://schemas.microsoft.com/office/powerpoint/2016/6/main">
                            <a:blip r:embed="rId8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1" name="Slide Zoom 70">
                    <a:hlinkClick r:id="rId84" action="ppaction://hlinksldjump"/>
                    <a:extLst>
                      <a:ext uri="{FF2B5EF4-FFF2-40B4-BE49-F238E27FC236}">
                        <a16:creationId xmlns:a16="http://schemas.microsoft.com/office/drawing/2014/main" id="{4E2E0D6E-C6BC-1335-BA32-C3C983D3FC5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9563240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3" name="Slide Zoom 72">
                    <a:extLst>
                      <a:ext uri="{FF2B5EF4-FFF2-40B4-BE49-F238E27FC236}">
                        <a16:creationId xmlns:a16="http://schemas.microsoft.com/office/drawing/2014/main" id="{2D2B8BF5-8B29-30AD-501C-A1FB61D04C2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81674425"/>
                      </p:ext>
                    </p:extLst>
                  </p:nvPr>
                </p:nvGraphicFramePr>
                <p:xfrm>
                  <a:off x="10087196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6" cId="2400679107">
                        <pslz:zmPr id="{6DF250DC-B764-49FC-8870-21B8D24C2CD1}" transitionDur="500">
                          <p166:blipFill xmlns:p166="http://schemas.microsoft.com/office/powerpoint/2016/6/main">
                            <a:blip r:embed="rId8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3" name="Slide Zoom 72">
                    <a:hlinkClick r:id="rId87" action="ppaction://hlinksldjump"/>
                    <a:extLst>
                      <a:ext uri="{FF2B5EF4-FFF2-40B4-BE49-F238E27FC236}">
                        <a16:creationId xmlns:a16="http://schemas.microsoft.com/office/drawing/2014/main" id="{2D2B8BF5-8B29-30AD-501C-A1FB61D04C2F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99424169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5" name="Slide Zoom 74">
                    <a:extLst>
                      <a:ext uri="{FF2B5EF4-FFF2-40B4-BE49-F238E27FC236}">
                        <a16:creationId xmlns:a16="http://schemas.microsoft.com/office/drawing/2014/main" id="{63AEC67F-7F83-8894-9601-3432808C582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892122752"/>
                      </p:ext>
                    </p:extLst>
                  </p:nvPr>
                </p:nvGraphicFramePr>
                <p:xfrm>
                  <a:off x="1046637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1" cId="4110804077">
                        <pslz:zmPr id="{6191F1BA-9803-46B2-9F02-846BB8DA4994}" transitionDur="500">
                          <p166:blipFill xmlns:p166="http://schemas.microsoft.com/office/powerpoint/2016/6/main">
                            <a:blip r:embed="rId8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5" name="Slide Zoom 74">
                    <a:hlinkClick r:id="rId90" action="ppaction://hlinksldjump"/>
                    <a:extLst>
                      <a:ext uri="{FF2B5EF4-FFF2-40B4-BE49-F238E27FC236}">
                        <a16:creationId xmlns:a16="http://schemas.microsoft.com/office/drawing/2014/main" id="{63AEC67F-7F83-8894-9601-3432808C582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0321593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7" name="Slide Zoom 76">
                    <a:extLst>
                      <a:ext uri="{FF2B5EF4-FFF2-40B4-BE49-F238E27FC236}">
                        <a16:creationId xmlns:a16="http://schemas.microsoft.com/office/drawing/2014/main" id="{EA90C9F4-21AD-0A0D-4E09-1D8929B3C9AA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58903144"/>
                      </p:ext>
                    </p:extLst>
                  </p:nvPr>
                </p:nvGraphicFramePr>
                <p:xfrm>
                  <a:off x="10845550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8" cId="4044219938">
                        <pslz:zmPr id="{F660D4D5-7E98-4DF1-9C75-B7F281C016C9}" transitionDur="500">
                          <p166:blipFill xmlns:p166="http://schemas.microsoft.com/office/powerpoint/2016/6/main">
                            <a:blip r:embed="rId9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7" name="Slide Zoom 76">
                    <a:hlinkClick r:id="rId93" action="ppaction://hlinksldjump"/>
                    <a:extLst>
                      <a:ext uri="{FF2B5EF4-FFF2-40B4-BE49-F238E27FC236}">
                        <a16:creationId xmlns:a16="http://schemas.microsoft.com/office/drawing/2014/main" id="{EA90C9F4-21AD-0A0D-4E09-1D8929B3C9AA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0700770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9" name="Slide Zoom 78">
                    <a:extLst>
                      <a:ext uri="{FF2B5EF4-FFF2-40B4-BE49-F238E27FC236}">
                        <a16:creationId xmlns:a16="http://schemas.microsoft.com/office/drawing/2014/main" id="{D9F507A4-088E-6480-D6BC-8576D164711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93761453"/>
                      </p:ext>
                    </p:extLst>
                  </p:nvPr>
                </p:nvGraphicFramePr>
                <p:xfrm>
                  <a:off x="11224727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2" cId="1495758415">
                        <pslz:zmPr id="{D24590C9-CD88-408D-8442-E1A25BCC3CE8}" transitionDur="500">
                          <p166:blipFill xmlns:p166="http://schemas.microsoft.com/office/powerpoint/2016/6/main">
                            <a:blip r:embed="rId9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9" name="Slide Zoom 78">
                    <a:hlinkClick r:id="rId96" action="ppaction://hlinksldjump"/>
                    <a:extLst>
                      <a:ext uri="{FF2B5EF4-FFF2-40B4-BE49-F238E27FC236}">
                        <a16:creationId xmlns:a16="http://schemas.microsoft.com/office/drawing/2014/main" id="{D9F507A4-088E-6480-D6BC-8576D164711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11079947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>
            <mc:Choice xmlns:pslz="http://schemas.microsoft.com/office/powerpoint/2016/slidezoom" Requires="pslz">
              <p:graphicFrame>
                <p:nvGraphicFramePr>
                  <p:cNvPr id="81" name="Slide Zoom 80">
                    <a:extLst>
                      <a:ext uri="{FF2B5EF4-FFF2-40B4-BE49-F238E27FC236}">
                        <a16:creationId xmlns:a16="http://schemas.microsoft.com/office/drawing/2014/main" id="{BA627920-1C96-1B69-504F-657BBAB78A6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06438546"/>
                      </p:ext>
                    </p:extLst>
                  </p:nvPr>
                </p:nvGraphicFramePr>
                <p:xfrm>
                  <a:off x="1198308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7" cId="3199375267">
                        <pslz:zmPr id="{43B7FC97-1C69-4ACB-B759-B4D27E115E6C}" transitionDur="500">
                          <p166:blipFill xmlns:p166="http://schemas.microsoft.com/office/powerpoint/2016/6/main">
                            <a:blip r:embed="rId9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>
              <p:pic>
                <p:nvPicPr>
                  <p:cNvPr id="81" name="Slide Zoom 80">
                    <a:hlinkClick r:id="rId99" action="ppaction://hlinksldjump"/>
                    <a:extLst>
                      <a:ext uri="{FF2B5EF4-FFF2-40B4-BE49-F238E27FC236}">
                        <a16:creationId xmlns:a16="http://schemas.microsoft.com/office/drawing/2014/main" id="{BA627920-1C96-1B69-504F-657BBAB78A6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11838303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</p:grpSp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" name="Slide Zoom 2">
                  <a:extLst>
                    <a:ext uri="{FF2B5EF4-FFF2-40B4-BE49-F238E27FC236}">
                      <a16:creationId xmlns:a16="http://schemas.microsoft.com/office/drawing/2014/main" id="{077C42E8-06CA-A5A9-5A0A-CD8CCFAB121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45892465"/>
                    </p:ext>
                  </p:extLst>
                </p:nvPr>
              </p:nvGraphicFramePr>
              <p:xfrm>
                <a:off x="11459125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409" cId="743866385">
                      <pslz:zmPr id="{913AB81B-94FF-48F8-AB46-A3ED95ED2170}" returnToParent="0" transitionDur="1000">
                        <p166:blipFill xmlns:p166="http://schemas.microsoft.com/office/powerpoint/2016/6/main">
                          <a:blip r:embed="rId10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" name="Slide Zoom 2">
                  <a:hlinkClick r:id="rId101" action="ppaction://hlinksldjump"/>
                  <a:extLst>
                    <a:ext uri="{FF2B5EF4-FFF2-40B4-BE49-F238E27FC236}">
                      <a16:creationId xmlns:a16="http://schemas.microsoft.com/office/drawing/2014/main" id="{077C42E8-06CA-A5A9-5A0A-CD8CCFAB121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459125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242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aret R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96AC9C-6C56-8477-C7CF-D655F0A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Caret Righ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D01F3B-26FF-4724-1A61-CCBDB26D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76200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6B577-541B-AF58-57F5-6B9C7AC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66B8-2777-F381-B82A-DCC818F342C0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https://github.com/amckenny/AOM2024_GetToKnowYourText</a:t>
            </a:r>
          </a:p>
        </p:txBody>
      </p:sp>
      <p:sp>
        <p:nvSpPr>
          <p:cNvPr id="3" name="Oval 2">
            <a:hlinkClick r:id="rId4" action="ppaction://hlinksldjump"/>
            <a:extLst>
              <a:ext uri="{FF2B5EF4-FFF2-40B4-BE49-F238E27FC236}">
                <a16:creationId xmlns:a16="http://schemas.microsoft.com/office/drawing/2014/main" id="{42A3D119-9069-B2B1-DF74-E4845F4B1D59}"/>
              </a:ext>
            </a:extLst>
          </p:cNvPr>
          <p:cNvSpPr/>
          <p:nvPr/>
        </p:nvSpPr>
        <p:spPr>
          <a:xfrm>
            <a:off x="5486400" y="480536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5" action="ppaction://hlinksldjump"/>
            <a:extLst>
              <a:ext uri="{FF2B5EF4-FFF2-40B4-BE49-F238E27FC236}">
                <a16:creationId xmlns:a16="http://schemas.microsoft.com/office/drawing/2014/main" id="{7BFD8F94-9E10-E4C5-B47D-FAD34FE173F1}"/>
              </a:ext>
            </a:extLst>
          </p:cNvPr>
          <p:cNvSpPr/>
          <p:nvPr/>
        </p:nvSpPr>
        <p:spPr>
          <a:xfrm>
            <a:off x="58293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6" action="ppaction://hlinksldjump"/>
            <a:extLst>
              <a:ext uri="{FF2B5EF4-FFF2-40B4-BE49-F238E27FC236}">
                <a16:creationId xmlns:a16="http://schemas.microsoft.com/office/drawing/2014/main" id="{1D21CFC4-E7A2-0344-824B-3B047872B590}"/>
              </a:ext>
            </a:extLst>
          </p:cNvPr>
          <p:cNvSpPr/>
          <p:nvPr/>
        </p:nvSpPr>
        <p:spPr>
          <a:xfrm>
            <a:off x="61722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7" action="ppaction://hlinksldjump"/>
            <a:extLst>
              <a:ext uri="{FF2B5EF4-FFF2-40B4-BE49-F238E27FC236}">
                <a16:creationId xmlns:a16="http://schemas.microsoft.com/office/drawing/2014/main" id="{E2923AE4-E503-5668-6532-97C7E9E5B808}"/>
              </a:ext>
            </a:extLst>
          </p:cNvPr>
          <p:cNvSpPr/>
          <p:nvPr/>
        </p:nvSpPr>
        <p:spPr>
          <a:xfrm>
            <a:off x="65151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DFD5D9-31DD-B723-521A-2F9B32005BD6}"/>
              </a:ext>
            </a:extLst>
          </p:cNvPr>
          <p:cNvGrpSpPr/>
          <p:nvPr/>
        </p:nvGrpSpPr>
        <p:grpSpPr>
          <a:xfrm>
            <a:off x="-10572750" y="2571750"/>
            <a:ext cx="120592837" cy="1714500"/>
            <a:chOff x="-10572750" y="2571750"/>
            <a:chExt cx="120592837" cy="171450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DC6B12-5E46-3ADE-EF79-20EE5ABA1452}"/>
                </a:ext>
              </a:extLst>
            </p:cNvPr>
            <p:cNvGrpSpPr/>
            <p:nvPr/>
          </p:nvGrpSpPr>
          <p:grpSpPr>
            <a:xfrm>
              <a:off x="-10572750" y="2571750"/>
              <a:ext cx="120592837" cy="1714500"/>
              <a:chOff x="2286000" y="2571750"/>
              <a:chExt cx="120592837" cy="1714500"/>
            </a:xfrm>
          </p:grpSpPr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9" name="Slide Zoom 8">
                    <a:extLst>
                      <a:ext uri="{FF2B5EF4-FFF2-40B4-BE49-F238E27FC236}">
                        <a16:creationId xmlns:a16="http://schemas.microsoft.com/office/drawing/2014/main" id="{9570DC24-C871-383E-7484-C76E436CF13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286000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6" cId="1418696177">
                        <pslz:zmPr id="{EC4894FF-3BDB-406F-8BDA-B775EEFDFC49}" transitionDur="500">
                          <p166:blipFill xmlns:p166="http://schemas.microsoft.com/office/powerpoint/2016/6/main">
                            <a:blip r:embed="rId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9" name="Slide Zoom 8">
                    <a:hlinkClick r:id="rId9" action="ppaction://hlinksldjump"/>
                    <a:extLst>
                      <a:ext uri="{FF2B5EF4-FFF2-40B4-BE49-F238E27FC236}">
                        <a16:creationId xmlns:a16="http://schemas.microsoft.com/office/drawing/2014/main" id="{9570DC24-C871-383E-7484-C76E436CF13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-1057275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1" name="Slide Zoom 10">
                    <a:extLst>
                      <a:ext uri="{FF2B5EF4-FFF2-40B4-BE49-F238E27FC236}">
                        <a16:creationId xmlns:a16="http://schemas.microsoft.com/office/drawing/2014/main" id="{0F393DF1-05DC-57A2-8942-0208D5CFB75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07776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6" cId="859252845">
                        <pslz:zmPr id="{3D616BE7-69CF-42D4-8EE5-4C9115AB43C3}" transitionDur="500">
                          <p166:blipFill xmlns:p166="http://schemas.microsoft.com/office/powerpoint/2016/6/main">
                            <a:blip r:embed="rId1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1" name="Slide Zoom 10">
                    <a:hlinkClick r:id="rId12" action="ppaction://hlinksldjump"/>
                    <a:extLst>
                      <a:ext uri="{FF2B5EF4-FFF2-40B4-BE49-F238E27FC236}">
                        <a16:creationId xmlns:a16="http://schemas.microsoft.com/office/drawing/2014/main" id="{0F393DF1-05DC-57A2-8942-0208D5CFB75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-678098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3" name="Slide Zoom 12">
                    <a:extLst>
                      <a:ext uri="{FF2B5EF4-FFF2-40B4-BE49-F238E27FC236}">
                        <a16:creationId xmlns:a16="http://schemas.microsoft.com/office/drawing/2014/main" id="{71AC181B-3D1E-195A-65EE-A54E1AC9670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8695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7" cId="3341464255">
                        <pslz:zmPr id="{548F6B9A-A474-4FB2-8EF4-68D2BE3C6B00}" transitionDur="500">
                          <p166:blipFill xmlns:p166="http://schemas.microsoft.com/office/powerpoint/2016/6/main">
                            <a:blip r:embed="rId1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3" name="Slide Zoom 12">
                    <a:hlinkClick r:id="rId15" action="ppaction://hlinksldjump"/>
                    <a:extLst>
                      <a:ext uri="{FF2B5EF4-FFF2-40B4-BE49-F238E27FC236}">
                        <a16:creationId xmlns:a16="http://schemas.microsoft.com/office/drawing/2014/main" id="{71AC181B-3D1E-195A-65EE-A54E1AC9670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-298921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5" name="Slide Zoom 14">
                    <a:extLst>
                      <a:ext uri="{FF2B5EF4-FFF2-40B4-BE49-F238E27FC236}">
                        <a16:creationId xmlns:a16="http://schemas.microsoft.com/office/drawing/2014/main" id="{4D88022B-517E-292E-E66C-BB28D5A284E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366130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4" cId="973565391">
                        <pslz:zmPr id="{FA6B33A0-2C6F-43D7-B421-AC492BBF028E}" transitionDur="500">
                          <p166:blipFill xmlns:p166="http://schemas.microsoft.com/office/powerpoint/2016/6/main">
                            <a:blip r:embed="rId1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5" name="Slide Zoom 14">
                    <a:hlinkClick r:id="rId18" action="ppaction://hlinksldjump"/>
                    <a:extLst>
                      <a:ext uri="{FF2B5EF4-FFF2-40B4-BE49-F238E27FC236}">
                        <a16:creationId xmlns:a16="http://schemas.microsoft.com/office/drawing/2014/main" id="{4D88022B-517E-292E-E66C-BB28D5A284E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80255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7" name="Slide Zoom 16">
                    <a:extLst>
                      <a:ext uri="{FF2B5EF4-FFF2-40B4-BE49-F238E27FC236}">
                        <a16:creationId xmlns:a16="http://schemas.microsoft.com/office/drawing/2014/main" id="{93E0E2BE-7315-A453-1224-F8BAB6CC6E9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745307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3" cId="2250139203">
                        <pslz:zmPr id="{7FEF92F4-7EFD-4614-B696-500DB1E2FA84}" transitionDur="500">
                          <p166:blipFill xmlns:p166="http://schemas.microsoft.com/office/powerpoint/2016/6/main">
                            <a:blip r:embed="rId2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7" name="Slide Zoom 16">
                    <a:hlinkClick r:id="rId21" action="ppaction://hlinksldjump"/>
                    <a:extLst>
                      <a:ext uri="{FF2B5EF4-FFF2-40B4-BE49-F238E27FC236}">
                        <a16:creationId xmlns:a16="http://schemas.microsoft.com/office/drawing/2014/main" id="{93E0E2BE-7315-A453-1224-F8BAB6CC6E9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59432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9" name="Slide Zoom 18">
                    <a:extLst>
                      <a:ext uri="{FF2B5EF4-FFF2-40B4-BE49-F238E27FC236}">
                        <a16:creationId xmlns:a16="http://schemas.microsoft.com/office/drawing/2014/main" id="{6B3FA9C0-E0DF-1C0E-9278-5CED5F6F1B0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124484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4" cId="1650946241">
                        <pslz:zmPr id="{58653A05-166B-4D11-BCDA-C79862D50356}" transitionDur="500">
                          <p166:blipFill xmlns:p166="http://schemas.microsoft.com/office/powerpoint/2016/6/main">
                            <a:blip r:embed="rId2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9" name="Slide Zoom 18">
                    <a:hlinkClick r:id="rId24" action="ppaction://hlinksldjump"/>
                    <a:extLst>
                      <a:ext uri="{FF2B5EF4-FFF2-40B4-BE49-F238E27FC236}">
                        <a16:creationId xmlns:a16="http://schemas.microsoft.com/office/drawing/2014/main" id="{6B3FA9C0-E0DF-1C0E-9278-5CED5F6F1B0E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838609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1" name="Slide Zoom 20">
                    <a:extLst>
                      <a:ext uri="{FF2B5EF4-FFF2-40B4-BE49-F238E27FC236}">
                        <a16:creationId xmlns:a16="http://schemas.microsoft.com/office/drawing/2014/main" id="{E8B5D987-B6BB-C397-F808-25FA61DAA55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503660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6" cId="522352405">
                        <pslz:zmPr id="{51EFA9E1-A8F8-4E3C-9B1C-EBB3FE9DFDA5}" transitionDur="500">
                          <p166:blipFill xmlns:p166="http://schemas.microsoft.com/office/powerpoint/2016/6/main">
                            <a:blip r:embed="rId2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1" name="Slide Zoom 20">
                    <a:hlinkClick r:id="rId27" action="ppaction://hlinksldjump"/>
                    <a:extLst>
                      <a:ext uri="{FF2B5EF4-FFF2-40B4-BE49-F238E27FC236}">
                        <a16:creationId xmlns:a16="http://schemas.microsoft.com/office/drawing/2014/main" id="{E8B5D987-B6BB-C397-F808-25FA61DAA55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2177859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3" name="Slide Zoom 22">
                    <a:extLst>
                      <a:ext uri="{FF2B5EF4-FFF2-40B4-BE49-F238E27FC236}">
                        <a16:creationId xmlns:a16="http://schemas.microsoft.com/office/drawing/2014/main" id="{FA857E63-63D0-A533-7EDD-8E7F638033F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882837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8" cId="1578931138">
                        <pslz:zmPr id="{6C71B933-00EF-4C6C-B5C1-89167993897C}" transitionDur="500">
                          <p166:blipFill xmlns:p166="http://schemas.microsoft.com/office/powerpoint/2016/6/main">
                            <a:blip r:embed="rId2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3" name="Slide Zoom 22">
                    <a:hlinkClick r:id="rId30" action="ppaction://hlinksldjump"/>
                    <a:extLst>
                      <a:ext uri="{FF2B5EF4-FFF2-40B4-BE49-F238E27FC236}">
                        <a16:creationId xmlns:a16="http://schemas.microsoft.com/office/drawing/2014/main" id="{FA857E63-63D0-A533-7EDD-8E7F638033F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596962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5" name="Slide Zoom 24">
                    <a:extLst>
                      <a:ext uri="{FF2B5EF4-FFF2-40B4-BE49-F238E27FC236}">
                        <a16:creationId xmlns:a16="http://schemas.microsoft.com/office/drawing/2014/main" id="{BCF92DCA-0A83-64CA-B076-F55AE6308F3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262014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9" cId="532952372">
                        <pslz:zmPr id="{16C70596-1574-490F-BA30-BA6DFC8F454D}" transitionDur="500">
                          <p166:blipFill xmlns:p166="http://schemas.microsoft.com/office/powerpoint/2016/6/main">
                            <a:blip r:embed="rId3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5" name="Slide Zoom 24">
                    <a:hlinkClick r:id="rId33" action="ppaction://hlinksldjump"/>
                    <a:extLst>
                      <a:ext uri="{FF2B5EF4-FFF2-40B4-BE49-F238E27FC236}">
                        <a16:creationId xmlns:a16="http://schemas.microsoft.com/office/drawing/2014/main" id="{BCF92DCA-0A83-64CA-B076-F55AE6308F3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976139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7" name="Slide Zoom 26">
                    <a:extLst>
                      <a:ext uri="{FF2B5EF4-FFF2-40B4-BE49-F238E27FC236}">
                        <a16:creationId xmlns:a16="http://schemas.microsoft.com/office/drawing/2014/main" id="{F9F615F1-7F76-7290-93E4-48415C86B3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641191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7" cId="3416925390">
                        <pslz:zmPr id="{334291DA-13AF-4118-A8F6-C1D179927157}" transitionDur="500">
                          <p166:blipFill xmlns:p166="http://schemas.microsoft.com/office/powerpoint/2016/6/main">
                            <a:blip r:embed="rId3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7" name="Slide Zoom 26">
                    <a:hlinkClick r:id="rId36" action="ppaction://hlinksldjump"/>
                    <a:extLst>
                      <a:ext uri="{FF2B5EF4-FFF2-40B4-BE49-F238E27FC236}">
                        <a16:creationId xmlns:a16="http://schemas.microsoft.com/office/drawing/2014/main" id="{F9F615F1-7F76-7290-93E4-48415C86B3C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355316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9" name="Slide Zoom 28">
                    <a:extLst>
                      <a:ext uri="{FF2B5EF4-FFF2-40B4-BE49-F238E27FC236}">
                        <a16:creationId xmlns:a16="http://schemas.microsoft.com/office/drawing/2014/main" id="{634D69BD-B60B-F832-71FD-059EDBDBDAE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020368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0" cId="3690038568">
                        <pslz:zmPr id="{03FB7EC7-F6A6-4AB5-B890-FFBB07A3C5C6}" transitionDur="500">
                          <p166:blipFill xmlns:p166="http://schemas.microsoft.com/office/powerpoint/2016/6/main">
                            <a:blip r:embed="rId3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9" name="Slide Zoom 28">
                    <a:hlinkClick r:id="rId39" action="ppaction://hlinksldjump"/>
                    <a:extLst>
                      <a:ext uri="{FF2B5EF4-FFF2-40B4-BE49-F238E27FC236}">
                        <a16:creationId xmlns:a16="http://schemas.microsoft.com/office/drawing/2014/main" id="{634D69BD-B60B-F832-71FD-059EDBDBDAE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2734493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1" name="Slide Zoom 30">
                    <a:extLst>
                      <a:ext uri="{FF2B5EF4-FFF2-40B4-BE49-F238E27FC236}">
                        <a16:creationId xmlns:a16="http://schemas.microsoft.com/office/drawing/2014/main" id="{2BD180EE-7B51-3E0F-E901-8E4F606A6D4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399544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1" cId="3246618116">
                        <pslz:zmPr id="{A002CC12-20CB-4D12-94C0-911F9DDBADF5}" transitionDur="500">
                          <p166:blipFill xmlns:p166="http://schemas.microsoft.com/office/powerpoint/2016/6/main">
                            <a:blip r:embed="rId4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1" name="Slide Zoom 30">
                    <a:hlinkClick r:id="rId42" action="ppaction://hlinksldjump"/>
                    <a:extLst>
                      <a:ext uri="{FF2B5EF4-FFF2-40B4-BE49-F238E27FC236}">
                        <a16:creationId xmlns:a16="http://schemas.microsoft.com/office/drawing/2014/main" id="{2BD180EE-7B51-3E0F-E901-8E4F606A6D4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1136699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4" name="Slide Zoom 33">
                    <a:extLst>
                      <a:ext uri="{FF2B5EF4-FFF2-40B4-BE49-F238E27FC236}">
                        <a16:creationId xmlns:a16="http://schemas.microsoft.com/office/drawing/2014/main" id="{E4533EB8-DF45-BFDD-113C-2A3CE4ECE41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778721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2" cId="3810309875">
                        <pslz:zmPr id="{BF1B7FB0-7E39-4EEC-9B9B-F834C807AF19}" transitionDur="500">
                          <p166:blipFill xmlns:p166="http://schemas.microsoft.com/office/powerpoint/2016/6/main">
                            <a:blip r:embed="rId4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4" name="Slide Zoom 33">
                    <a:hlinkClick r:id="rId45" action="ppaction://hlinksldjump"/>
                    <a:extLst>
                      <a:ext uri="{FF2B5EF4-FFF2-40B4-BE49-F238E27FC236}">
                        <a16:creationId xmlns:a16="http://schemas.microsoft.com/office/drawing/2014/main" id="{E4533EB8-DF45-BFDD-113C-2A3CE4ECE41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3492846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8" name="Slide Zoom 37">
                    <a:extLst>
                      <a:ext uri="{FF2B5EF4-FFF2-40B4-BE49-F238E27FC236}">
                        <a16:creationId xmlns:a16="http://schemas.microsoft.com/office/drawing/2014/main" id="{FFB0B0E8-0C73-6BF3-6393-F6C150E00AD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157898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3" cId="369187318">
                        <pslz:zmPr id="{F892DF05-396E-43AE-82C5-7CB8767494B9}" transitionDur="500">
                          <p166:blipFill xmlns:p166="http://schemas.microsoft.com/office/powerpoint/2016/6/main">
                            <a:blip r:embed="rId4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8" name="Slide Zoom 37">
                    <a:hlinkClick r:id="rId48" action="ppaction://hlinksldjump"/>
                    <a:extLst>
                      <a:ext uri="{FF2B5EF4-FFF2-40B4-BE49-F238E27FC236}">
                        <a16:creationId xmlns:a16="http://schemas.microsoft.com/office/drawing/2014/main" id="{FFB0B0E8-0C73-6BF3-6393-F6C150E00AD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3872023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2" name="Slide Zoom 41">
                    <a:extLst>
                      <a:ext uri="{FF2B5EF4-FFF2-40B4-BE49-F238E27FC236}">
                        <a16:creationId xmlns:a16="http://schemas.microsoft.com/office/drawing/2014/main" id="{BA30A320-5641-939D-DA89-EF179CBF552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537075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4" cId="2019130762">
                        <pslz:zmPr id="{BACF7BE3-5BAC-4BC0-8807-3F99F56E462E}" transitionDur="500">
                          <p166:blipFill xmlns:p166="http://schemas.microsoft.com/office/powerpoint/2016/6/main">
                            <a:blip r:embed="rId5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2" name="Slide Zoom 41">
                    <a:hlinkClick r:id="rId51" action="ppaction://hlinksldjump"/>
                    <a:extLst>
                      <a:ext uri="{FF2B5EF4-FFF2-40B4-BE49-F238E27FC236}">
                        <a16:creationId xmlns:a16="http://schemas.microsoft.com/office/drawing/2014/main" id="{BA30A320-5641-939D-DA89-EF179CBF552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4251200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6" name="Slide Zoom 45">
                    <a:extLst>
                      <a:ext uri="{FF2B5EF4-FFF2-40B4-BE49-F238E27FC236}">
                        <a16:creationId xmlns:a16="http://schemas.microsoft.com/office/drawing/2014/main" id="{23645D0D-137A-9A15-5F20-E3D519C1C2D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916252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8" cId="2608670703">
                        <pslz:zmPr id="{7FA2965A-6B12-449C-B652-27B9A83C7A33}" transitionDur="500">
                          <p166:blipFill xmlns:p166="http://schemas.microsoft.com/office/powerpoint/2016/6/main">
                            <a:blip r:embed="rId5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6" name="Slide Zoom 45">
                    <a:hlinkClick r:id="rId54" action="ppaction://hlinksldjump"/>
                    <a:extLst>
                      <a:ext uri="{FF2B5EF4-FFF2-40B4-BE49-F238E27FC236}">
                        <a16:creationId xmlns:a16="http://schemas.microsoft.com/office/drawing/2014/main" id="{23645D0D-137A-9A15-5F20-E3D519C1C2D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4630377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9" name="Slide Zoom 48">
                    <a:extLst>
                      <a:ext uri="{FF2B5EF4-FFF2-40B4-BE49-F238E27FC236}">
                        <a16:creationId xmlns:a16="http://schemas.microsoft.com/office/drawing/2014/main" id="{D07766A9-5034-31ED-1E33-D234FCE037D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295428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6" cId="2669009160">
                        <pslz:zmPr id="{2CC30930-9374-4BE7-AB07-C8B4486EFD62}" transitionDur="500">
                          <p166:blipFill xmlns:p166="http://schemas.microsoft.com/office/powerpoint/2016/6/main">
                            <a:blip r:embed="rId5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9" name="Slide Zoom 48">
                    <a:hlinkClick r:id="rId57" action="ppaction://hlinksldjump"/>
                    <a:extLst>
                      <a:ext uri="{FF2B5EF4-FFF2-40B4-BE49-F238E27FC236}">
                        <a16:creationId xmlns:a16="http://schemas.microsoft.com/office/drawing/2014/main" id="{D07766A9-5034-31ED-1E33-D234FCE037D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50095539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5" name="Slide Zoom 54">
                    <a:extLst>
                      <a:ext uri="{FF2B5EF4-FFF2-40B4-BE49-F238E27FC236}">
                        <a16:creationId xmlns:a16="http://schemas.microsoft.com/office/drawing/2014/main" id="{E42C5AD7-D500-DE6F-9EF0-00FDFDAECB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674605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67" cId="1445278417">
                        <pslz:zmPr id="{3317E17C-068A-4A31-9C03-5131C610D397}" transitionDur="500">
                          <p166:blipFill xmlns:p166="http://schemas.microsoft.com/office/powerpoint/2016/6/main">
                            <a:blip r:embed="rId5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5" name="Slide Zoom 54">
                    <a:hlinkClick r:id="rId60" action="ppaction://hlinksldjump"/>
                    <a:extLst>
                      <a:ext uri="{FF2B5EF4-FFF2-40B4-BE49-F238E27FC236}">
                        <a16:creationId xmlns:a16="http://schemas.microsoft.com/office/drawing/2014/main" id="{E42C5AD7-D500-DE6F-9EF0-00FDFDAECBC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5388730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7" name="Slide Zoom 56">
                    <a:extLst>
                      <a:ext uri="{FF2B5EF4-FFF2-40B4-BE49-F238E27FC236}">
                        <a16:creationId xmlns:a16="http://schemas.microsoft.com/office/drawing/2014/main" id="{DAFCF0B5-680B-0E1C-576C-E357D2E8D4D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053782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68" cId="952743771">
                        <pslz:zmPr id="{07AA64A9-D378-4F49-A0D3-1298F7D00C82}" transitionDur="500">
                          <p166:blipFill xmlns:p166="http://schemas.microsoft.com/office/powerpoint/2016/6/main">
                            <a:blip r:embed="rId6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7" name="Slide Zoom 56">
                    <a:hlinkClick r:id="rId63" action="ppaction://hlinksldjump"/>
                    <a:extLst>
                      <a:ext uri="{FF2B5EF4-FFF2-40B4-BE49-F238E27FC236}">
                        <a16:creationId xmlns:a16="http://schemas.microsoft.com/office/drawing/2014/main" id="{DAFCF0B5-680B-0E1C-576C-E357D2E8D4D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5767907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9" name="Slide Zoom 58">
                    <a:extLst>
                      <a:ext uri="{FF2B5EF4-FFF2-40B4-BE49-F238E27FC236}">
                        <a16:creationId xmlns:a16="http://schemas.microsoft.com/office/drawing/2014/main" id="{36EDE497-D07C-1677-5B96-3454564865A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432959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9" cId="4204728636">
                        <pslz:zmPr id="{95FAE01F-7C1A-475B-A9A5-FBCDDB1A69BA}" transitionDur="500">
                          <p166:blipFill xmlns:p166="http://schemas.microsoft.com/office/powerpoint/2016/6/main">
                            <a:blip r:embed="rId6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9" name="Slide Zoom 58">
                    <a:hlinkClick r:id="rId66" action="ppaction://hlinksldjump"/>
                    <a:extLst>
                      <a:ext uri="{FF2B5EF4-FFF2-40B4-BE49-F238E27FC236}">
                        <a16:creationId xmlns:a16="http://schemas.microsoft.com/office/drawing/2014/main" id="{36EDE497-D07C-1677-5B96-3454564865A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147084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1" name="Slide Zoom 60">
                    <a:extLst>
                      <a:ext uri="{FF2B5EF4-FFF2-40B4-BE49-F238E27FC236}">
                        <a16:creationId xmlns:a16="http://schemas.microsoft.com/office/drawing/2014/main" id="{02A47D13-FBC8-363B-505C-DAABEBE244F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812136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0" cId="4240486291">
                        <pslz:zmPr id="{B255EAE5-7251-4A00-9F52-ED319B47018E}" transitionDur="500">
                          <p166:blipFill xmlns:p166="http://schemas.microsoft.com/office/powerpoint/2016/6/main">
                            <a:blip r:embed="rId6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1" name="Slide Zoom 60">
                    <a:hlinkClick r:id="rId69" action="ppaction://hlinksldjump"/>
                    <a:extLst>
                      <a:ext uri="{FF2B5EF4-FFF2-40B4-BE49-F238E27FC236}">
                        <a16:creationId xmlns:a16="http://schemas.microsoft.com/office/drawing/2014/main" id="{02A47D13-FBC8-363B-505C-DAABEBE244F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6526261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3" name="Slide Zoom 62">
                    <a:extLst>
                      <a:ext uri="{FF2B5EF4-FFF2-40B4-BE49-F238E27FC236}">
                        <a16:creationId xmlns:a16="http://schemas.microsoft.com/office/drawing/2014/main" id="{1AA20F33-E0FD-31B7-37BC-358EF78CC16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191312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2" cId="2357583151">
                        <pslz:zmPr id="{8B2FC62D-4589-4D9E-9511-A516E25AF082}" transitionDur="500">
                          <p166:blipFill xmlns:p166="http://schemas.microsoft.com/office/powerpoint/2016/6/main">
                            <a:blip r:embed="rId7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3" name="Slide Zoom 62">
                    <a:hlinkClick r:id="rId72" action="ppaction://hlinksldjump"/>
                    <a:extLst>
                      <a:ext uri="{FF2B5EF4-FFF2-40B4-BE49-F238E27FC236}">
                        <a16:creationId xmlns:a16="http://schemas.microsoft.com/office/drawing/2014/main" id="{1AA20F33-E0FD-31B7-37BC-358EF78CC16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69054379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5" name="Slide Zoom 64">
                    <a:extLst>
                      <a:ext uri="{FF2B5EF4-FFF2-40B4-BE49-F238E27FC236}">
                        <a16:creationId xmlns:a16="http://schemas.microsoft.com/office/drawing/2014/main" id="{87EAEDBE-84E1-C98C-46F0-FE139FC45E4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570489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7" cId="989646580">
                        <pslz:zmPr id="{2FA5C010-B0DB-4FED-8F54-FA2B803DBDD2}" transitionDur="500">
                          <p166:blipFill xmlns:p166="http://schemas.microsoft.com/office/powerpoint/2016/6/main">
                            <a:blip r:embed="rId7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5" name="Slide Zoom 64">
                    <a:hlinkClick r:id="rId75" action="ppaction://hlinksldjump"/>
                    <a:extLst>
                      <a:ext uri="{FF2B5EF4-FFF2-40B4-BE49-F238E27FC236}">
                        <a16:creationId xmlns:a16="http://schemas.microsoft.com/office/drawing/2014/main" id="{87EAEDBE-84E1-C98C-46F0-FE139FC45E4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7284614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7" name="Slide Zoom 66">
                    <a:extLst>
                      <a:ext uri="{FF2B5EF4-FFF2-40B4-BE49-F238E27FC236}">
                        <a16:creationId xmlns:a16="http://schemas.microsoft.com/office/drawing/2014/main" id="{9198A02D-D871-B1A3-A996-6393D8169ED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949666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3" cId="2343189029">
                        <pslz:zmPr id="{D42BDE88-AA49-4DFF-BA64-E1103E37482D}" transitionDur="500">
                          <p166:blipFill xmlns:p166="http://schemas.microsoft.com/office/powerpoint/2016/6/main">
                            <a:blip r:embed="rId7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7" name="Slide Zoom 66">
                    <a:hlinkClick r:id="rId78" action="ppaction://hlinksldjump"/>
                    <a:extLst>
                      <a:ext uri="{FF2B5EF4-FFF2-40B4-BE49-F238E27FC236}">
                        <a16:creationId xmlns:a16="http://schemas.microsoft.com/office/drawing/2014/main" id="{9198A02D-D871-B1A3-A996-6393D8169ED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7663791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9" name="Slide Zoom 68">
                    <a:extLst>
                      <a:ext uri="{FF2B5EF4-FFF2-40B4-BE49-F238E27FC236}">
                        <a16:creationId xmlns:a16="http://schemas.microsoft.com/office/drawing/2014/main" id="{3923DB9D-C56F-0580-499A-4B702F29098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328843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4" cId="3436572616">
                        <pslz:zmPr id="{5ABB42F3-A0B3-4CE0-A747-D04313DE8309}" transitionDur="500">
                          <p166:blipFill xmlns:p166="http://schemas.microsoft.com/office/powerpoint/2016/6/main">
                            <a:blip r:embed="rId8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9" name="Slide Zoom 68">
                    <a:hlinkClick r:id="rId81" action="ppaction://hlinksldjump"/>
                    <a:extLst>
                      <a:ext uri="{FF2B5EF4-FFF2-40B4-BE49-F238E27FC236}">
                        <a16:creationId xmlns:a16="http://schemas.microsoft.com/office/drawing/2014/main" id="{3923DB9D-C56F-0580-499A-4B702F29098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8042968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1" name="Slide Zoom 70">
                    <a:extLst>
                      <a:ext uri="{FF2B5EF4-FFF2-40B4-BE49-F238E27FC236}">
                        <a16:creationId xmlns:a16="http://schemas.microsoft.com/office/drawing/2014/main" id="{4E2E0D6E-C6BC-1335-BA32-C3C983D3FC5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708020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5" cId="1778823237">
                        <pslz:zmPr id="{D371A365-3610-4E43-9640-8597D23F03D4}" transitionDur="500">
                          <p166:blipFill xmlns:p166="http://schemas.microsoft.com/office/powerpoint/2016/6/main">
                            <a:blip r:embed="rId8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1" name="Slide Zoom 70">
                    <a:hlinkClick r:id="rId84" action="ppaction://hlinksldjump"/>
                    <a:extLst>
                      <a:ext uri="{FF2B5EF4-FFF2-40B4-BE49-F238E27FC236}">
                        <a16:creationId xmlns:a16="http://schemas.microsoft.com/office/drawing/2014/main" id="{4E2E0D6E-C6BC-1335-BA32-C3C983D3FC5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8422145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3" name="Slide Zoom 72">
                    <a:extLst>
                      <a:ext uri="{FF2B5EF4-FFF2-40B4-BE49-F238E27FC236}">
                        <a16:creationId xmlns:a16="http://schemas.microsoft.com/office/drawing/2014/main" id="{2D2B8BF5-8B29-30AD-501C-A1FB61D04C2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087196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6" cId="2400679107">
                        <pslz:zmPr id="{6DF250DC-B764-49FC-8870-21B8D24C2CD1}" transitionDur="500">
                          <p166:blipFill xmlns:p166="http://schemas.microsoft.com/office/powerpoint/2016/6/main">
                            <a:blip r:embed="rId8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3" name="Slide Zoom 72">
                    <a:hlinkClick r:id="rId87" action="ppaction://hlinksldjump"/>
                    <a:extLst>
                      <a:ext uri="{FF2B5EF4-FFF2-40B4-BE49-F238E27FC236}">
                        <a16:creationId xmlns:a16="http://schemas.microsoft.com/office/drawing/2014/main" id="{2D2B8BF5-8B29-30AD-501C-A1FB61D04C2F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88013219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5" name="Slide Zoom 74">
                    <a:extLst>
                      <a:ext uri="{FF2B5EF4-FFF2-40B4-BE49-F238E27FC236}">
                        <a16:creationId xmlns:a16="http://schemas.microsoft.com/office/drawing/2014/main" id="{63AEC67F-7F83-8894-9601-3432808C582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46637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1" cId="4110804077">
                        <pslz:zmPr id="{6191F1BA-9803-46B2-9F02-846BB8DA4994}" transitionDur="500">
                          <p166:blipFill xmlns:p166="http://schemas.microsoft.com/office/powerpoint/2016/6/main">
                            <a:blip r:embed="rId8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5" name="Slide Zoom 74">
                    <a:hlinkClick r:id="rId90" action="ppaction://hlinksldjump"/>
                    <a:extLst>
                      <a:ext uri="{FF2B5EF4-FFF2-40B4-BE49-F238E27FC236}">
                        <a16:creationId xmlns:a16="http://schemas.microsoft.com/office/drawing/2014/main" id="{63AEC67F-7F83-8894-9601-3432808C582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9180498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7" name="Slide Zoom 76">
                    <a:extLst>
                      <a:ext uri="{FF2B5EF4-FFF2-40B4-BE49-F238E27FC236}">
                        <a16:creationId xmlns:a16="http://schemas.microsoft.com/office/drawing/2014/main" id="{EA90C9F4-21AD-0A0D-4E09-1D8929B3C9A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845550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8" cId="4044219938">
                        <pslz:zmPr id="{F660D4D5-7E98-4DF1-9C75-B7F281C016C9}" transitionDur="500">
                          <p166:blipFill xmlns:p166="http://schemas.microsoft.com/office/powerpoint/2016/6/main">
                            <a:blip r:embed="rId9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7" name="Slide Zoom 76">
                    <a:hlinkClick r:id="rId93" action="ppaction://hlinksldjump"/>
                    <a:extLst>
                      <a:ext uri="{FF2B5EF4-FFF2-40B4-BE49-F238E27FC236}">
                        <a16:creationId xmlns:a16="http://schemas.microsoft.com/office/drawing/2014/main" id="{EA90C9F4-21AD-0A0D-4E09-1D8929B3C9AA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9559675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9" name="Slide Zoom 78">
                    <a:extLst>
                      <a:ext uri="{FF2B5EF4-FFF2-40B4-BE49-F238E27FC236}">
                        <a16:creationId xmlns:a16="http://schemas.microsoft.com/office/drawing/2014/main" id="{D9F507A4-088E-6480-D6BC-8576D164711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1224727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2" cId="1495758415">
                        <pslz:zmPr id="{D24590C9-CD88-408D-8442-E1A25BCC3CE8}" transitionDur="500">
                          <p166:blipFill xmlns:p166="http://schemas.microsoft.com/office/powerpoint/2016/6/main">
                            <a:blip r:embed="rId9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9" name="Slide Zoom 78">
                    <a:hlinkClick r:id="rId96" action="ppaction://hlinksldjump"/>
                    <a:extLst>
                      <a:ext uri="{FF2B5EF4-FFF2-40B4-BE49-F238E27FC236}">
                        <a16:creationId xmlns:a16="http://schemas.microsoft.com/office/drawing/2014/main" id="{D9F507A4-088E-6480-D6BC-8576D164711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9938852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>
            <mc:Choice xmlns:pslz="http://schemas.microsoft.com/office/powerpoint/2016/slidezoom" Requires="pslz">
              <p:graphicFrame>
                <p:nvGraphicFramePr>
                  <p:cNvPr id="81" name="Slide Zoom 80">
                    <a:extLst>
                      <a:ext uri="{FF2B5EF4-FFF2-40B4-BE49-F238E27FC236}">
                        <a16:creationId xmlns:a16="http://schemas.microsoft.com/office/drawing/2014/main" id="{BA627920-1C96-1B69-504F-657BBAB78A6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92496058"/>
                      </p:ext>
                    </p:extLst>
                  </p:nvPr>
                </p:nvGraphicFramePr>
                <p:xfrm>
                  <a:off x="1198308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7" cId="3199375267">
                        <pslz:zmPr id="{43B7FC97-1C69-4ACB-B759-B4D27E115E6C}" transitionDur="500">
                          <p166:blipFill xmlns:p166="http://schemas.microsoft.com/office/powerpoint/2016/6/main">
                            <a:blip r:embed="rId9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>
              <p:pic>
                <p:nvPicPr>
                  <p:cNvPr id="81" name="Slide Zoom 80">
                    <a:hlinkClick r:id="rId99" action="ppaction://hlinksldjump"/>
                    <a:extLst>
                      <a:ext uri="{FF2B5EF4-FFF2-40B4-BE49-F238E27FC236}">
                        <a16:creationId xmlns:a16="http://schemas.microsoft.com/office/drawing/2014/main" id="{BA627920-1C96-1B69-504F-657BBAB78A6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10697208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</p:grpSp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8" name="Slide Zoom 7">
                  <a:extLst>
                    <a:ext uri="{FF2B5EF4-FFF2-40B4-BE49-F238E27FC236}">
                      <a16:creationId xmlns:a16="http://schemas.microsoft.com/office/drawing/2014/main" id="{5A2240B3-8FE6-C146-A647-D6508A8D390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78616601"/>
                    </p:ext>
                  </p:extLst>
                </p:nvPr>
              </p:nvGraphicFramePr>
              <p:xfrm>
                <a:off x="1031803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409" cId="743866385">
                      <pslz:zmPr id="{913AB81B-94FF-48F8-AB46-A3ED95ED2170}" returnToParent="0" transitionDur="1000">
                        <p166:blipFill xmlns:p166="http://schemas.microsoft.com/office/powerpoint/2016/6/main">
                          <a:blip r:embed="rId10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8" name="Slide Zoom 7">
                  <a:hlinkClick r:id="rId101" action="ppaction://hlinksldjump"/>
                  <a:extLst>
                    <a:ext uri="{FF2B5EF4-FFF2-40B4-BE49-F238E27FC236}">
                      <a16:creationId xmlns:a16="http://schemas.microsoft.com/office/drawing/2014/main" id="{5A2240B3-8FE6-C146-A647-D6508A8D390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318030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11953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aret R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96AC9C-6C56-8477-C7CF-D655F0A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Caret Righ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D01F3B-26FF-4724-1A61-CCBDB26D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76200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6B577-541B-AF58-57F5-6B9C7AC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66B8-2777-F381-B82A-DCC818F342C0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https://github.com/amckenny/AOM2024_GetToKnowYourText</a:t>
            </a:r>
          </a:p>
        </p:txBody>
      </p:sp>
      <p:sp>
        <p:nvSpPr>
          <p:cNvPr id="3" name="Oval 2">
            <a:hlinkClick r:id="rId4" action="ppaction://hlinksldjump"/>
            <a:extLst>
              <a:ext uri="{FF2B5EF4-FFF2-40B4-BE49-F238E27FC236}">
                <a16:creationId xmlns:a16="http://schemas.microsoft.com/office/drawing/2014/main" id="{C770B8AB-DCAE-4B43-5810-EC5839EB9BDA}"/>
              </a:ext>
            </a:extLst>
          </p:cNvPr>
          <p:cNvSpPr/>
          <p:nvPr/>
        </p:nvSpPr>
        <p:spPr>
          <a:xfrm>
            <a:off x="5486400" y="480536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5" action="ppaction://hlinksldjump"/>
            <a:extLst>
              <a:ext uri="{FF2B5EF4-FFF2-40B4-BE49-F238E27FC236}">
                <a16:creationId xmlns:a16="http://schemas.microsoft.com/office/drawing/2014/main" id="{3251BCFC-5355-571A-6705-C2AA7ED090B0}"/>
              </a:ext>
            </a:extLst>
          </p:cNvPr>
          <p:cNvSpPr/>
          <p:nvPr/>
        </p:nvSpPr>
        <p:spPr>
          <a:xfrm>
            <a:off x="58293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6" action="ppaction://hlinksldjump"/>
            <a:extLst>
              <a:ext uri="{FF2B5EF4-FFF2-40B4-BE49-F238E27FC236}">
                <a16:creationId xmlns:a16="http://schemas.microsoft.com/office/drawing/2014/main" id="{4BFE2FD1-5A24-A003-8317-BFE4A597E58F}"/>
              </a:ext>
            </a:extLst>
          </p:cNvPr>
          <p:cNvSpPr/>
          <p:nvPr/>
        </p:nvSpPr>
        <p:spPr>
          <a:xfrm>
            <a:off x="61722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7" action="ppaction://hlinksldjump"/>
            <a:extLst>
              <a:ext uri="{FF2B5EF4-FFF2-40B4-BE49-F238E27FC236}">
                <a16:creationId xmlns:a16="http://schemas.microsoft.com/office/drawing/2014/main" id="{27C9A85C-2219-A581-F44C-BA7FFFF23625}"/>
              </a:ext>
            </a:extLst>
          </p:cNvPr>
          <p:cNvSpPr/>
          <p:nvPr/>
        </p:nvSpPr>
        <p:spPr>
          <a:xfrm>
            <a:off x="65151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1C702E-5E42-53C3-CC75-CDC6063BE7A2}"/>
              </a:ext>
            </a:extLst>
          </p:cNvPr>
          <p:cNvGrpSpPr/>
          <p:nvPr/>
        </p:nvGrpSpPr>
        <p:grpSpPr>
          <a:xfrm>
            <a:off x="-21974175" y="2571750"/>
            <a:ext cx="120592837" cy="1714500"/>
            <a:chOff x="-21974175" y="2571750"/>
            <a:chExt cx="120592837" cy="171450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DC6B12-5E46-3ADE-EF79-20EE5ABA1452}"/>
                </a:ext>
              </a:extLst>
            </p:cNvPr>
            <p:cNvGrpSpPr/>
            <p:nvPr/>
          </p:nvGrpSpPr>
          <p:grpSpPr>
            <a:xfrm>
              <a:off x="-21974175" y="2571750"/>
              <a:ext cx="120592837" cy="1714500"/>
              <a:chOff x="2286000" y="2571750"/>
              <a:chExt cx="120592837" cy="1714500"/>
            </a:xfrm>
          </p:grpSpPr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9" name="Slide Zoom 8">
                    <a:extLst>
                      <a:ext uri="{FF2B5EF4-FFF2-40B4-BE49-F238E27FC236}">
                        <a16:creationId xmlns:a16="http://schemas.microsoft.com/office/drawing/2014/main" id="{9570DC24-C871-383E-7484-C76E436CF13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286000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6" cId="1418696177">
                        <pslz:zmPr id="{EC4894FF-3BDB-406F-8BDA-B775EEFDFC49}" transitionDur="500">
                          <p166:blipFill xmlns:p166="http://schemas.microsoft.com/office/powerpoint/2016/6/main">
                            <a:blip r:embed="rId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9" name="Slide Zoom 8">
                    <a:hlinkClick r:id="rId9" action="ppaction://hlinksldjump"/>
                    <a:extLst>
                      <a:ext uri="{FF2B5EF4-FFF2-40B4-BE49-F238E27FC236}">
                        <a16:creationId xmlns:a16="http://schemas.microsoft.com/office/drawing/2014/main" id="{9570DC24-C871-383E-7484-C76E436CF13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-2197417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1" name="Slide Zoom 10">
                    <a:extLst>
                      <a:ext uri="{FF2B5EF4-FFF2-40B4-BE49-F238E27FC236}">
                        <a16:creationId xmlns:a16="http://schemas.microsoft.com/office/drawing/2014/main" id="{0F393DF1-05DC-57A2-8942-0208D5CFB75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07776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6" cId="859252845">
                        <pslz:zmPr id="{3D616BE7-69CF-42D4-8EE5-4C9115AB43C3}" transitionDur="500">
                          <p166:blipFill xmlns:p166="http://schemas.microsoft.com/office/powerpoint/2016/6/main">
                            <a:blip r:embed="rId1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1" name="Slide Zoom 10">
                    <a:hlinkClick r:id="rId12" action="ppaction://hlinksldjump"/>
                    <a:extLst>
                      <a:ext uri="{FF2B5EF4-FFF2-40B4-BE49-F238E27FC236}">
                        <a16:creationId xmlns:a16="http://schemas.microsoft.com/office/drawing/2014/main" id="{0F393DF1-05DC-57A2-8942-0208D5CFB75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-1818240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3" name="Slide Zoom 12">
                    <a:extLst>
                      <a:ext uri="{FF2B5EF4-FFF2-40B4-BE49-F238E27FC236}">
                        <a16:creationId xmlns:a16="http://schemas.microsoft.com/office/drawing/2014/main" id="{71AC181B-3D1E-195A-65EE-A54E1AC9670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8695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7" cId="3341464255">
                        <pslz:zmPr id="{548F6B9A-A474-4FB2-8EF4-68D2BE3C6B00}" transitionDur="500">
                          <p166:blipFill xmlns:p166="http://schemas.microsoft.com/office/powerpoint/2016/6/main">
                            <a:blip r:embed="rId1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3" name="Slide Zoom 12">
                    <a:hlinkClick r:id="rId15" action="ppaction://hlinksldjump"/>
                    <a:extLst>
                      <a:ext uri="{FF2B5EF4-FFF2-40B4-BE49-F238E27FC236}">
                        <a16:creationId xmlns:a16="http://schemas.microsoft.com/office/drawing/2014/main" id="{71AC181B-3D1E-195A-65EE-A54E1AC9670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-1439063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5" name="Slide Zoom 14">
                    <a:extLst>
                      <a:ext uri="{FF2B5EF4-FFF2-40B4-BE49-F238E27FC236}">
                        <a16:creationId xmlns:a16="http://schemas.microsoft.com/office/drawing/2014/main" id="{4D88022B-517E-292E-E66C-BB28D5A284E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366130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4" cId="973565391">
                        <pslz:zmPr id="{FA6B33A0-2C6F-43D7-B421-AC492BBF028E}" transitionDur="500">
                          <p166:blipFill xmlns:p166="http://schemas.microsoft.com/office/powerpoint/2016/6/main">
                            <a:blip r:embed="rId1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5" name="Slide Zoom 14">
                    <a:hlinkClick r:id="rId18" action="ppaction://hlinksldjump"/>
                    <a:extLst>
                      <a:ext uri="{FF2B5EF4-FFF2-40B4-BE49-F238E27FC236}">
                        <a16:creationId xmlns:a16="http://schemas.microsoft.com/office/drawing/2014/main" id="{4D88022B-517E-292E-E66C-BB28D5A284E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-1059887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7" name="Slide Zoom 16">
                    <a:extLst>
                      <a:ext uri="{FF2B5EF4-FFF2-40B4-BE49-F238E27FC236}">
                        <a16:creationId xmlns:a16="http://schemas.microsoft.com/office/drawing/2014/main" id="{93E0E2BE-7315-A453-1224-F8BAB6CC6E9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745307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3" cId="2250139203">
                        <pslz:zmPr id="{7FEF92F4-7EFD-4614-B696-500DB1E2FA84}" transitionDur="500">
                          <p166:blipFill xmlns:p166="http://schemas.microsoft.com/office/powerpoint/2016/6/main">
                            <a:blip r:embed="rId2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7" name="Slide Zoom 16">
                    <a:hlinkClick r:id="rId21" action="ppaction://hlinksldjump"/>
                    <a:extLst>
                      <a:ext uri="{FF2B5EF4-FFF2-40B4-BE49-F238E27FC236}">
                        <a16:creationId xmlns:a16="http://schemas.microsoft.com/office/drawing/2014/main" id="{93E0E2BE-7315-A453-1224-F8BAB6CC6E9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-680710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9" name="Slide Zoom 18">
                    <a:extLst>
                      <a:ext uri="{FF2B5EF4-FFF2-40B4-BE49-F238E27FC236}">
                        <a16:creationId xmlns:a16="http://schemas.microsoft.com/office/drawing/2014/main" id="{6B3FA9C0-E0DF-1C0E-9278-5CED5F6F1B0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124484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4" cId="1650946241">
                        <pslz:zmPr id="{58653A05-166B-4D11-BCDA-C79862D50356}" transitionDur="500">
                          <p166:blipFill xmlns:p166="http://schemas.microsoft.com/office/powerpoint/2016/6/main">
                            <a:blip r:embed="rId2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9" name="Slide Zoom 18">
                    <a:hlinkClick r:id="rId24" action="ppaction://hlinksldjump"/>
                    <a:extLst>
                      <a:ext uri="{FF2B5EF4-FFF2-40B4-BE49-F238E27FC236}">
                        <a16:creationId xmlns:a16="http://schemas.microsoft.com/office/drawing/2014/main" id="{6B3FA9C0-E0DF-1C0E-9278-5CED5F6F1B0E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-301533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1" name="Slide Zoom 20">
                    <a:extLst>
                      <a:ext uri="{FF2B5EF4-FFF2-40B4-BE49-F238E27FC236}">
                        <a16:creationId xmlns:a16="http://schemas.microsoft.com/office/drawing/2014/main" id="{E8B5D987-B6BB-C397-F808-25FA61DAA55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503660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6" cId="522352405">
                        <pslz:zmPr id="{51EFA9E1-A8F8-4E3C-9B1C-EBB3FE9DFDA5}" transitionDur="500">
                          <p166:blipFill xmlns:p166="http://schemas.microsoft.com/office/powerpoint/2016/6/main">
                            <a:blip r:embed="rId2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1" name="Slide Zoom 20">
                    <a:hlinkClick r:id="rId27" action="ppaction://hlinksldjump"/>
                    <a:extLst>
                      <a:ext uri="{FF2B5EF4-FFF2-40B4-BE49-F238E27FC236}">
                        <a16:creationId xmlns:a16="http://schemas.microsoft.com/office/drawing/2014/main" id="{E8B5D987-B6BB-C397-F808-25FA61DAA55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77643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3" name="Slide Zoom 22">
                    <a:extLst>
                      <a:ext uri="{FF2B5EF4-FFF2-40B4-BE49-F238E27FC236}">
                        <a16:creationId xmlns:a16="http://schemas.microsoft.com/office/drawing/2014/main" id="{FA857E63-63D0-A533-7EDD-8E7F638033F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882837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8" cId="1578931138">
                        <pslz:zmPr id="{6C71B933-00EF-4C6C-B5C1-89167993897C}" transitionDur="500">
                          <p166:blipFill xmlns:p166="http://schemas.microsoft.com/office/powerpoint/2016/6/main">
                            <a:blip r:embed="rId2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3" name="Slide Zoom 22">
                    <a:hlinkClick r:id="rId30" action="ppaction://hlinksldjump"/>
                    <a:extLst>
                      <a:ext uri="{FF2B5EF4-FFF2-40B4-BE49-F238E27FC236}">
                        <a16:creationId xmlns:a16="http://schemas.microsoft.com/office/drawing/2014/main" id="{FA857E63-63D0-A533-7EDD-8E7F638033F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56820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5" name="Slide Zoom 24">
                    <a:extLst>
                      <a:ext uri="{FF2B5EF4-FFF2-40B4-BE49-F238E27FC236}">
                        <a16:creationId xmlns:a16="http://schemas.microsoft.com/office/drawing/2014/main" id="{BCF92DCA-0A83-64CA-B076-F55AE6308F3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262014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9" cId="532952372">
                        <pslz:zmPr id="{16C70596-1574-490F-BA30-BA6DFC8F454D}" transitionDur="500">
                          <p166:blipFill xmlns:p166="http://schemas.microsoft.com/office/powerpoint/2016/6/main">
                            <a:blip r:embed="rId3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5" name="Slide Zoom 24">
                    <a:hlinkClick r:id="rId33" action="ppaction://hlinksldjump"/>
                    <a:extLst>
                      <a:ext uri="{FF2B5EF4-FFF2-40B4-BE49-F238E27FC236}">
                        <a16:creationId xmlns:a16="http://schemas.microsoft.com/office/drawing/2014/main" id="{BCF92DCA-0A83-64CA-B076-F55AE6308F3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835997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7" name="Slide Zoom 26">
                    <a:extLst>
                      <a:ext uri="{FF2B5EF4-FFF2-40B4-BE49-F238E27FC236}">
                        <a16:creationId xmlns:a16="http://schemas.microsoft.com/office/drawing/2014/main" id="{F9F615F1-7F76-7290-93E4-48415C86B3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641191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7" cId="3416925390">
                        <pslz:zmPr id="{334291DA-13AF-4118-A8F6-C1D179927157}" transitionDur="500">
                          <p166:blipFill xmlns:p166="http://schemas.microsoft.com/office/powerpoint/2016/6/main">
                            <a:blip r:embed="rId3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7" name="Slide Zoom 26">
                    <a:hlinkClick r:id="rId36" action="ppaction://hlinksldjump"/>
                    <a:extLst>
                      <a:ext uri="{FF2B5EF4-FFF2-40B4-BE49-F238E27FC236}">
                        <a16:creationId xmlns:a16="http://schemas.microsoft.com/office/drawing/2014/main" id="{F9F615F1-7F76-7290-93E4-48415C86B3C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1215173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9" name="Slide Zoom 28">
                    <a:extLst>
                      <a:ext uri="{FF2B5EF4-FFF2-40B4-BE49-F238E27FC236}">
                        <a16:creationId xmlns:a16="http://schemas.microsoft.com/office/drawing/2014/main" id="{634D69BD-B60B-F832-71FD-059EDBDBDAE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020368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0" cId="3690038568">
                        <pslz:zmPr id="{03FB7EC7-F6A6-4AB5-B890-FFBB07A3C5C6}" transitionDur="500">
                          <p166:blipFill xmlns:p166="http://schemas.microsoft.com/office/powerpoint/2016/6/main">
                            <a:blip r:embed="rId3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9" name="Slide Zoom 28">
                    <a:hlinkClick r:id="rId39" action="ppaction://hlinksldjump"/>
                    <a:extLst>
                      <a:ext uri="{FF2B5EF4-FFF2-40B4-BE49-F238E27FC236}">
                        <a16:creationId xmlns:a16="http://schemas.microsoft.com/office/drawing/2014/main" id="{634D69BD-B60B-F832-71FD-059EDBDBDAE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594350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1" name="Slide Zoom 30">
                    <a:extLst>
                      <a:ext uri="{FF2B5EF4-FFF2-40B4-BE49-F238E27FC236}">
                        <a16:creationId xmlns:a16="http://schemas.microsoft.com/office/drawing/2014/main" id="{2BD180EE-7B51-3E0F-E901-8E4F606A6D4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399544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1" cId="3246618116">
                        <pslz:zmPr id="{A002CC12-20CB-4D12-94C0-911F9DDBADF5}" transitionDur="500">
                          <p166:blipFill xmlns:p166="http://schemas.microsoft.com/office/powerpoint/2016/6/main">
                            <a:blip r:embed="rId4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1" name="Slide Zoom 30">
                    <a:hlinkClick r:id="rId42" action="ppaction://hlinksldjump"/>
                    <a:extLst>
                      <a:ext uri="{FF2B5EF4-FFF2-40B4-BE49-F238E27FC236}">
                        <a16:creationId xmlns:a16="http://schemas.microsoft.com/office/drawing/2014/main" id="{2BD180EE-7B51-3E0F-E901-8E4F606A6D4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973527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4" name="Slide Zoom 33">
                    <a:extLst>
                      <a:ext uri="{FF2B5EF4-FFF2-40B4-BE49-F238E27FC236}">
                        <a16:creationId xmlns:a16="http://schemas.microsoft.com/office/drawing/2014/main" id="{E4533EB8-DF45-BFDD-113C-2A3CE4ECE41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778721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2" cId="3810309875">
                        <pslz:zmPr id="{BF1B7FB0-7E39-4EEC-9B9B-F834C807AF19}" transitionDur="500">
                          <p166:blipFill xmlns:p166="http://schemas.microsoft.com/office/powerpoint/2016/6/main">
                            <a:blip r:embed="rId4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4" name="Slide Zoom 33">
                    <a:hlinkClick r:id="rId45" action="ppaction://hlinksldjump"/>
                    <a:extLst>
                      <a:ext uri="{FF2B5EF4-FFF2-40B4-BE49-F238E27FC236}">
                        <a16:creationId xmlns:a16="http://schemas.microsoft.com/office/drawing/2014/main" id="{E4533EB8-DF45-BFDD-113C-2A3CE4ECE41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2352704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8" name="Slide Zoom 37">
                    <a:extLst>
                      <a:ext uri="{FF2B5EF4-FFF2-40B4-BE49-F238E27FC236}">
                        <a16:creationId xmlns:a16="http://schemas.microsoft.com/office/drawing/2014/main" id="{FFB0B0E8-0C73-6BF3-6393-F6C150E00AD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157898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3" cId="369187318">
                        <pslz:zmPr id="{F892DF05-396E-43AE-82C5-7CB8767494B9}" transitionDur="500">
                          <p166:blipFill xmlns:p166="http://schemas.microsoft.com/office/powerpoint/2016/6/main">
                            <a:blip r:embed="rId4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8" name="Slide Zoom 37">
                    <a:hlinkClick r:id="rId48" action="ppaction://hlinksldjump"/>
                    <a:extLst>
                      <a:ext uri="{FF2B5EF4-FFF2-40B4-BE49-F238E27FC236}">
                        <a16:creationId xmlns:a16="http://schemas.microsoft.com/office/drawing/2014/main" id="{FFB0B0E8-0C73-6BF3-6393-F6C150E00AD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2731881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2" name="Slide Zoom 41">
                    <a:extLst>
                      <a:ext uri="{FF2B5EF4-FFF2-40B4-BE49-F238E27FC236}">
                        <a16:creationId xmlns:a16="http://schemas.microsoft.com/office/drawing/2014/main" id="{BA30A320-5641-939D-DA89-EF179CBF552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537075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4" cId="2019130762">
                        <pslz:zmPr id="{BACF7BE3-5BAC-4BC0-8807-3F99F56E462E}" transitionDur="500">
                          <p166:blipFill xmlns:p166="http://schemas.microsoft.com/office/powerpoint/2016/6/main">
                            <a:blip r:embed="rId5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2" name="Slide Zoom 41">
                    <a:hlinkClick r:id="rId51" action="ppaction://hlinksldjump"/>
                    <a:extLst>
                      <a:ext uri="{FF2B5EF4-FFF2-40B4-BE49-F238E27FC236}">
                        <a16:creationId xmlns:a16="http://schemas.microsoft.com/office/drawing/2014/main" id="{BA30A320-5641-939D-DA89-EF179CBF552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3111057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6" name="Slide Zoom 45">
                    <a:extLst>
                      <a:ext uri="{FF2B5EF4-FFF2-40B4-BE49-F238E27FC236}">
                        <a16:creationId xmlns:a16="http://schemas.microsoft.com/office/drawing/2014/main" id="{23645D0D-137A-9A15-5F20-E3D519C1C2D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916252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8" cId="2608670703">
                        <pslz:zmPr id="{7FA2965A-6B12-449C-B652-27B9A83C7A33}" transitionDur="500">
                          <p166:blipFill xmlns:p166="http://schemas.microsoft.com/office/powerpoint/2016/6/main">
                            <a:blip r:embed="rId5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6" name="Slide Zoom 45">
                    <a:hlinkClick r:id="rId54" action="ppaction://hlinksldjump"/>
                    <a:extLst>
                      <a:ext uri="{FF2B5EF4-FFF2-40B4-BE49-F238E27FC236}">
                        <a16:creationId xmlns:a16="http://schemas.microsoft.com/office/drawing/2014/main" id="{23645D0D-137A-9A15-5F20-E3D519C1C2D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3490234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9" name="Slide Zoom 48">
                    <a:extLst>
                      <a:ext uri="{FF2B5EF4-FFF2-40B4-BE49-F238E27FC236}">
                        <a16:creationId xmlns:a16="http://schemas.microsoft.com/office/drawing/2014/main" id="{D07766A9-5034-31ED-1E33-D234FCE037D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295428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6" cId="2669009160">
                        <pslz:zmPr id="{2CC30930-9374-4BE7-AB07-C8B4486EFD62}" transitionDur="500">
                          <p166:blipFill xmlns:p166="http://schemas.microsoft.com/office/powerpoint/2016/6/main">
                            <a:blip r:embed="rId5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9" name="Slide Zoom 48">
                    <a:hlinkClick r:id="rId57" action="ppaction://hlinksldjump"/>
                    <a:extLst>
                      <a:ext uri="{FF2B5EF4-FFF2-40B4-BE49-F238E27FC236}">
                        <a16:creationId xmlns:a16="http://schemas.microsoft.com/office/drawing/2014/main" id="{D07766A9-5034-31ED-1E33-D234FCE037D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3869411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5" name="Slide Zoom 54">
                    <a:extLst>
                      <a:ext uri="{FF2B5EF4-FFF2-40B4-BE49-F238E27FC236}">
                        <a16:creationId xmlns:a16="http://schemas.microsoft.com/office/drawing/2014/main" id="{E42C5AD7-D500-DE6F-9EF0-00FDFDAECB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674605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67" cId="1445278417">
                        <pslz:zmPr id="{3317E17C-068A-4A31-9C03-5131C610D397}" transitionDur="500">
                          <p166:blipFill xmlns:p166="http://schemas.microsoft.com/office/powerpoint/2016/6/main">
                            <a:blip r:embed="rId5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5" name="Slide Zoom 54">
                    <a:hlinkClick r:id="rId60" action="ppaction://hlinksldjump"/>
                    <a:extLst>
                      <a:ext uri="{FF2B5EF4-FFF2-40B4-BE49-F238E27FC236}">
                        <a16:creationId xmlns:a16="http://schemas.microsoft.com/office/drawing/2014/main" id="{E42C5AD7-D500-DE6F-9EF0-00FDFDAECBC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4248588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7" name="Slide Zoom 56">
                    <a:extLst>
                      <a:ext uri="{FF2B5EF4-FFF2-40B4-BE49-F238E27FC236}">
                        <a16:creationId xmlns:a16="http://schemas.microsoft.com/office/drawing/2014/main" id="{DAFCF0B5-680B-0E1C-576C-E357D2E8D4D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053782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68" cId="952743771">
                        <pslz:zmPr id="{07AA64A9-D378-4F49-A0D3-1298F7D00C82}" transitionDur="500">
                          <p166:blipFill xmlns:p166="http://schemas.microsoft.com/office/powerpoint/2016/6/main">
                            <a:blip r:embed="rId6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7" name="Slide Zoom 56">
                    <a:hlinkClick r:id="rId63" action="ppaction://hlinksldjump"/>
                    <a:extLst>
                      <a:ext uri="{FF2B5EF4-FFF2-40B4-BE49-F238E27FC236}">
                        <a16:creationId xmlns:a16="http://schemas.microsoft.com/office/drawing/2014/main" id="{DAFCF0B5-680B-0E1C-576C-E357D2E8D4D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4627765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9" name="Slide Zoom 58">
                    <a:extLst>
                      <a:ext uri="{FF2B5EF4-FFF2-40B4-BE49-F238E27FC236}">
                        <a16:creationId xmlns:a16="http://schemas.microsoft.com/office/drawing/2014/main" id="{36EDE497-D07C-1677-5B96-3454564865A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432959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9" cId="4204728636">
                        <pslz:zmPr id="{95FAE01F-7C1A-475B-A9A5-FBCDDB1A69BA}" transitionDur="500">
                          <p166:blipFill xmlns:p166="http://schemas.microsoft.com/office/powerpoint/2016/6/main">
                            <a:blip r:embed="rId6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9" name="Slide Zoom 58">
                    <a:hlinkClick r:id="rId66" action="ppaction://hlinksldjump"/>
                    <a:extLst>
                      <a:ext uri="{FF2B5EF4-FFF2-40B4-BE49-F238E27FC236}">
                        <a16:creationId xmlns:a16="http://schemas.microsoft.com/office/drawing/2014/main" id="{36EDE497-D07C-1677-5B96-3454564865A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006941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1" name="Slide Zoom 60">
                    <a:extLst>
                      <a:ext uri="{FF2B5EF4-FFF2-40B4-BE49-F238E27FC236}">
                        <a16:creationId xmlns:a16="http://schemas.microsoft.com/office/drawing/2014/main" id="{02A47D13-FBC8-363B-505C-DAABEBE244F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812136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0" cId="4240486291">
                        <pslz:zmPr id="{B255EAE5-7251-4A00-9F52-ED319B47018E}" transitionDur="500">
                          <p166:blipFill xmlns:p166="http://schemas.microsoft.com/office/powerpoint/2016/6/main">
                            <a:blip r:embed="rId6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1" name="Slide Zoom 60">
                    <a:hlinkClick r:id="rId69" action="ppaction://hlinksldjump"/>
                    <a:extLst>
                      <a:ext uri="{FF2B5EF4-FFF2-40B4-BE49-F238E27FC236}">
                        <a16:creationId xmlns:a16="http://schemas.microsoft.com/office/drawing/2014/main" id="{02A47D13-FBC8-363B-505C-DAABEBE244F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5386118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3" name="Slide Zoom 62">
                    <a:extLst>
                      <a:ext uri="{FF2B5EF4-FFF2-40B4-BE49-F238E27FC236}">
                        <a16:creationId xmlns:a16="http://schemas.microsoft.com/office/drawing/2014/main" id="{1AA20F33-E0FD-31B7-37BC-358EF78CC16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191312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2" cId="2357583151">
                        <pslz:zmPr id="{8B2FC62D-4589-4D9E-9511-A516E25AF082}" transitionDur="500">
                          <p166:blipFill xmlns:p166="http://schemas.microsoft.com/office/powerpoint/2016/6/main">
                            <a:blip r:embed="rId7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3" name="Slide Zoom 62">
                    <a:hlinkClick r:id="rId72" action="ppaction://hlinksldjump"/>
                    <a:extLst>
                      <a:ext uri="{FF2B5EF4-FFF2-40B4-BE49-F238E27FC236}">
                        <a16:creationId xmlns:a16="http://schemas.microsoft.com/office/drawing/2014/main" id="{1AA20F33-E0FD-31B7-37BC-358EF78CC16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5765295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5" name="Slide Zoom 64">
                    <a:extLst>
                      <a:ext uri="{FF2B5EF4-FFF2-40B4-BE49-F238E27FC236}">
                        <a16:creationId xmlns:a16="http://schemas.microsoft.com/office/drawing/2014/main" id="{87EAEDBE-84E1-C98C-46F0-FE139FC45E4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570489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7" cId="989646580">
                        <pslz:zmPr id="{2FA5C010-B0DB-4FED-8F54-FA2B803DBDD2}" transitionDur="500">
                          <p166:blipFill xmlns:p166="http://schemas.microsoft.com/office/powerpoint/2016/6/main">
                            <a:blip r:embed="rId7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5" name="Slide Zoom 64">
                    <a:hlinkClick r:id="rId75" action="ppaction://hlinksldjump"/>
                    <a:extLst>
                      <a:ext uri="{FF2B5EF4-FFF2-40B4-BE49-F238E27FC236}">
                        <a16:creationId xmlns:a16="http://schemas.microsoft.com/office/drawing/2014/main" id="{87EAEDBE-84E1-C98C-46F0-FE139FC45E4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6144472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7" name="Slide Zoom 66">
                    <a:extLst>
                      <a:ext uri="{FF2B5EF4-FFF2-40B4-BE49-F238E27FC236}">
                        <a16:creationId xmlns:a16="http://schemas.microsoft.com/office/drawing/2014/main" id="{9198A02D-D871-B1A3-A996-6393D8169ED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949666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3" cId="2343189029">
                        <pslz:zmPr id="{D42BDE88-AA49-4DFF-BA64-E1103E37482D}" transitionDur="500">
                          <p166:blipFill xmlns:p166="http://schemas.microsoft.com/office/powerpoint/2016/6/main">
                            <a:blip r:embed="rId7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7" name="Slide Zoom 66">
                    <a:hlinkClick r:id="rId78" action="ppaction://hlinksldjump"/>
                    <a:extLst>
                      <a:ext uri="{FF2B5EF4-FFF2-40B4-BE49-F238E27FC236}">
                        <a16:creationId xmlns:a16="http://schemas.microsoft.com/office/drawing/2014/main" id="{9198A02D-D871-B1A3-A996-6393D8169ED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6523649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9" name="Slide Zoom 68">
                    <a:extLst>
                      <a:ext uri="{FF2B5EF4-FFF2-40B4-BE49-F238E27FC236}">
                        <a16:creationId xmlns:a16="http://schemas.microsoft.com/office/drawing/2014/main" id="{3923DB9D-C56F-0580-499A-4B702F29098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328843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4" cId="3436572616">
                        <pslz:zmPr id="{5ABB42F3-A0B3-4CE0-A747-D04313DE8309}" transitionDur="500">
                          <p166:blipFill xmlns:p166="http://schemas.microsoft.com/office/powerpoint/2016/6/main">
                            <a:blip r:embed="rId8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9" name="Slide Zoom 68">
                    <a:hlinkClick r:id="rId81" action="ppaction://hlinksldjump"/>
                    <a:extLst>
                      <a:ext uri="{FF2B5EF4-FFF2-40B4-BE49-F238E27FC236}">
                        <a16:creationId xmlns:a16="http://schemas.microsoft.com/office/drawing/2014/main" id="{3923DB9D-C56F-0580-499A-4B702F29098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6902825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1" name="Slide Zoom 70">
                    <a:extLst>
                      <a:ext uri="{FF2B5EF4-FFF2-40B4-BE49-F238E27FC236}">
                        <a16:creationId xmlns:a16="http://schemas.microsoft.com/office/drawing/2014/main" id="{4E2E0D6E-C6BC-1335-BA32-C3C983D3FC5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708020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5" cId="1778823237">
                        <pslz:zmPr id="{D371A365-3610-4E43-9640-8597D23F03D4}" transitionDur="500">
                          <p166:blipFill xmlns:p166="http://schemas.microsoft.com/office/powerpoint/2016/6/main">
                            <a:blip r:embed="rId8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1" name="Slide Zoom 70">
                    <a:hlinkClick r:id="rId84" action="ppaction://hlinksldjump"/>
                    <a:extLst>
                      <a:ext uri="{FF2B5EF4-FFF2-40B4-BE49-F238E27FC236}">
                        <a16:creationId xmlns:a16="http://schemas.microsoft.com/office/drawing/2014/main" id="{4E2E0D6E-C6BC-1335-BA32-C3C983D3FC5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7282002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3" name="Slide Zoom 72">
                    <a:extLst>
                      <a:ext uri="{FF2B5EF4-FFF2-40B4-BE49-F238E27FC236}">
                        <a16:creationId xmlns:a16="http://schemas.microsoft.com/office/drawing/2014/main" id="{2D2B8BF5-8B29-30AD-501C-A1FB61D04C2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087196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6" cId="2400679107">
                        <pslz:zmPr id="{6DF250DC-B764-49FC-8870-21B8D24C2CD1}" transitionDur="500">
                          <p166:blipFill xmlns:p166="http://schemas.microsoft.com/office/powerpoint/2016/6/main">
                            <a:blip r:embed="rId8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3" name="Slide Zoom 72">
                    <a:hlinkClick r:id="rId87" action="ppaction://hlinksldjump"/>
                    <a:extLst>
                      <a:ext uri="{FF2B5EF4-FFF2-40B4-BE49-F238E27FC236}">
                        <a16:creationId xmlns:a16="http://schemas.microsoft.com/office/drawing/2014/main" id="{2D2B8BF5-8B29-30AD-501C-A1FB61D04C2F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7661179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5" name="Slide Zoom 74">
                    <a:extLst>
                      <a:ext uri="{FF2B5EF4-FFF2-40B4-BE49-F238E27FC236}">
                        <a16:creationId xmlns:a16="http://schemas.microsoft.com/office/drawing/2014/main" id="{63AEC67F-7F83-8894-9601-3432808C582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46637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1" cId="4110804077">
                        <pslz:zmPr id="{6191F1BA-9803-46B2-9F02-846BB8DA4994}" transitionDur="500">
                          <p166:blipFill xmlns:p166="http://schemas.microsoft.com/office/powerpoint/2016/6/main">
                            <a:blip r:embed="rId8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5" name="Slide Zoom 74">
                    <a:hlinkClick r:id="rId90" action="ppaction://hlinksldjump"/>
                    <a:extLst>
                      <a:ext uri="{FF2B5EF4-FFF2-40B4-BE49-F238E27FC236}">
                        <a16:creationId xmlns:a16="http://schemas.microsoft.com/office/drawing/2014/main" id="{63AEC67F-7F83-8894-9601-3432808C582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8040356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7" name="Slide Zoom 76">
                    <a:extLst>
                      <a:ext uri="{FF2B5EF4-FFF2-40B4-BE49-F238E27FC236}">
                        <a16:creationId xmlns:a16="http://schemas.microsoft.com/office/drawing/2014/main" id="{EA90C9F4-21AD-0A0D-4E09-1D8929B3C9A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845550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8" cId="4044219938">
                        <pslz:zmPr id="{F660D4D5-7E98-4DF1-9C75-B7F281C016C9}" transitionDur="500">
                          <p166:blipFill xmlns:p166="http://schemas.microsoft.com/office/powerpoint/2016/6/main">
                            <a:blip r:embed="rId9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7" name="Slide Zoom 76">
                    <a:hlinkClick r:id="rId93" action="ppaction://hlinksldjump"/>
                    <a:extLst>
                      <a:ext uri="{FF2B5EF4-FFF2-40B4-BE49-F238E27FC236}">
                        <a16:creationId xmlns:a16="http://schemas.microsoft.com/office/drawing/2014/main" id="{EA90C9F4-21AD-0A0D-4E09-1D8929B3C9AA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8419533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9" name="Slide Zoom 78">
                    <a:extLst>
                      <a:ext uri="{FF2B5EF4-FFF2-40B4-BE49-F238E27FC236}">
                        <a16:creationId xmlns:a16="http://schemas.microsoft.com/office/drawing/2014/main" id="{D9F507A4-088E-6480-D6BC-8576D164711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1224727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2" cId="1495758415">
                        <pslz:zmPr id="{D24590C9-CD88-408D-8442-E1A25BCC3CE8}" transitionDur="500">
                          <p166:blipFill xmlns:p166="http://schemas.microsoft.com/office/powerpoint/2016/6/main">
                            <a:blip r:embed="rId9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9" name="Slide Zoom 78">
                    <a:hlinkClick r:id="rId96" action="ppaction://hlinksldjump"/>
                    <a:extLst>
                      <a:ext uri="{FF2B5EF4-FFF2-40B4-BE49-F238E27FC236}">
                        <a16:creationId xmlns:a16="http://schemas.microsoft.com/office/drawing/2014/main" id="{D9F507A4-088E-6480-D6BC-8576D164711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8798709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>
            <mc:Choice xmlns:pslz="http://schemas.microsoft.com/office/powerpoint/2016/slidezoom" Requires="pslz">
              <p:graphicFrame>
                <p:nvGraphicFramePr>
                  <p:cNvPr id="81" name="Slide Zoom 80">
                    <a:extLst>
                      <a:ext uri="{FF2B5EF4-FFF2-40B4-BE49-F238E27FC236}">
                        <a16:creationId xmlns:a16="http://schemas.microsoft.com/office/drawing/2014/main" id="{BA627920-1C96-1B69-504F-657BBAB78A6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814087462"/>
                      </p:ext>
                    </p:extLst>
                  </p:nvPr>
                </p:nvGraphicFramePr>
                <p:xfrm>
                  <a:off x="1198308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7" cId="3199375267">
                        <pslz:zmPr id="{43B7FC97-1C69-4ACB-B759-B4D27E115E6C}" transitionDur="500">
                          <p166:blipFill xmlns:p166="http://schemas.microsoft.com/office/powerpoint/2016/6/main">
                            <a:blip r:embed="rId9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>
              <p:pic>
                <p:nvPicPr>
                  <p:cNvPr id="81" name="Slide Zoom 80">
                    <a:hlinkClick r:id="rId99" action="ppaction://hlinksldjump"/>
                    <a:extLst>
                      <a:ext uri="{FF2B5EF4-FFF2-40B4-BE49-F238E27FC236}">
                        <a16:creationId xmlns:a16="http://schemas.microsoft.com/office/drawing/2014/main" id="{BA627920-1C96-1B69-504F-657BBAB78A6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9557066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</p:grpSp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8" name="Slide Zoom 7">
                  <a:extLst>
                    <a:ext uri="{FF2B5EF4-FFF2-40B4-BE49-F238E27FC236}">
                      <a16:creationId xmlns:a16="http://schemas.microsoft.com/office/drawing/2014/main" id="{F2C2294A-7AC3-F64F-11FC-77BD63A38CE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09872455"/>
                    </p:ext>
                  </p:extLst>
                </p:nvPr>
              </p:nvGraphicFramePr>
              <p:xfrm>
                <a:off x="91778880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409" cId="743866385">
                      <pslz:zmPr id="{913AB81B-94FF-48F8-AB46-A3ED95ED2170}" returnToParent="0" transitionDur="1000">
                        <p166:blipFill xmlns:p166="http://schemas.microsoft.com/office/powerpoint/2016/6/main">
                          <a:blip r:embed="rId10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8" name="Slide Zoom 7">
                  <a:hlinkClick r:id="rId101" action="ppaction://hlinksldjump"/>
                  <a:extLst>
                    <a:ext uri="{FF2B5EF4-FFF2-40B4-BE49-F238E27FC236}">
                      <a16:creationId xmlns:a16="http://schemas.microsoft.com/office/drawing/2014/main" id="{F2C2294A-7AC3-F64F-11FC-77BD63A38CE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177888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8256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aret R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96AC9C-6C56-8477-C7CF-D655F0A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Caret Righ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D01F3B-26FF-4724-1A61-CCBDB26D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76200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6B577-541B-AF58-57F5-6B9C7AC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66B8-2777-F381-B82A-DCC818F342C0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https://github.com/amckenny/AOM2024_GetToKnowYourText</a:t>
            </a:r>
          </a:p>
        </p:txBody>
      </p:sp>
      <p:sp>
        <p:nvSpPr>
          <p:cNvPr id="56" name="Oval 55">
            <a:hlinkClick r:id="rId4" action="ppaction://hlinksldjump"/>
            <a:extLst>
              <a:ext uri="{FF2B5EF4-FFF2-40B4-BE49-F238E27FC236}">
                <a16:creationId xmlns:a16="http://schemas.microsoft.com/office/drawing/2014/main" id="{E93A15C7-0FAF-84D5-371F-7206C576D31A}"/>
              </a:ext>
            </a:extLst>
          </p:cNvPr>
          <p:cNvSpPr/>
          <p:nvPr/>
        </p:nvSpPr>
        <p:spPr>
          <a:xfrm>
            <a:off x="54864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hlinkClick r:id="rId5" action="ppaction://hlinksldjump"/>
            <a:extLst>
              <a:ext uri="{FF2B5EF4-FFF2-40B4-BE49-F238E27FC236}">
                <a16:creationId xmlns:a16="http://schemas.microsoft.com/office/drawing/2014/main" id="{B0154E3C-FD98-8F55-8549-26055516294C}"/>
              </a:ext>
            </a:extLst>
          </p:cNvPr>
          <p:cNvSpPr/>
          <p:nvPr/>
        </p:nvSpPr>
        <p:spPr>
          <a:xfrm>
            <a:off x="5829300" y="480536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hlinkClick r:id="rId6" action="ppaction://hlinksldjump"/>
            <a:extLst>
              <a:ext uri="{FF2B5EF4-FFF2-40B4-BE49-F238E27FC236}">
                <a16:creationId xmlns:a16="http://schemas.microsoft.com/office/drawing/2014/main" id="{EF976536-E118-B92A-3A47-BB9B73E0D954}"/>
              </a:ext>
            </a:extLst>
          </p:cNvPr>
          <p:cNvSpPr/>
          <p:nvPr/>
        </p:nvSpPr>
        <p:spPr>
          <a:xfrm>
            <a:off x="61722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hlinkClick r:id="rId7" action="ppaction://hlinksldjump"/>
            <a:extLst>
              <a:ext uri="{FF2B5EF4-FFF2-40B4-BE49-F238E27FC236}">
                <a16:creationId xmlns:a16="http://schemas.microsoft.com/office/drawing/2014/main" id="{B5DBC971-E414-5269-5B10-AB6C4C79B9C1}"/>
              </a:ext>
            </a:extLst>
          </p:cNvPr>
          <p:cNvSpPr/>
          <p:nvPr/>
        </p:nvSpPr>
        <p:spPr>
          <a:xfrm>
            <a:off x="65151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8B84F7-9BDA-7AC8-3384-6B5A02B448EC}"/>
              </a:ext>
            </a:extLst>
          </p:cNvPr>
          <p:cNvGrpSpPr/>
          <p:nvPr/>
        </p:nvGrpSpPr>
        <p:grpSpPr>
          <a:xfrm>
            <a:off x="-33347025" y="2571750"/>
            <a:ext cx="120592837" cy="1714500"/>
            <a:chOff x="-33347025" y="2571750"/>
            <a:chExt cx="120592837" cy="171450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DC6B12-5E46-3ADE-EF79-20EE5ABA1452}"/>
                </a:ext>
              </a:extLst>
            </p:cNvPr>
            <p:cNvGrpSpPr/>
            <p:nvPr/>
          </p:nvGrpSpPr>
          <p:grpSpPr>
            <a:xfrm>
              <a:off x="-33347025" y="2571750"/>
              <a:ext cx="120592837" cy="1714500"/>
              <a:chOff x="2286000" y="2571750"/>
              <a:chExt cx="120592837" cy="1714500"/>
            </a:xfrm>
          </p:grpSpPr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9" name="Slide Zoom 8">
                    <a:extLst>
                      <a:ext uri="{FF2B5EF4-FFF2-40B4-BE49-F238E27FC236}">
                        <a16:creationId xmlns:a16="http://schemas.microsoft.com/office/drawing/2014/main" id="{9570DC24-C871-383E-7484-C76E436CF13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286000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6" cId="1418696177">
                        <pslz:zmPr id="{EC4894FF-3BDB-406F-8BDA-B775EEFDFC49}" transitionDur="500">
                          <p166:blipFill xmlns:p166="http://schemas.microsoft.com/office/powerpoint/2016/6/main">
                            <a:blip r:embed="rId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9" name="Slide Zoom 8">
                    <a:hlinkClick r:id="rId9" action="ppaction://hlinksldjump"/>
                    <a:extLst>
                      <a:ext uri="{FF2B5EF4-FFF2-40B4-BE49-F238E27FC236}">
                        <a16:creationId xmlns:a16="http://schemas.microsoft.com/office/drawing/2014/main" id="{9570DC24-C871-383E-7484-C76E436CF13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-3334702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1" name="Slide Zoom 10">
                    <a:extLst>
                      <a:ext uri="{FF2B5EF4-FFF2-40B4-BE49-F238E27FC236}">
                        <a16:creationId xmlns:a16="http://schemas.microsoft.com/office/drawing/2014/main" id="{0F393DF1-05DC-57A2-8942-0208D5CFB75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07776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6" cId="859252845">
                        <pslz:zmPr id="{3D616BE7-69CF-42D4-8EE5-4C9115AB43C3}" transitionDur="500">
                          <p166:blipFill xmlns:p166="http://schemas.microsoft.com/office/powerpoint/2016/6/main">
                            <a:blip r:embed="rId1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1" name="Slide Zoom 10">
                    <a:hlinkClick r:id="rId12" action="ppaction://hlinksldjump"/>
                    <a:extLst>
                      <a:ext uri="{FF2B5EF4-FFF2-40B4-BE49-F238E27FC236}">
                        <a16:creationId xmlns:a16="http://schemas.microsoft.com/office/drawing/2014/main" id="{0F393DF1-05DC-57A2-8942-0208D5CFB75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-2955525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3" name="Slide Zoom 12">
                    <a:extLst>
                      <a:ext uri="{FF2B5EF4-FFF2-40B4-BE49-F238E27FC236}">
                        <a16:creationId xmlns:a16="http://schemas.microsoft.com/office/drawing/2014/main" id="{71AC181B-3D1E-195A-65EE-A54E1AC9670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8695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7" cId="3341464255">
                        <pslz:zmPr id="{548F6B9A-A474-4FB2-8EF4-68D2BE3C6B00}" transitionDur="500">
                          <p166:blipFill xmlns:p166="http://schemas.microsoft.com/office/powerpoint/2016/6/main">
                            <a:blip r:embed="rId1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3" name="Slide Zoom 12">
                    <a:hlinkClick r:id="rId15" action="ppaction://hlinksldjump"/>
                    <a:extLst>
                      <a:ext uri="{FF2B5EF4-FFF2-40B4-BE49-F238E27FC236}">
                        <a16:creationId xmlns:a16="http://schemas.microsoft.com/office/drawing/2014/main" id="{71AC181B-3D1E-195A-65EE-A54E1AC9670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-2576348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5" name="Slide Zoom 14">
                    <a:extLst>
                      <a:ext uri="{FF2B5EF4-FFF2-40B4-BE49-F238E27FC236}">
                        <a16:creationId xmlns:a16="http://schemas.microsoft.com/office/drawing/2014/main" id="{4D88022B-517E-292E-E66C-BB28D5A284E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366130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4" cId="973565391">
                        <pslz:zmPr id="{FA6B33A0-2C6F-43D7-B421-AC492BBF028E}" transitionDur="500">
                          <p166:blipFill xmlns:p166="http://schemas.microsoft.com/office/powerpoint/2016/6/main">
                            <a:blip r:embed="rId1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5" name="Slide Zoom 14">
                    <a:hlinkClick r:id="rId18" action="ppaction://hlinksldjump"/>
                    <a:extLst>
                      <a:ext uri="{FF2B5EF4-FFF2-40B4-BE49-F238E27FC236}">
                        <a16:creationId xmlns:a16="http://schemas.microsoft.com/office/drawing/2014/main" id="{4D88022B-517E-292E-E66C-BB28D5A284E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-2197172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7" name="Slide Zoom 16">
                    <a:extLst>
                      <a:ext uri="{FF2B5EF4-FFF2-40B4-BE49-F238E27FC236}">
                        <a16:creationId xmlns:a16="http://schemas.microsoft.com/office/drawing/2014/main" id="{93E0E2BE-7315-A453-1224-F8BAB6CC6E9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745307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3" cId="2250139203">
                        <pslz:zmPr id="{7FEF92F4-7EFD-4614-B696-500DB1E2FA84}" transitionDur="500">
                          <p166:blipFill xmlns:p166="http://schemas.microsoft.com/office/powerpoint/2016/6/main">
                            <a:blip r:embed="rId2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7" name="Slide Zoom 16">
                    <a:hlinkClick r:id="rId21" action="ppaction://hlinksldjump"/>
                    <a:extLst>
                      <a:ext uri="{FF2B5EF4-FFF2-40B4-BE49-F238E27FC236}">
                        <a16:creationId xmlns:a16="http://schemas.microsoft.com/office/drawing/2014/main" id="{93E0E2BE-7315-A453-1224-F8BAB6CC6E9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-1817995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9" name="Slide Zoom 18">
                    <a:extLst>
                      <a:ext uri="{FF2B5EF4-FFF2-40B4-BE49-F238E27FC236}">
                        <a16:creationId xmlns:a16="http://schemas.microsoft.com/office/drawing/2014/main" id="{6B3FA9C0-E0DF-1C0E-9278-5CED5F6F1B0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124484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4" cId="1650946241">
                        <pslz:zmPr id="{58653A05-166B-4D11-BCDA-C79862D50356}" transitionDur="500">
                          <p166:blipFill xmlns:p166="http://schemas.microsoft.com/office/powerpoint/2016/6/main">
                            <a:blip r:embed="rId2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9" name="Slide Zoom 18">
                    <a:hlinkClick r:id="rId24" action="ppaction://hlinksldjump"/>
                    <a:extLst>
                      <a:ext uri="{FF2B5EF4-FFF2-40B4-BE49-F238E27FC236}">
                        <a16:creationId xmlns:a16="http://schemas.microsoft.com/office/drawing/2014/main" id="{6B3FA9C0-E0DF-1C0E-9278-5CED5F6F1B0E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-1438818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1" name="Slide Zoom 20">
                    <a:extLst>
                      <a:ext uri="{FF2B5EF4-FFF2-40B4-BE49-F238E27FC236}">
                        <a16:creationId xmlns:a16="http://schemas.microsoft.com/office/drawing/2014/main" id="{E8B5D987-B6BB-C397-F808-25FA61DAA55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503660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6" cId="522352405">
                        <pslz:zmPr id="{51EFA9E1-A8F8-4E3C-9B1C-EBB3FE9DFDA5}" transitionDur="500">
                          <p166:blipFill xmlns:p166="http://schemas.microsoft.com/office/powerpoint/2016/6/main">
                            <a:blip r:embed="rId2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1" name="Slide Zoom 20">
                    <a:hlinkClick r:id="rId27" action="ppaction://hlinksldjump"/>
                    <a:extLst>
                      <a:ext uri="{FF2B5EF4-FFF2-40B4-BE49-F238E27FC236}">
                        <a16:creationId xmlns:a16="http://schemas.microsoft.com/office/drawing/2014/main" id="{E8B5D987-B6BB-C397-F808-25FA61DAA55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-1059641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3" name="Slide Zoom 22">
                    <a:extLst>
                      <a:ext uri="{FF2B5EF4-FFF2-40B4-BE49-F238E27FC236}">
                        <a16:creationId xmlns:a16="http://schemas.microsoft.com/office/drawing/2014/main" id="{FA857E63-63D0-A533-7EDD-8E7F638033F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882837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8" cId="1578931138">
                        <pslz:zmPr id="{6C71B933-00EF-4C6C-B5C1-89167993897C}" transitionDur="500">
                          <p166:blipFill xmlns:p166="http://schemas.microsoft.com/office/powerpoint/2016/6/main">
                            <a:blip r:embed="rId2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3" name="Slide Zoom 22">
                    <a:hlinkClick r:id="rId30" action="ppaction://hlinksldjump"/>
                    <a:extLst>
                      <a:ext uri="{FF2B5EF4-FFF2-40B4-BE49-F238E27FC236}">
                        <a16:creationId xmlns:a16="http://schemas.microsoft.com/office/drawing/2014/main" id="{FA857E63-63D0-A533-7EDD-8E7F638033F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-680464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5" name="Slide Zoom 24">
                    <a:extLst>
                      <a:ext uri="{FF2B5EF4-FFF2-40B4-BE49-F238E27FC236}">
                        <a16:creationId xmlns:a16="http://schemas.microsoft.com/office/drawing/2014/main" id="{BCF92DCA-0A83-64CA-B076-F55AE6308F3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262014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9" cId="532952372">
                        <pslz:zmPr id="{16C70596-1574-490F-BA30-BA6DFC8F454D}" transitionDur="500">
                          <p166:blipFill xmlns:p166="http://schemas.microsoft.com/office/powerpoint/2016/6/main">
                            <a:blip r:embed="rId3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5" name="Slide Zoom 24">
                    <a:hlinkClick r:id="rId33" action="ppaction://hlinksldjump"/>
                    <a:extLst>
                      <a:ext uri="{FF2B5EF4-FFF2-40B4-BE49-F238E27FC236}">
                        <a16:creationId xmlns:a16="http://schemas.microsoft.com/office/drawing/2014/main" id="{BCF92DCA-0A83-64CA-B076-F55AE6308F3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-301288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7" name="Slide Zoom 26">
                    <a:extLst>
                      <a:ext uri="{FF2B5EF4-FFF2-40B4-BE49-F238E27FC236}">
                        <a16:creationId xmlns:a16="http://schemas.microsoft.com/office/drawing/2014/main" id="{F9F615F1-7F76-7290-93E4-48415C86B3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641191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7" cId="3416925390">
                        <pslz:zmPr id="{334291DA-13AF-4118-A8F6-C1D179927157}" transitionDur="500">
                          <p166:blipFill xmlns:p166="http://schemas.microsoft.com/office/powerpoint/2016/6/main">
                            <a:blip r:embed="rId3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7" name="Slide Zoom 26">
                    <a:hlinkClick r:id="rId36" action="ppaction://hlinksldjump"/>
                    <a:extLst>
                      <a:ext uri="{FF2B5EF4-FFF2-40B4-BE49-F238E27FC236}">
                        <a16:creationId xmlns:a16="http://schemas.microsoft.com/office/drawing/2014/main" id="{F9F615F1-7F76-7290-93E4-48415C86B3C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7888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9" name="Slide Zoom 28">
                    <a:extLst>
                      <a:ext uri="{FF2B5EF4-FFF2-40B4-BE49-F238E27FC236}">
                        <a16:creationId xmlns:a16="http://schemas.microsoft.com/office/drawing/2014/main" id="{634D69BD-B60B-F832-71FD-059EDBDBDAE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020368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0" cId="3690038568">
                        <pslz:zmPr id="{03FB7EC7-F6A6-4AB5-B890-FFBB07A3C5C6}" transitionDur="500">
                          <p166:blipFill xmlns:p166="http://schemas.microsoft.com/office/powerpoint/2016/6/main">
                            <a:blip r:embed="rId3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9" name="Slide Zoom 28">
                    <a:hlinkClick r:id="rId39" action="ppaction://hlinksldjump"/>
                    <a:extLst>
                      <a:ext uri="{FF2B5EF4-FFF2-40B4-BE49-F238E27FC236}">
                        <a16:creationId xmlns:a16="http://schemas.microsoft.com/office/drawing/2014/main" id="{634D69BD-B60B-F832-71FD-059EDBDBDAE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457065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1" name="Slide Zoom 30">
                    <a:extLst>
                      <a:ext uri="{FF2B5EF4-FFF2-40B4-BE49-F238E27FC236}">
                        <a16:creationId xmlns:a16="http://schemas.microsoft.com/office/drawing/2014/main" id="{2BD180EE-7B51-3E0F-E901-8E4F606A6D4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399544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1" cId="3246618116">
                        <pslz:zmPr id="{A002CC12-20CB-4D12-94C0-911F9DDBADF5}" transitionDur="500">
                          <p166:blipFill xmlns:p166="http://schemas.microsoft.com/office/powerpoint/2016/6/main">
                            <a:blip r:embed="rId4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1" name="Slide Zoom 30">
                    <a:hlinkClick r:id="rId42" action="ppaction://hlinksldjump"/>
                    <a:extLst>
                      <a:ext uri="{FF2B5EF4-FFF2-40B4-BE49-F238E27FC236}">
                        <a16:creationId xmlns:a16="http://schemas.microsoft.com/office/drawing/2014/main" id="{2BD180EE-7B51-3E0F-E901-8E4F606A6D4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836242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4" name="Slide Zoom 33">
                    <a:extLst>
                      <a:ext uri="{FF2B5EF4-FFF2-40B4-BE49-F238E27FC236}">
                        <a16:creationId xmlns:a16="http://schemas.microsoft.com/office/drawing/2014/main" id="{E4533EB8-DF45-BFDD-113C-2A3CE4ECE41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778721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2" cId="3810309875">
                        <pslz:zmPr id="{BF1B7FB0-7E39-4EEC-9B9B-F834C807AF19}" transitionDur="500">
                          <p166:blipFill xmlns:p166="http://schemas.microsoft.com/office/powerpoint/2016/6/main">
                            <a:blip r:embed="rId4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4" name="Slide Zoom 33">
                    <a:hlinkClick r:id="rId45" action="ppaction://hlinksldjump"/>
                    <a:extLst>
                      <a:ext uri="{FF2B5EF4-FFF2-40B4-BE49-F238E27FC236}">
                        <a16:creationId xmlns:a16="http://schemas.microsoft.com/office/drawing/2014/main" id="{E4533EB8-DF45-BFDD-113C-2A3CE4ECE41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215419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8" name="Slide Zoom 37">
                    <a:extLst>
                      <a:ext uri="{FF2B5EF4-FFF2-40B4-BE49-F238E27FC236}">
                        <a16:creationId xmlns:a16="http://schemas.microsoft.com/office/drawing/2014/main" id="{FFB0B0E8-0C73-6BF3-6393-F6C150E00AD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157898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3" cId="369187318">
                        <pslz:zmPr id="{F892DF05-396E-43AE-82C5-7CB8767494B9}" transitionDur="500">
                          <p166:blipFill xmlns:p166="http://schemas.microsoft.com/office/powerpoint/2016/6/main">
                            <a:blip r:embed="rId4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8" name="Slide Zoom 37">
                    <a:hlinkClick r:id="rId48" action="ppaction://hlinksldjump"/>
                    <a:extLst>
                      <a:ext uri="{FF2B5EF4-FFF2-40B4-BE49-F238E27FC236}">
                        <a16:creationId xmlns:a16="http://schemas.microsoft.com/office/drawing/2014/main" id="{FFB0B0E8-0C73-6BF3-6393-F6C150E00AD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1594596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2" name="Slide Zoom 41">
                    <a:extLst>
                      <a:ext uri="{FF2B5EF4-FFF2-40B4-BE49-F238E27FC236}">
                        <a16:creationId xmlns:a16="http://schemas.microsoft.com/office/drawing/2014/main" id="{BA30A320-5641-939D-DA89-EF179CBF552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537075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4" cId="2019130762">
                        <pslz:zmPr id="{BACF7BE3-5BAC-4BC0-8807-3F99F56E462E}" transitionDur="500">
                          <p166:blipFill xmlns:p166="http://schemas.microsoft.com/office/powerpoint/2016/6/main">
                            <a:blip r:embed="rId5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2" name="Slide Zoom 41">
                    <a:hlinkClick r:id="rId51" action="ppaction://hlinksldjump"/>
                    <a:extLst>
                      <a:ext uri="{FF2B5EF4-FFF2-40B4-BE49-F238E27FC236}">
                        <a16:creationId xmlns:a16="http://schemas.microsoft.com/office/drawing/2014/main" id="{BA30A320-5641-939D-DA89-EF179CBF552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973772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6" name="Slide Zoom 45">
                    <a:extLst>
                      <a:ext uri="{FF2B5EF4-FFF2-40B4-BE49-F238E27FC236}">
                        <a16:creationId xmlns:a16="http://schemas.microsoft.com/office/drawing/2014/main" id="{23645D0D-137A-9A15-5F20-E3D519C1C2D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916252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8" cId="2608670703">
                        <pslz:zmPr id="{7FA2965A-6B12-449C-B652-27B9A83C7A33}" transitionDur="500">
                          <p166:blipFill xmlns:p166="http://schemas.microsoft.com/office/powerpoint/2016/6/main">
                            <a:blip r:embed="rId5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6" name="Slide Zoom 45">
                    <a:hlinkClick r:id="rId54" action="ppaction://hlinksldjump"/>
                    <a:extLst>
                      <a:ext uri="{FF2B5EF4-FFF2-40B4-BE49-F238E27FC236}">
                        <a16:creationId xmlns:a16="http://schemas.microsoft.com/office/drawing/2014/main" id="{23645D0D-137A-9A15-5F20-E3D519C1C2D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352949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9" name="Slide Zoom 48">
                    <a:extLst>
                      <a:ext uri="{FF2B5EF4-FFF2-40B4-BE49-F238E27FC236}">
                        <a16:creationId xmlns:a16="http://schemas.microsoft.com/office/drawing/2014/main" id="{D07766A9-5034-31ED-1E33-D234FCE037D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295428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6" cId="2669009160">
                        <pslz:zmPr id="{2CC30930-9374-4BE7-AB07-C8B4486EFD62}" transitionDur="500">
                          <p166:blipFill xmlns:p166="http://schemas.microsoft.com/office/powerpoint/2016/6/main">
                            <a:blip r:embed="rId5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9" name="Slide Zoom 48">
                    <a:hlinkClick r:id="rId57" action="ppaction://hlinksldjump"/>
                    <a:extLst>
                      <a:ext uri="{FF2B5EF4-FFF2-40B4-BE49-F238E27FC236}">
                        <a16:creationId xmlns:a16="http://schemas.microsoft.com/office/drawing/2014/main" id="{D07766A9-5034-31ED-1E33-D234FCE037D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2732126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5" name="Slide Zoom 54">
                    <a:extLst>
                      <a:ext uri="{FF2B5EF4-FFF2-40B4-BE49-F238E27FC236}">
                        <a16:creationId xmlns:a16="http://schemas.microsoft.com/office/drawing/2014/main" id="{E42C5AD7-D500-DE6F-9EF0-00FDFDAECB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674605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67" cId="1445278417">
                        <pslz:zmPr id="{3317E17C-068A-4A31-9C03-5131C610D397}" transitionDur="500">
                          <p166:blipFill xmlns:p166="http://schemas.microsoft.com/office/powerpoint/2016/6/main">
                            <a:blip r:embed="rId5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5" name="Slide Zoom 54">
                    <a:hlinkClick r:id="rId60" action="ppaction://hlinksldjump"/>
                    <a:extLst>
                      <a:ext uri="{FF2B5EF4-FFF2-40B4-BE49-F238E27FC236}">
                        <a16:creationId xmlns:a16="http://schemas.microsoft.com/office/drawing/2014/main" id="{E42C5AD7-D500-DE6F-9EF0-00FDFDAECBC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3111303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7" name="Slide Zoom 56">
                    <a:extLst>
                      <a:ext uri="{FF2B5EF4-FFF2-40B4-BE49-F238E27FC236}">
                        <a16:creationId xmlns:a16="http://schemas.microsoft.com/office/drawing/2014/main" id="{DAFCF0B5-680B-0E1C-576C-E357D2E8D4D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053782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68" cId="952743771">
                        <pslz:zmPr id="{07AA64A9-D378-4F49-A0D3-1298F7D00C82}" transitionDur="500">
                          <p166:blipFill xmlns:p166="http://schemas.microsoft.com/office/powerpoint/2016/6/main">
                            <a:blip r:embed="rId6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7" name="Slide Zoom 56">
                    <a:hlinkClick r:id="rId63" action="ppaction://hlinksldjump"/>
                    <a:extLst>
                      <a:ext uri="{FF2B5EF4-FFF2-40B4-BE49-F238E27FC236}">
                        <a16:creationId xmlns:a16="http://schemas.microsoft.com/office/drawing/2014/main" id="{DAFCF0B5-680B-0E1C-576C-E357D2E8D4D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3490480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9" name="Slide Zoom 58">
                    <a:extLst>
                      <a:ext uri="{FF2B5EF4-FFF2-40B4-BE49-F238E27FC236}">
                        <a16:creationId xmlns:a16="http://schemas.microsoft.com/office/drawing/2014/main" id="{36EDE497-D07C-1677-5B96-3454564865A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432959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9" cId="4204728636">
                        <pslz:zmPr id="{95FAE01F-7C1A-475B-A9A5-FBCDDB1A69BA}" transitionDur="500">
                          <p166:blipFill xmlns:p166="http://schemas.microsoft.com/office/powerpoint/2016/6/main">
                            <a:blip r:embed="rId6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9" name="Slide Zoom 58">
                    <a:hlinkClick r:id="rId66" action="ppaction://hlinksldjump"/>
                    <a:extLst>
                      <a:ext uri="{FF2B5EF4-FFF2-40B4-BE49-F238E27FC236}">
                        <a16:creationId xmlns:a16="http://schemas.microsoft.com/office/drawing/2014/main" id="{36EDE497-D07C-1677-5B96-3454564865A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3869656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1" name="Slide Zoom 60">
                    <a:extLst>
                      <a:ext uri="{FF2B5EF4-FFF2-40B4-BE49-F238E27FC236}">
                        <a16:creationId xmlns:a16="http://schemas.microsoft.com/office/drawing/2014/main" id="{02A47D13-FBC8-363B-505C-DAABEBE244F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812136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0" cId="4240486291">
                        <pslz:zmPr id="{B255EAE5-7251-4A00-9F52-ED319B47018E}" transitionDur="500">
                          <p166:blipFill xmlns:p166="http://schemas.microsoft.com/office/powerpoint/2016/6/main">
                            <a:blip r:embed="rId6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1" name="Slide Zoom 60">
                    <a:hlinkClick r:id="rId69" action="ppaction://hlinksldjump"/>
                    <a:extLst>
                      <a:ext uri="{FF2B5EF4-FFF2-40B4-BE49-F238E27FC236}">
                        <a16:creationId xmlns:a16="http://schemas.microsoft.com/office/drawing/2014/main" id="{02A47D13-FBC8-363B-505C-DAABEBE244F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4248833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3" name="Slide Zoom 62">
                    <a:extLst>
                      <a:ext uri="{FF2B5EF4-FFF2-40B4-BE49-F238E27FC236}">
                        <a16:creationId xmlns:a16="http://schemas.microsoft.com/office/drawing/2014/main" id="{1AA20F33-E0FD-31B7-37BC-358EF78CC16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191312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2" cId="2357583151">
                        <pslz:zmPr id="{8B2FC62D-4589-4D9E-9511-A516E25AF082}" transitionDur="500">
                          <p166:blipFill xmlns:p166="http://schemas.microsoft.com/office/powerpoint/2016/6/main">
                            <a:blip r:embed="rId7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3" name="Slide Zoom 62">
                    <a:hlinkClick r:id="rId72" action="ppaction://hlinksldjump"/>
                    <a:extLst>
                      <a:ext uri="{FF2B5EF4-FFF2-40B4-BE49-F238E27FC236}">
                        <a16:creationId xmlns:a16="http://schemas.microsoft.com/office/drawing/2014/main" id="{1AA20F33-E0FD-31B7-37BC-358EF78CC16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4628010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5" name="Slide Zoom 64">
                    <a:extLst>
                      <a:ext uri="{FF2B5EF4-FFF2-40B4-BE49-F238E27FC236}">
                        <a16:creationId xmlns:a16="http://schemas.microsoft.com/office/drawing/2014/main" id="{87EAEDBE-84E1-C98C-46F0-FE139FC45E4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570489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7" cId="989646580">
                        <pslz:zmPr id="{2FA5C010-B0DB-4FED-8F54-FA2B803DBDD2}" transitionDur="500">
                          <p166:blipFill xmlns:p166="http://schemas.microsoft.com/office/powerpoint/2016/6/main">
                            <a:blip r:embed="rId7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5" name="Slide Zoom 64">
                    <a:hlinkClick r:id="rId75" action="ppaction://hlinksldjump"/>
                    <a:extLst>
                      <a:ext uri="{FF2B5EF4-FFF2-40B4-BE49-F238E27FC236}">
                        <a16:creationId xmlns:a16="http://schemas.microsoft.com/office/drawing/2014/main" id="{87EAEDBE-84E1-C98C-46F0-FE139FC45E4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5007187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7" name="Slide Zoom 66">
                    <a:extLst>
                      <a:ext uri="{FF2B5EF4-FFF2-40B4-BE49-F238E27FC236}">
                        <a16:creationId xmlns:a16="http://schemas.microsoft.com/office/drawing/2014/main" id="{9198A02D-D871-B1A3-A996-6393D8169ED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949666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3" cId="2343189029">
                        <pslz:zmPr id="{D42BDE88-AA49-4DFF-BA64-E1103E37482D}" transitionDur="500">
                          <p166:blipFill xmlns:p166="http://schemas.microsoft.com/office/powerpoint/2016/6/main">
                            <a:blip r:embed="rId7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7" name="Slide Zoom 66">
                    <a:hlinkClick r:id="rId78" action="ppaction://hlinksldjump"/>
                    <a:extLst>
                      <a:ext uri="{FF2B5EF4-FFF2-40B4-BE49-F238E27FC236}">
                        <a16:creationId xmlns:a16="http://schemas.microsoft.com/office/drawing/2014/main" id="{9198A02D-D871-B1A3-A996-6393D8169ED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386364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9" name="Slide Zoom 68">
                    <a:extLst>
                      <a:ext uri="{FF2B5EF4-FFF2-40B4-BE49-F238E27FC236}">
                        <a16:creationId xmlns:a16="http://schemas.microsoft.com/office/drawing/2014/main" id="{3923DB9D-C56F-0580-499A-4B702F29098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328843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4" cId="3436572616">
                        <pslz:zmPr id="{5ABB42F3-A0B3-4CE0-A747-D04313DE8309}" transitionDur="500">
                          <p166:blipFill xmlns:p166="http://schemas.microsoft.com/office/powerpoint/2016/6/main">
                            <a:blip r:embed="rId8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9" name="Slide Zoom 68">
                    <a:hlinkClick r:id="rId81" action="ppaction://hlinksldjump"/>
                    <a:extLst>
                      <a:ext uri="{FF2B5EF4-FFF2-40B4-BE49-F238E27FC236}">
                        <a16:creationId xmlns:a16="http://schemas.microsoft.com/office/drawing/2014/main" id="{3923DB9D-C56F-0580-499A-4B702F29098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5765540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1" name="Slide Zoom 70">
                    <a:extLst>
                      <a:ext uri="{FF2B5EF4-FFF2-40B4-BE49-F238E27FC236}">
                        <a16:creationId xmlns:a16="http://schemas.microsoft.com/office/drawing/2014/main" id="{4E2E0D6E-C6BC-1335-BA32-C3C983D3FC5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708020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5" cId="1778823237">
                        <pslz:zmPr id="{D371A365-3610-4E43-9640-8597D23F03D4}" transitionDur="500">
                          <p166:blipFill xmlns:p166="http://schemas.microsoft.com/office/powerpoint/2016/6/main">
                            <a:blip r:embed="rId8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1" name="Slide Zoom 70">
                    <a:hlinkClick r:id="rId84" action="ppaction://hlinksldjump"/>
                    <a:extLst>
                      <a:ext uri="{FF2B5EF4-FFF2-40B4-BE49-F238E27FC236}">
                        <a16:creationId xmlns:a16="http://schemas.microsoft.com/office/drawing/2014/main" id="{4E2E0D6E-C6BC-1335-BA32-C3C983D3FC5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6144717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3" name="Slide Zoom 72">
                    <a:extLst>
                      <a:ext uri="{FF2B5EF4-FFF2-40B4-BE49-F238E27FC236}">
                        <a16:creationId xmlns:a16="http://schemas.microsoft.com/office/drawing/2014/main" id="{2D2B8BF5-8B29-30AD-501C-A1FB61D04C2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087196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6" cId="2400679107">
                        <pslz:zmPr id="{6DF250DC-B764-49FC-8870-21B8D24C2CD1}" transitionDur="500">
                          <p166:blipFill xmlns:p166="http://schemas.microsoft.com/office/powerpoint/2016/6/main">
                            <a:blip r:embed="rId8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3" name="Slide Zoom 72">
                    <a:hlinkClick r:id="rId87" action="ppaction://hlinksldjump"/>
                    <a:extLst>
                      <a:ext uri="{FF2B5EF4-FFF2-40B4-BE49-F238E27FC236}">
                        <a16:creationId xmlns:a16="http://schemas.microsoft.com/office/drawing/2014/main" id="{2D2B8BF5-8B29-30AD-501C-A1FB61D04C2F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6523894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5" name="Slide Zoom 74">
                    <a:extLst>
                      <a:ext uri="{FF2B5EF4-FFF2-40B4-BE49-F238E27FC236}">
                        <a16:creationId xmlns:a16="http://schemas.microsoft.com/office/drawing/2014/main" id="{63AEC67F-7F83-8894-9601-3432808C582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46637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1" cId="4110804077">
                        <pslz:zmPr id="{6191F1BA-9803-46B2-9F02-846BB8DA4994}" transitionDur="500">
                          <p166:blipFill xmlns:p166="http://schemas.microsoft.com/office/powerpoint/2016/6/main">
                            <a:blip r:embed="rId8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5" name="Slide Zoom 74">
                    <a:hlinkClick r:id="rId90" action="ppaction://hlinksldjump"/>
                    <a:extLst>
                      <a:ext uri="{FF2B5EF4-FFF2-40B4-BE49-F238E27FC236}">
                        <a16:creationId xmlns:a16="http://schemas.microsoft.com/office/drawing/2014/main" id="{63AEC67F-7F83-8894-9601-3432808C582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6903071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7" name="Slide Zoom 76">
                    <a:extLst>
                      <a:ext uri="{FF2B5EF4-FFF2-40B4-BE49-F238E27FC236}">
                        <a16:creationId xmlns:a16="http://schemas.microsoft.com/office/drawing/2014/main" id="{EA90C9F4-21AD-0A0D-4E09-1D8929B3C9A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845550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8" cId="4044219938">
                        <pslz:zmPr id="{F660D4D5-7E98-4DF1-9C75-B7F281C016C9}" transitionDur="500">
                          <p166:blipFill xmlns:p166="http://schemas.microsoft.com/office/powerpoint/2016/6/main">
                            <a:blip r:embed="rId9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7" name="Slide Zoom 76">
                    <a:hlinkClick r:id="rId93" action="ppaction://hlinksldjump"/>
                    <a:extLst>
                      <a:ext uri="{FF2B5EF4-FFF2-40B4-BE49-F238E27FC236}">
                        <a16:creationId xmlns:a16="http://schemas.microsoft.com/office/drawing/2014/main" id="{EA90C9F4-21AD-0A0D-4E09-1D8929B3C9AA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7282248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9" name="Slide Zoom 78">
                    <a:extLst>
                      <a:ext uri="{FF2B5EF4-FFF2-40B4-BE49-F238E27FC236}">
                        <a16:creationId xmlns:a16="http://schemas.microsoft.com/office/drawing/2014/main" id="{D9F507A4-088E-6480-D6BC-8576D164711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1224727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2" cId="1495758415">
                        <pslz:zmPr id="{D24590C9-CD88-408D-8442-E1A25BCC3CE8}" transitionDur="500">
                          <p166:blipFill xmlns:p166="http://schemas.microsoft.com/office/powerpoint/2016/6/main">
                            <a:blip r:embed="rId9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9" name="Slide Zoom 78">
                    <a:hlinkClick r:id="rId96" action="ppaction://hlinksldjump"/>
                    <a:extLst>
                      <a:ext uri="{FF2B5EF4-FFF2-40B4-BE49-F238E27FC236}">
                        <a16:creationId xmlns:a16="http://schemas.microsoft.com/office/drawing/2014/main" id="{D9F507A4-088E-6480-D6BC-8576D164711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7661424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>
            <mc:Choice xmlns:pslz="http://schemas.microsoft.com/office/powerpoint/2016/slidezoom" Requires="pslz">
              <p:graphicFrame>
                <p:nvGraphicFramePr>
                  <p:cNvPr id="81" name="Slide Zoom 80">
                    <a:extLst>
                      <a:ext uri="{FF2B5EF4-FFF2-40B4-BE49-F238E27FC236}">
                        <a16:creationId xmlns:a16="http://schemas.microsoft.com/office/drawing/2014/main" id="{BA627920-1C96-1B69-504F-657BBAB78A6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442661041"/>
                      </p:ext>
                    </p:extLst>
                  </p:nvPr>
                </p:nvGraphicFramePr>
                <p:xfrm>
                  <a:off x="1198308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7" cId="3199375267">
                        <pslz:zmPr id="{43B7FC97-1C69-4ACB-B759-B4D27E115E6C}" transitionDur="500">
                          <p166:blipFill xmlns:p166="http://schemas.microsoft.com/office/powerpoint/2016/6/main">
                            <a:blip r:embed="rId9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>
              <p:pic>
                <p:nvPicPr>
                  <p:cNvPr id="81" name="Slide Zoom 80">
                    <a:hlinkClick r:id="rId99" action="ppaction://hlinksldjump"/>
                    <a:extLst>
                      <a:ext uri="{FF2B5EF4-FFF2-40B4-BE49-F238E27FC236}">
                        <a16:creationId xmlns:a16="http://schemas.microsoft.com/office/drawing/2014/main" id="{BA627920-1C96-1B69-504F-657BBAB78A6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419781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</p:grpSp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" name="Slide Zoom 2">
                  <a:extLst>
                    <a:ext uri="{FF2B5EF4-FFF2-40B4-BE49-F238E27FC236}">
                      <a16:creationId xmlns:a16="http://schemas.microsoft.com/office/drawing/2014/main" id="{1120CC5F-FEFE-E397-ABE4-68E870AEFF8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60013592"/>
                    </p:ext>
                  </p:extLst>
                </p:nvPr>
              </p:nvGraphicFramePr>
              <p:xfrm>
                <a:off x="80406030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409" cId="743866385">
                      <pslz:zmPr id="{913AB81B-94FF-48F8-AB46-A3ED95ED2170}" returnToParent="0" transitionDur="1000">
                        <p166:blipFill xmlns:p166="http://schemas.microsoft.com/office/powerpoint/2016/6/main">
                          <a:blip r:embed="rId10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" name="Slide Zoom 2">
                  <a:hlinkClick r:id="rId101" action="ppaction://hlinksldjump"/>
                  <a:extLst>
                    <a:ext uri="{FF2B5EF4-FFF2-40B4-BE49-F238E27FC236}">
                      <a16:creationId xmlns:a16="http://schemas.microsoft.com/office/drawing/2014/main" id="{1120CC5F-FEFE-E397-ABE4-68E870AEFF8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040603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622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aret R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96AC9C-6C56-8477-C7CF-D655F0A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Caret Righ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D01F3B-26FF-4724-1A61-CCBDB26D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76200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6B577-541B-AF58-57F5-6B9C7AC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66B8-2777-F381-B82A-DCC818F342C0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https://github.com/amckenny/AOM2024_GetToKnowYourText</a:t>
            </a:r>
          </a:p>
        </p:txBody>
      </p:sp>
      <p:sp>
        <p:nvSpPr>
          <p:cNvPr id="3" name="Oval 2">
            <a:hlinkClick r:id="rId4" action="ppaction://hlinksldjump"/>
            <a:extLst>
              <a:ext uri="{FF2B5EF4-FFF2-40B4-BE49-F238E27FC236}">
                <a16:creationId xmlns:a16="http://schemas.microsoft.com/office/drawing/2014/main" id="{B409E531-A876-380D-344D-27D7D36F300B}"/>
              </a:ext>
            </a:extLst>
          </p:cNvPr>
          <p:cNvSpPr/>
          <p:nvPr/>
        </p:nvSpPr>
        <p:spPr>
          <a:xfrm>
            <a:off x="54864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5" action="ppaction://hlinksldjump"/>
            <a:extLst>
              <a:ext uri="{FF2B5EF4-FFF2-40B4-BE49-F238E27FC236}">
                <a16:creationId xmlns:a16="http://schemas.microsoft.com/office/drawing/2014/main" id="{D8251F43-4D06-C51E-A6BE-766B4BAC69CF}"/>
              </a:ext>
            </a:extLst>
          </p:cNvPr>
          <p:cNvSpPr/>
          <p:nvPr/>
        </p:nvSpPr>
        <p:spPr>
          <a:xfrm>
            <a:off x="5829300" y="480536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6" action="ppaction://hlinksldjump"/>
            <a:extLst>
              <a:ext uri="{FF2B5EF4-FFF2-40B4-BE49-F238E27FC236}">
                <a16:creationId xmlns:a16="http://schemas.microsoft.com/office/drawing/2014/main" id="{29B6F897-48C5-FCC2-2E67-061B952955B5}"/>
              </a:ext>
            </a:extLst>
          </p:cNvPr>
          <p:cNvSpPr/>
          <p:nvPr/>
        </p:nvSpPr>
        <p:spPr>
          <a:xfrm>
            <a:off x="61722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7" action="ppaction://hlinksldjump"/>
            <a:extLst>
              <a:ext uri="{FF2B5EF4-FFF2-40B4-BE49-F238E27FC236}">
                <a16:creationId xmlns:a16="http://schemas.microsoft.com/office/drawing/2014/main" id="{1A238B0D-A955-D4ED-7B29-35187C1242DB}"/>
              </a:ext>
            </a:extLst>
          </p:cNvPr>
          <p:cNvSpPr/>
          <p:nvPr/>
        </p:nvSpPr>
        <p:spPr>
          <a:xfrm>
            <a:off x="65151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380D1E-FE15-8F54-4B8C-C8DEABF0B4F4}"/>
              </a:ext>
            </a:extLst>
          </p:cNvPr>
          <p:cNvGrpSpPr/>
          <p:nvPr/>
        </p:nvGrpSpPr>
        <p:grpSpPr>
          <a:xfrm>
            <a:off x="-44738925" y="2571750"/>
            <a:ext cx="120592837" cy="1714500"/>
            <a:chOff x="-44738925" y="2571750"/>
            <a:chExt cx="120592837" cy="171450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DC6B12-5E46-3ADE-EF79-20EE5ABA1452}"/>
                </a:ext>
              </a:extLst>
            </p:cNvPr>
            <p:cNvGrpSpPr/>
            <p:nvPr/>
          </p:nvGrpSpPr>
          <p:grpSpPr>
            <a:xfrm>
              <a:off x="-44738925" y="2571750"/>
              <a:ext cx="120592837" cy="1714500"/>
              <a:chOff x="2286000" y="2571750"/>
              <a:chExt cx="120592837" cy="1714500"/>
            </a:xfrm>
          </p:grpSpPr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9" name="Slide Zoom 8">
                    <a:extLst>
                      <a:ext uri="{FF2B5EF4-FFF2-40B4-BE49-F238E27FC236}">
                        <a16:creationId xmlns:a16="http://schemas.microsoft.com/office/drawing/2014/main" id="{9570DC24-C871-383E-7484-C76E436CF13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286000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6" cId="1418696177">
                        <pslz:zmPr id="{EC4894FF-3BDB-406F-8BDA-B775EEFDFC49}" transitionDur="500">
                          <p166:blipFill xmlns:p166="http://schemas.microsoft.com/office/powerpoint/2016/6/main">
                            <a:blip r:embed="rId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9" name="Slide Zoom 8">
                    <a:hlinkClick r:id="rId9" action="ppaction://hlinksldjump"/>
                    <a:extLst>
                      <a:ext uri="{FF2B5EF4-FFF2-40B4-BE49-F238E27FC236}">
                        <a16:creationId xmlns:a16="http://schemas.microsoft.com/office/drawing/2014/main" id="{9570DC24-C871-383E-7484-C76E436CF13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-4473892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1" name="Slide Zoom 10">
                    <a:extLst>
                      <a:ext uri="{FF2B5EF4-FFF2-40B4-BE49-F238E27FC236}">
                        <a16:creationId xmlns:a16="http://schemas.microsoft.com/office/drawing/2014/main" id="{0F393DF1-05DC-57A2-8942-0208D5CFB75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07776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6" cId="859252845">
                        <pslz:zmPr id="{3D616BE7-69CF-42D4-8EE5-4C9115AB43C3}" transitionDur="500">
                          <p166:blipFill xmlns:p166="http://schemas.microsoft.com/office/powerpoint/2016/6/main">
                            <a:blip r:embed="rId1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1" name="Slide Zoom 10">
                    <a:hlinkClick r:id="rId12" action="ppaction://hlinksldjump"/>
                    <a:extLst>
                      <a:ext uri="{FF2B5EF4-FFF2-40B4-BE49-F238E27FC236}">
                        <a16:creationId xmlns:a16="http://schemas.microsoft.com/office/drawing/2014/main" id="{0F393DF1-05DC-57A2-8942-0208D5CFB75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-4094715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3" name="Slide Zoom 12">
                    <a:extLst>
                      <a:ext uri="{FF2B5EF4-FFF2-40B4-BE49-F238E27FC236}">
                        <a16:creationId xmlns:a16="http://schemas.microsoft.com/office/drawing/2014/main" id="{71AC181B-3D1E-195A-65EE-A54E1AC9670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8695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7" cId="3341464255">
                        <pslz:zmPr id="{548F6B9A-A474-4FB2-8EF4-68D2BE3C6B00}" transitionDur="500">
                          <p166:blipFill xmlns:p166="http://schemas.microsoft.com/office/powerpoint/2016/6/main">
                            <a:blip r:embed="rId1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3" name="Slide Zoom 12">
                    <a:hlinkClick r:id="rId15" action="ppaction://hlinksldjump"/>
                    <a:extLst>
                      <a:ext uri="{FF2B5EF4-FFF2-40B4-BE49-F238E27FC236}">
                        <a16:creationId xmlns:a16="http://schemas.microsoft.com/office/drawing/2014/main" id="{71AC181B-3D1E-195A-65EE-A54E1AC9670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-3715538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5" name="Slide Zoom 14">
                    <a:extLst>
                      <a:ext uri="{FF2B5EF4-FFF2-40B4-BE49-F238E27FC236}">
                        <a16:creationId xmlns:a16="http://schemas.microsoft.com/office/drawing/2014/main" id="{4D88022B-517E-292E-E66C-BB28D5A284E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366130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4" cId="973565391">
                        <pslz:zmPr id="{FA6B33A0-2C6F-43D7-B421-AC492BBF028E}" transitionDur="500">
                          <p166:blipFill xmlns:p166="http://schemas.microsoft.com/office/powerpoint/2016/6/main">
                            <a:blip r:embed="rId1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5" name="Slide Zoom 14">
                    <a:hlinkClick r:id="rId18" action="ppaction://hlinksldjump"/>
                    <a:extLst>
                      <a:ext uri="{FF2B5EF4-FFF2-40B4-BE49-F238E27FC236}">
                        <a16:creationId xmlns:a16="http://schemas.microsoft.com/office/drawing/2014/main" id="{4D88022B-517E-292E-E66C-BB28D5A284E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-3336362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7" name="Slide Zoom 16">
                    <a:extLst>
                      <a:ext uri="{FF2B5EF4-FFF2-40B4-BE49-F238E27FC236}">
                        <a16:creationId xmlns:a16="http://schemas.microsoft.com/office/drawing/2014/main" id="{93E0E2BE-7315-A453-1224-F8BAB6CC6E9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745307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3" cId="2250139203">
                        <pslz:zmPr id="{7FEF92F4-7EFD-4614-B696-500DB1E2FA84}" transitionDur="500">
                          <p166:blipFill xmlns:p166="http://schemas.microsoft.com/office/powerpoint/2016/6/main">
                            <a:blip r:embed="rId2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7" name="Slide Zoom 16">
                    <a:hlinkClick r:id="rId21" action="ppaction://hlinksldjump"/>
                    <a:extLst>
                      <a:ext uri="{FF2B5EF4-FFF2-40B4-BE49-F238E27FC236}">
                        <a16:creationId xmlns:a16="http://schemas.microsoft.com/office/drawing/2014/main" id="{93E0E2BE-7315-A453-1224-F8BAB6CC6E9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-2957185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9" name="Slide Zoom 18">
                    <a:extLst>
                      <a:ext uri="{FF2B5EF4-FFF2-40B4-BE49-F238E27FC236}">
                        <a16:creationId xmlns:a16="http://schemas.microsoft.com/office/drawing/2014/main" id="{6B3FA9C0-E0DF-1C0E-9278-5CED5F6F1B0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124484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4" cId="1650946241">
                        <pslz:zmPr id="{58653A05-166B-4D11-BCDA-C79862D50356}" transitionDur="500">
                          <p166:blipFill xmlns:p166="http://schemas.microsoft.com/office/powerpoint/2016/6/main">
                            <a:blip r:embed="rId2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9" name="Slide Zoom 18">
                    <a:hlinkClick r:id="rId24" action="ppaction://hlinksldjump"/>
                    <a:extLst>
                      <a:ext uri="{FF2B5EF4-FFF2-40B4-BE49-F238E27FC236}">
                        <a16:creationId xmlns:a16="http://schemas.microsoft.com/office/drawing/2014/main" id="{6B3FA9C0-E0DF-1C0E-9278-5CED5F6F1B0E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-2578008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1" name="Slide Zoom 20">
                    <a:extLst>
                      <a:ext uri="{FF2B5EF4-FFF2-40B4-BE49-F238E27FC236}">
                        <a16:creationId xmlns:a16="http://schemas.microsoft.com/office/drawing/2014/main" id="{E8B5D987-B6BB-C397-F808-25FA61DAA55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503660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6" cId="522352405">
                        <pslz:zmPr id="{51EFA9E1-A8F8-4E3C-9B1C-EBB3FE9DFDA5}" transitionDur="500">
                          <p166:blipFill xmlns:p166="http://schemas.microsoft.com/office/powerpoint/2016/6/main">
                            <a:blip r:embed="rId2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1" name="Slide Zoom 20">
                    <a:hlinkClick r:id="rId27" action="ppaction://hlinksldjump"/>
                    <a:extLst>
                      <a:ext uri="{FF2B5EF4-FFF2-40B4-BE49-F238E27FC236}">
                        <a16:creationId xmlns:a16="http://schemas.microsoft.com/office/drawing/2014/main" id="{E8B5D987-B6BB-C397-F808-25FA61DAA55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-2198831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3" name="Slide Zoom 22">
                    <a:extLst>
                      <a:ext uri="{FF2B5EF4-FFF2-40B4-BE49-F238E27FC236}">
                        <a16:creationId xmlns:a16="http://schemas.microsoft.com/office/drawing/2014/main" id="{FA857E63-63D0-A533-7EDD-8E7F638033F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882837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8" cId="1578931138">
                        <pslz:zmPr id="{6C71B933-00EF-4C6C-B5C1-89167993897C}" transitionDur="500">
                          <p166:blipFill xmlns:p166="http://schemas.microsoft.com/office/powerpoint/2016/6/main">
                            <a:blip r:embed="rId2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3" name="Slide Zoom 22">
                    <a:hlinkClick r:id="rId30" action="ppaction://hlinksldjump"/>
                    <a:extLst>
                      <a:ext uri="{FF2B5EF4-FFF2-40B4-BE49-F238E27FC236}">
                        <a16:creationId xmlns:a16="http://schemas.microsoft.com/office/drawing/2014/main" id="{FA857E63-63D0-A533-7EDD-8E7F638033F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-1819654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5" name="Slide Zoom 24">
                    <a:extLst>
                      <a:ext uri="{FF2B5EF4-FFF2-40B4-BE49-F238E27FC236}">
                        <a16:creationId xmlns:a16="http://schemas.microsoft.com/office/drawing/2014/main" id="{BCF92DCA-0A83-64CA-B076-F55AE6308F3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262014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9" cId="532952372">
                        <pslz:zmPr id="{16C70596-1574-490F-BA30-BA6DFC8F454D}" transitionDur="500">
                          <p166:blipFill xmlns:p166="http://schemas.microsoft.com/office/powerpoint/2016/6/main">
                            <a:blip r:embed="rId3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5" name="Slide Zoom 24">
                    <a:hlinkClick r:id="rId33" action="ppaction://hlinksldjump"/>
                    <a:extLst>
                      <a:ext uri="{FF2B5EF4-FFF2-40B4-BE49-F238E27FC236}">
                        <a16:creationId xmlns:a16="http://schemas.microsoft.com/office/drawing/2014/main" id="{BCF92DCA-0A83-64CA-B076-F55AE6308F3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-1440478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7" name="Slide Zoom 26">
                    <a:extLst>
                      <a:ext uri="{FF2B5EF4-FFF2-40B4-BE49-F238E27FC236}">
                        <a16:creationId xmlns:a16="http://schemas.microsoft.com/office/drawing/2014/main" id="{F9F615F1-7F76-7290-93E4-48415C86B3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641191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7" cId="3416925390">
                        <pslz:zmPr id="{334291DA-13AF-4118-A8F6-C1D179927157}" transitionDur="500">
                          <p166:blipFill xmlns:p166="http://schemas.microsoft.com/office/powerpoint/2016/6/main">
                            <a:blip r:embed="rId3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7" name="Slide Zoom 26">
                    <a:hlinkClick r:id="rId36" action="ppaction://hlinksldjump"/>
                    <a:extLst>
                      <a:ext uri="{FF2B5EF4-FFF2-40B4-BE49-F238E27FC236}">
                        <a16:creationId xmlns:a16="http://schemas.microsoft.com/office/drawing/2014/main" id="{F9F615F1-7F76-7290-93E4-48415C86B3C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-1061301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9" name="Slide Zoom 28">
                    <a:extLst>
                      <a:ext uri="{FF2B5EF4-FFF2-40B4-BE49-F238E27FC236}">
                        <a16:creationId xmlns:a16="http://schemas.microsoft.com/office/drawing/2014/main" id="{634D69BD-B60B-F832-71FD-059EDBDBDAE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020368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0" cId="3690038568">
                        <pslz:zmPr id="{03FB7EC7-F6A6-4AB5-B890-FFBB07A3C5C6}" transitionDur="500">
                          <p166:blipFill xmlns:p166="http://schemas.microsoft.com/office/powerpoint/2016/6/main">
                            <a:blip r:embed="rId3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9" name="Slide Zoom 28">
                    <a:hlinkClick r:id="rId39" action="ppaction://hlinksldjump"/>
                    <a:extLst>
                      <a:ext uri="{FF2B5EF4-FFF2-40B4-BE49-F238E27FC236}">
                        <a16:creationId xmlns:a16="http://schemas.microsoft.com/office/drawing/2014/main" id="{634D69BD-B60B-F832-71FD-059EDBDBDAE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-682124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1" name="Slide Zoom 30">
                    <a:extLst>
                      <a:ext uri="{FF2B5EF4-FFF2-40B4-BE49-F238E27FC236}">
                        <a16:creationId xmlns:a16="http://schemas.microsoft.com/office/drawing/2014/main" id="{2BD180EE-7B51-3E0F-E901-8E4F606A6D4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399544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1" cId="3246618116">
                        <pslz:zmPr id="{A002CC12-20CB-4D12-94C0-911F9DDBADF5}" transitionDur="500">
                          <p166:blipFill xmlns:p166="http://schemas.microsoft.com/office/powerpoint/2016/6/main">
                            <a:blip r:embed="rId4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1" name="Slide Zoom 30">
                    <a:hlinkClick r:id="rId42" action="ppaction://hlinksldjump"/>
                    <a:extLst>
                      <a:ext uri="{FF2B5EF4-FFF2-40B4-BE49-F238E27FC236}">
                        <a16:creationId xmlns:a16="http://schemas.microsoft.com/office/drawing/2014/main" id="{2BD180EE-7B51-3E0F-E901-8E4F606A6D4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-302947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4" name="Slide Zoom 33">
                    <a:extLst>
                      <a:ext uri="{FF2B5EF4-FFF2-40B4-BE49-F238E27FC236}">
                        <a16:creationId xmlns:a16="http://schemas.microsoft.com/office/drawing/2014/main" id="{E4533EB8-DF45-BFDD-113C-2A3CE4ECE41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778721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2" cId="3810309875">
                        <pslz:zmPr id="{BF1B7FB0-7E39-4EEC-9B9B-F834C807AF19}" transitionDur="500">
                          <p166:blipFill xmlns:p166="http://schemas.microsoft.com/office/powerpoint/2016/6/main">
                            <a:blip r:embed="rId4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4" name="Slide Zoom 33">
                    <a:hlinkClick r:id="rId45" action="ppaction://hlinksldjump"/>
                    <a:extLst>
                      <a:ext uri="{FF2B5EF4-FFF2-40B4-BE49-F238E27FC236}">
                        <a16:creationId xmlns:a16="http://schemas.microsoft.com/office/drawing/2014/main" id="{E4533EB8-DF45-BFDD-113C-2A3CE4ECE41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6229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8" name="Slide Zoom 37">
                    <a:extLst>
                      <a:ext uri="{FF2B5EF4-FFF2-40B4-BE49-F238E27FC236}">
                        <a16:creationId xmlns:a16="http://schemas.microsoft.com/office/drawing/2014/main" id="{FFB0B0E8-0C73-6BF3-6393-F6C150E00AD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157898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3" cId="369187318">
                        <pslz:zmPr id="{F892DF05-396E-43AE-82C5-7CB8767494B9}" transitionDur="500">
                          <p166:blipFill xmlns:p166="http://schemas.microsoft.com/office/powerpoint/2016/6/main">
                            <a:blip r:embed="rId4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8" name="Slide Zoom 37">
                    <a:hlinkClick r:id="rId48" action="ppaction://hlinksldjump"/>
                    <a:extLst>
                      <a:ext uri="{FF2B5EF4-FFF2-40B4-BE49-F238E27FC236}">
                        <a16:creationId xmlns:a16="http://schemas.microsoft.com/office/drawing/2014/main" id="{FFB0B0E8-0C73-6BF3-6393-F6C150E00AD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455406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2" name="Slide Zoom 41">
                    <a:extLst>
                      <a:ext uri="{FF2B5EF4-FFF2-40B4-BE49-F238E27FC236}">
                        <a16:creationId xmlns:a16="http://schemas.microsoft.com/office/drawing/2014/main" id="{BA30A320-5641-939D-DA89-EF179CBF552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537075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4" cId="2019130762">
                        <pslz:zmPr id="{BACF7BE3-5BAC-4BC0-8807-3F99F56E462E}" transitionDur="500">
                          <p166:blipFill xmlns:p166="http://schemas.microsoft.com/office/powerpoint/2016/6/main">
                            <a:blip r:embed="rId5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2" name="Slide Zoom 41">
                    <a:hlinkClick r:id="rId51" action="ppaction://hlinksldjump"/>
                    <a:extLst>
                      <a:ext uri="{FF2B5EF4-FFF2-40B4-BE49-F238E27FC236}">
                        <a16:creationId xmlns:a16="http://schemas.microsoft.com/office/drawing/2014/main" id="{BA30A320-5641-939D-DA89-EF179CBF552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834582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6" name="Slide Zoom 45">
                    <a:extLst>
                      <a:ext uri="{FF2B5EF4-FFF2-40B4-BE49-F238E27FC236}">
                        <a16:creationId xmlns:a16="http://schemas.microsoft.com/office/drawing/2014/main" id="{23645D0D-137A-9A15-5F20-E3D519C1C2D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916252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8" cId="2608670703">
                        <pslz:zmPr id="{7FA2965A-6B12-449C-B652-27B9A83C7A33}" transitionDur="500">
                          <p166:blipFill xmlns:p166="http://schemas.microsoft.com/office/powerpoint/2016/6/main">
                            <a:blip r:embed="rId5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6" name="Slide Zoom 45">
                    <a:hlinkClick r:id="rId54" action="ppaction://hlinksldjump"/>
                    <a:extLst>
                      <a:ext uri="{FF2B5EF4-FFF2-40B4-BE49-F238E27FC236}">
                        <a16:creationId xmlns:a16="http://schemas.microsoft.com/office/drawing/2014/main" id="{23645D0D-137A-9A15-5F20-E3D519C1C2D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1213759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9" name="Slide Zoom 48">
                    <a:extLst>
                      <a:ext uri="{FF2B5EF4-FFF2-40B4-BE49-F238E27FC236}">
                        <a16:creationId xmlns:a16="http://schemas.microsoft.com/office/drawing/2014/main" id="{D07766A9-5034-31ED-1E33-D234FCE037D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295428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6" cId="2669009160">
                        <pslz:zmPr id="{2CC30930-9374-4BE7-AB07-C8B4486EFD62}" transitionDur="500">
                          <p166:blipFill xmlns:p166="http://schemas.microsoft.com/office/powerpoint/2016/6/main">
                            <a:blip r:embed="rId5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9" name="Slide Zoom 48">
                    <a:hlinkClick r:id="rId57" action="ppaction://hlinksldjump"/>
                    <a:extLst>
                      <a:ext uri="{FF2B5EF4-FFF2-40B4-BE49-F238E27FC236}">
                        <a16:creationId xmlns:a16="http://schemas.microsoft.com/office/drawing/2014/main" id="{D07766A9-5034-31ED-1E33-D234FCE037D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1592936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5" name="Slide Zoom 54">
                    <a:extLst>
                      <a:ext uri="{FF2B5EF4-FFF2-40B4-BE49-F238E27FC236}">
                        <a16:creationId xmlns:a16="http://schemas.microsoft.com/office/drawing/2014/main" id="{E42C5AD7-D500-DE6F-9EF0-00FDFDAECB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674605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67" cId="1445278417">
                        <pslz:zmPr id="{3317E17C-068A-4A31-9C03-5131C610D397}" transitionDur="500">
                          <p166:blipFill xmlns:p166="http://schemas.microsoft.com/office/powerpoint/2016/6/main">
                            <a:blip r:embed="rId5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5" name="Slide Zoom 54">
                    <a:hlinkClick r:id="rId60" action="ppaction://hlinksldjump"/>
                    <a:extLst>
                      <a:ext uri="{FF2B5EF4-FFF2-40B4-BE49-F238E27FC236}">
                        <a16:creationId xmlns:a16="http://schemas.microsoft.com/office/drawing/2014/main" id="{E42C5AD7-D500-DE6F-9EF0-00FDFDAECBC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1972113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7" name="Slide Zoom 56">
                    <a:extLst>
                      <a:ext uri="{FF2B5EF4-FFF2-40B4-BE49-F238E27FC236}">
                        <a16:creationId xmlns:a16="http://schemas.microsoft.com/office/drawing/2014/main" id="{DAFCF0B5-680B-0E1C-576C-E357D2E8D4D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053782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68" cId="952743771">
                        <pslz:zmPr id="{07AA64A9-D378-4F49-A0D3-1298F7D00C82}" transitionDur="500">
                          <p166:blipFill xmlns:p166="http://schemas.microsoft.com/office/powerpoint/2016/6/main">
                            <a:blip r:embed="rId6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7" name="Slide Zoom 56">
                    <a:hlinkClick r:id="rId63" action="ppaction://hlinksldjump"/>
                    <a:extLst>
                      <a:ext uri="{FF2B5EF4-FFF2-40B4-BE49-F238E27FC236}">
                        <a16:creationId xmlns:a16="http://schemas.microsoft.com/office/drawing/2014/main" id="{DAFCF0B5-680B-0E1C-576C-E357D2E8D4D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2351290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9" name="Slide Zoom 58">
                    <a:extLst>
                      <a:ext uri="{FF2B5EF4-FFF2-40B4-BE49-F238E27FC236}">
                        <a16:creationId xmlns:a16="http://schemas.microsoft.com/office/drawing/2014/main" id="{36EDE497-D07C-1677-5B96-3454564865A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432959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9" cId="4204728636">
                        <pslz:zmPr id="{95FAE01F-7C1A-475B-A9A5-FBCDDB1A69BA}" transitionDur="500">
                          <p166:blipFill xmlns:p166="http://schemas.microsoft.com/office/powerpoint/2016/6/main">
                            <a:blip r:embed="rId6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9" name="Slide Zoom 58">
                    <a:hlinkClick r:id="rId66" action="ppaction://hlinksldjump"/>
                    <a:extLst>
                      <a:ext uri="{FF2B5EF4-FFF2-40B4-BE49-F238E27FC236}">
                        <a16:creationId xmlns:a16="http://schemas.microsoft.com/office/drawing/2014/main" id="{36EDE497-D07C-1677-5B96-3454564865A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730466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1" name="Slide Zoom 60">
                    <a:extLst>
                      <a:ext uri="{FF2B5EF4-FFF2-40B4-BE49-F238E27FC236}">
                        <a16:creationId xmlns:a16="http://schemas.microsoft.com/office/drawing/2014/main" id="{02A47D13-FBC8-363B-505C-DAABEBE244F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812136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0" cId="4240486291">
                        <pslz:zmPr id="{B255EAE5-7251-4A00-9F52-ED319B47018E}" transitionDur="500">
                          <p166:blipFill xmlns:p166="http://schemas.microsoft.com/office/powerpoint/2016/6/main">
                            <a:blip r:embed="rId6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1" name="Slide Zoom 60">
                    <a:hlinkClick r:id="rId69" action="ppaction://hlinksldjump"/>
                    <a:extLst>
                      <a:ext uri="{FF2B5EF4-FFF2-40B4-BE49-F238E27FC236}">
                        <a16:creationId xmlns:a16="http://schemas.microsoft.com/office/drawing/2014/main" id="{02A47D13-FBC8-363B-505C-DAABEBE244F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3109643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3" name="Slide Zoom 62">
                    <a:extLst>
                      <a:ext uri="{FF2B5EF4-FFF2-40B4-BE49-F238E27FC236}">
                        <a16:creationId xmlns:a16="http://schemas.microsoft.com/office/drawing/2014/main" id="{1AA20F33-E0FD-31B7-37BC-358EF78CC16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191312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2" cId="2357583151">
                        <pslz:zmPr id="{8B2FC62D-4589-4D9E-9511-A516E25AF082}" transitionDur="500">
                          <p166:blipFill xmlns:p166="http://schemas.microsoft.com/office/powerpoint/2016/6/main">
                            <a:blip r:embed="rId7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3" name="Slide Zoom 62">
                    <a:hlinkClick r:id="rId72" action="ppaction://hlinksldjump"/>
                    <a:extLst>
                      <a:ext uri="{FF2B5EF4-FFF2-40B4-BE49-F238E27FC236}">
                        <a16:creationId xmlns:a16="http://schemas.microsoft.com/office/drawing/2014/main" id="{1AA20F33-E0FD-31B7-37BC-358EF78CC16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488820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5" name="Slide Zoom 64">
                    <a:extLst>
                      <a:ext uri="{FF2B5EF4-FFF2-40B4-BE49-F238E27FC236}">
                        <a16:creationId xmlns:a16="http://schemas.microsoft.com/office/drawing/2014/main" id="{87EAEDBE-84E1-C98C-46F0-FE139FC45E4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570489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7" cId="989646580">
                        <pslz:zmPr id="{2FA5C010-B0DB-4FED-8F54-FA2B803DBDD2}" transitionDur="500">
                          <p166:blipFill xmlns:p166="http://schemas.microsoft.com/office/powerpoint/2016/6/main">
                            <a:blip r:embed="rId7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5" name="Slide Zoom 64">
                    <a:hlinkClick r:id="rId75" action="ppaction://hlinksldjump"/>
                    <a:extLst>
                      <a:ext uri="{FF2B5EF4-FFF2-40B4-BE49-F238E27FC236}">
                        <a16:creationId xmlns:a16="http://schemas.microsoft.com/office/drawing/2014/main" id="{87EAEDBE-84E1-C98C-46F0-FE139FC45E4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3867997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7" name="Slide Zoom 66">
                    <a:extLst>
                      <a:ext uri="{FF2B5EF4-FFF2-40B4-BE49-F238E27FC236}">
                        <a16:creationId xmlns:a16="http://schemas.microsoft.com/office/drawing/2014/main" id="{9198A02D-D871-B1A3-A996-6393D8169ED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949666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3" cId="2343189029">
                        <pslz:zmPr id="{D42BDE88-AA49-4DFF-BA64-E1103E37482D}" transitionDur="500">
                          <p166:blipFill xmlns:p166="http://schemas.microsoft.com/office/powerpoint/2016/6/main">
                            <a:blip r:embed="rId7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7" name="Slide Zoom 66">
                    <a:hlinkClick r:id="rId78" action="ppaction://hlinksldjump"/>
                    <a:extLst>
                      <a:ext uri="{FF2B5EF4-FFF2-40B4-BE49-F238E27FC236}">
                        <a16:creationId xmlns:a16="http://schemas.microsoft.com/office/drawing/2014/main" id="{9198A02D-D871-B1A3-A996-6393D8169ED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4247174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9" name="Slide Zoom 68">
                    <a:extLst>
                      <a:ext uri="{FF2B5EF4-FFF2-40B4-BE49-F238E27FC236}">
                        <a16:creationId xmlns:a16="http://schemas.microsoft.com/office/drawing/2014/main" id="{3923DB9D-C56F-0580-499A-4B702F29098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328843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4" cId="3436572616">
                        <pslz:zmPr id="{5ABB42F3-A0B3-4CE0-A747-D04313DE8309}" transitionDur="500">
                          <p166:blipFill xmlns:p166="http://schemas.microsoft.com/office/powerpoint/2016/6/main">
                            <a:blip r:embed="rId8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9" name="Slide Zoom 68">
                    <a:hlinkClick r:id="rId81" action="ppaction://hlinksldjump"/>
                    <a:extLst>
                      <a:ext uri="{FF2B5EF4-FFF2-40B4-BE49-F238E27FC236}">
                        <a16:creationId xmlns:a16="http://schemas.microsoft.com/office/drawing/2014/main" id="{3923DB9D-C56F-0580-499A-4B702F29098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4626350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1" name="Slide Zoom 70">
                    <a:extLst>
                      <a:ext uri="{FF2B5EF4-FFF2-40B4-BE49-F238E27FC236}">
                        <a16:creationId xmlns:a16="http://schemas.microsoft.com/office/drawing/2014/main" id="{4E2E0D6E-C6BC-1335-BA32-C3C983D3FC5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708020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5" cId="1778823237">
                        <pslz:zmPr id="{D371A365-3610-4E43-9640-8597D23F03D4}" transitionDur="500">
                          <p166:blipFill xmlns:p166="http://schemas.microsoft.com/office/powerpoint/2016/6/main">
                            <a:blip r:embed="rId8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1" name="Slide Zoom 70">
                    <a:hlinkClick r:id="rId84" action="ppaction://hlinksldjump"/>
                    <a:extLst>
                      <a:ext uri="{FF2B5EF4-FFF2-40B4-BE49-F238E27FC236}">
                        <a16:creationId xmlns:a16="http://schemas.microsoft.com/office/drawing/2014/main" id="{4E2E0D6E-C6BC-1335-BA32-C3C983D3FC5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5005527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3" name="Slide Zoom 72">
                    <a:extLst>
                      <a:ext uri="{FF2B5EF4-FFF2-40B4-BE49-F238E27FC236}">
                        <a16:creationId xmlns:a16="http://schemas.microsoft.com/office/drawing/2014/main" id="{2D2B8BF5-8B29-30AD-501C-A1FB61D04C2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087196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6" cId="2400679107">
                        <pslz:zmPr id="{6DF250DC-B764-49FC-8870-21B8D24C2CD1}" transitionDur="500">
                          <p166:blipFill xmlns:p166="http://schemas.microsoft.com/office/powerpoint/2016/6/main">
                            <a:blip r:embed="rId8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3" name="Slide Zoom 72">
                    <a:hlinkClick r:id="rId87" action="ppaction://hlinksldjump"/>
                    <a:extLst>
                      <a:ext uri="{FF2B5EF4-FFF2-40B4-BE49-F238E27FC236}">
                        <a16:creationId xmlns:a16="http://schemas.microsoft.com/office/drawing/2014/main" id="{2D2B8BF5-8B29-30AD-501C-A1FB61D04C2F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5384704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5" name="Slide Zoom 74">
                    <a:extLst>
                      <a:ext uri="{FF2B5EF4-FFF2-40B4-BE49-F238E27FC236}">
                        <a16:creationId xmlns:a16="http://schemas.microsoft.com/office/drawing/2014/main" id="{63AEC67F-7F83-8894-9601-3432808C582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46637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1" cId="4110804077">
                        <pslz:zmPr id="{6191F1BA-9803-46B2-9F02-846BB8DA4994}" transitionDur="500">
                          <p166:blipFill xmlns:p166="http://schemas.microsoft.com/office/powerpoint/2016/6/main">
                            <a:blip r:embed="rId8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5" name="Slide Zoom 74">
                    <a:hlinkClick r:id="rId90" action="ppaction://hlinksldjump"/>
                    <a:extLst>
                      <a:ext uri="{FF2B5EF4-FFF2-40B4-BE49-F238E27FC236}">
                        <a16:creationId xmlns:a16="http://schemas.microsoft.com/office/drawing/2014/main" id="{63AEC67F-7F83-8894-9601-3432808C582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5763881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7" name="Slide Zoom 76">
                    <a:extLst>
                      <a:ext uri="{FF2B5EF4-FFF2-40B4-BE49-F238E27FC236}">
                        <a16:creationId xmlns:a16="http://schemas.microsoft.com/office/drawing/2014/main" id="{EA90C9F4-21AD-0A0D-4E09-1D8929B3C9A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845550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8" cId="4044219938">
                        <pslz:zmPr id="{F660D4D5-7E98-4DF1-9C75-B7F281C016C9}" transitionDur="500">
                          <p166:blipFill xmlns:p166="http://schemas.microsoft.com/office/powerpoint/2016/6/main">
                            <a:blip r:embed="rId9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7" name="Slide Zoom 76">
                    <a:hlinkClick r:id="rId93" action="ppaction://hlinksldjump"/>
                    <a:extLst>
                      <a:ext uri="{FF2B5EF4-FFF2-40B4-BE49-F238E27FC236}">
                        <a16:creationId xmlns:a16="http://schemas.microsoft.com/office/drawing/2014/main" id="{EA90C9F4-21AD-0A0D-4E09-1D8929B3C9AA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6143058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9" name="Slide Zoom 78">
                    <a:extLst>
                      <a:ext uri="{FF2B5EF4-FFF2-40B4-BE49-F238E27FC236}">
                        <a16:creationId xmlns:a16="http://schemas.microsoft.com/office/drawing/2014/main" id="{D9F507A4-088E-6480-D6BC-8576D164711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1224727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2" cId="1495758415">
                        <pslz:zmPr id="{D24590C9-CD88-408D-8442-E1A25BCC3CE8}" transitionDur="500">
                          <p166:blipFill xmlns:p166="http://schemas.microsoft.com/office/powerpoint/2016/6/main">
                            <a:blip r:embed="rId9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9" name="Slide Zoom 78">
                    <a:hlinkClick r:id="rId96" action="ppaction://hlinksldjump"/>
                    <a:extLst>
                      <a:ext uri="{FF2B5EF4-FFF2-40B4-BE49-F238E27FC236}">
                        <a16:creationId xmlns:a16="http://schemas.microsoft.com/office/drawing/2014/main" id="{D9F507A4-088E-6480-D6BC-8576D164711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6522234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>
            <mc:Choice xmlns:pslz="http://schemas.microsoft.com/office/powerpoint/2016/slidezoom" Requires="pslz">
              <p:graphicFrame>
                <p:nvGraphicFramePr>
                  <p:cNvPr id="81" name="Slide Zoom 80">
                    <a:extLst>
                      <a:ext uri="{FF2B5EF4-FFF2-40B4-BE49-F238E27FC236}">
                        <a16:creationId xmlns:a16="http://schemas.microsoft.com/office/drawing/2014/main" id="{BA627920-1C96-1B69-504F-657BBAB78A6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73481850"/>
                      </p:ext>
                    </p:extLst>
                  </p:nvPr>
                </p:nvGraphicFramePr>
                <p:xfrm>
                  <a:off x="1198308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7" cId="3199375267">
                        <pslz:zmPr id="{43B7FC97-1C69-4ACB-B759-B4D27E115E6C}" transitionDur="500">
                          <p166:blipFill xmlns:p166="http://schemas.microsoft.com/office/powerpoint/2016/6/main">
                            <a:blip r:embed="rId9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>
              <p:pic>
                <p:nvPicPr>
                  <p:cNvPr id="81" name="Slide Zoom 80">
                    <a:hlinkClick r:id="rId99" action="ppaction://hlinksldjump"/>
                    <a:extLst>
                      <a:ext uri="{FF2B5EF4-FFF2-40B4-BE49-F238E27FC236}">
                        <a16:creationId xmlns:a16="http://schemas.microsoft.com/office/drawing/2014/main" id="{BA627920-1C96-1B69-504F-657BBAB78A6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7280591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</p:grpSp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8" name="Slide Zoom 7">
                  <a:extLst>
                    <a:ext uri="{FF2B5EF4-FFF2-40B4-BE49-F238E27FC236}">
                      <a16:creationId xmlns:a16="http://schemas.microsoft.com/office/drawing/2014/main" id="{92A7924D-C24A-2846-068C-0C680C5C2A8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54941597"/>
                    </p:ext>
                  </p:extLst>
                </p:nvPr>
              </p:nvGraphicFramePr>
              <p:xfrm>
                <a:off x="69014130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409" cId="743866385">
                      <pslz:zmPr id="{913AB81B-94FF-48F8-AB46-A3ED95ED2170}" returnToParent="0" transitionDur="1000">
                        <p166:blipFill xmlns:p166="http://schemas.microsoft.com/office/powerpoint/2016/6/main">
                          <a:blip r:embed="rId10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8" name="Slide Zoom 7">
                  <a:hlinkClick r:id="rId101" action="ppaction://hlinksldjump"/>
                  <a:extLst>
                    <a:ext uri="{FF2B5EF4-FFF2-40B4-BE49-F238E27FC236}">
                      <a16:creationId xmlns:a16="http://schemas.microsoft.com/office/drawing/2014/main" id="{92A7924D-C24A-2846-068C-0C680C5C2A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901413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0413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aret R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96AC9C-6C56-8477-C7CF-D655F0A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Caret Righ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D01F3B-26FF-4724-1A61-CCBDB26D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76200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6B577-541B-AF58-57F5-6B9C7AC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66B8-2777-F381-B82A-DCC818F342C0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https://github.com/amckenny/AOM2024_GetToKnowYourText</a:t>
            </a:r>
          </a:p>
        </p:txBody>
      </p:sp>
      <p:sp>
        <p:nvSpPr>
          <p:cNvPr id="3" name="Oval 2">
            <a:hlinkClick r:id="rId4" action="ppaction://hlinksldjump"/>
            <a:extLst>
              <a:ext uri="{FF2B5EF4-FFF2-40B4-BE49-F238E27FC236}">
                <a16:creationId xmlns:a16="http://schemas.microsoft.com/office/drawing/2014/main" id="{98303A86-F981-6452-EDA4-9CDD129222AB}"/>
              </a:ext>
            </a:extLst>
          </p:cNvPr>
          <p:cNvSpPr/>
          <p:nvPr/>
        </p:nvSpPr>
        <p:spPr>
          <a:xfrm>
            <a:off x="54864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5" action="ppaction://hlinksldjump"/>
            <a:extLst>
              <a:ext uri="{FF2B5EF4-FFF2-40B4-BE49-F238E27FC236}">
                <a16:creationId xmlns:a16="http://schemas.microsoft.com/office/drawing/2014/main" id="{8FD5D200-3E99-D2F8-F7E7-187C5CC27681}"/>
              </a:ext>
            </a:extLst>
          </p:cNvPr>
          <p:cNvSpPr/>
          <p:nvPr/>
        </p:nvSpPr>
        <p:spPr>
          <a:xfrm>
            <a:off x="58293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6" action="ppaction://hlinksldjump"/>
            <a:extLst>
              <a:ext uri="{FF2B5EF4-FFF2-40B4-BE49-F238E27FC236}">
                <a16:creationId xmlns:a16="http://schemas.microsoft.com/office/drawing/2014/main" id="{74F781B8-FD0C-6718-A833-FFD5432AC939}"/>
              </a:ext>
            </a:extLst>
          </p:cNvPr>
          <p:cNvSpPr/>
          <p:nvPr/>
        </p:nvSpPr>
        <p:spPr>
          <a:xfrm>
            <a:off x="6172200" y="480536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7" action="ppaction://hlinksldjump"/>
            <a:extLst>
              <a:ext uri="{FF2B5EF4-FFF2-40B4-BE49-F238E27FC236}">
                <a16:creationId xmlns:a16="http://schemas.microsoft.com/office/drawing/2014/main" id="{630E939B-5673-2520-F06E-95301D0C3CF3}"/>
              </a:ext>
            </a:extLst>
          </p:cNvPr>
          <p:cNvSpPr/>
          <p:nvPr/>
        </p:nvSpPr>
        <p:spPr>
          <a:xfrm>
            <a:off x="65151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6AB17F-9CC1-341B-7F16-91DA4F66EEC8}"/>
              </a:ext>
            </a:extLst>
          </p:cNvPr>
          <p:cNvGrpSpPr/>
          <p:nvPr/>
        </p:nvGrpSpPr>
        <p:grpSpPr>
          <a:xfrm>
            <a:off x="-56092725" y="2571750"/>
            <a:ext cx="120592837" cy="1714500"/>
            <a:chOff x="-56092725" y="2571750"/>
            <a:chExt cx="120592837" cy="171450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DC6B12-5E46-3ADE-EF79-20EE5ABA1452}"/>
                </a:ext>
              </a:extLst>
            </p:cNvPr>
            <p:cNvGrpSpPr/>
            <p:nvPr/>
          </p:nvGrpSpPr>
          <p:grpSpPr>
            <a:xfrm>
              <a:off x="-56092725" y="2571750"/>
              <a:ext cx="120592837" cy="1714500"/>
              <a:chOff x="2286000" y="2571750"/>
              <a:chExt cx="120592837" cy="1714500"/>
            </a:xfrm>
          </p:grpSpPr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9" name="Slide Zoom 8">
                    <a:extLst>
                      <a:ext uri="{FF2B5EF4-FFF2-40B4-BE49-F238E27FC236}">
                        <a16:creationId xmlns:a16="http://schemas.microsoft.com/office/drawing/2014/main" id="{9570DC24-C871-383E-7484-C76E436CF13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286000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6" cId="1418696177">
                        <pslz:zmPr id="{EC4894FF-3BDB-406F-8BDA-B775EEFDFC49}" transitionDur="500">
                          <p166:blipFill xmlns:p166="http://schemas.microsoft.com/office/powerpoint/2016/6/main">
                            <a:blip r:embed="rId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9" name="Slide Zoom 8">
                    <a:hlinkClick r:id="rId9" action="ppaction://hlinksldjump"/>
                    <a:extLst>
                      <a:ext uri="{FF2B5EF4-FFF2-40B4-BE49-F238E27FC236}">
                        <a16:creationId xmlns:a16="http://schemas.microsoft.com/office/drawing/2014/main" id="{9570DC24-C871-383E-7484-C76E436CF13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-5609272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1" name="Slide Zoom 10">
                    <a:extLst>
                      <a:ext uri="{FF2B5EF4-FFF2-40B4-BE49-F238E27FC236}">
                        <a16:creationId xmlns:a16="http://schemas.microsoft.com/office/drawing/2014/main" id="{0F393DF1-05DC-57A2-8942-0208D5CFB75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07776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6" cId="859252845">
                        <pslz:zmPr id="{3D616BE7-69CF-42D4-8EE5-4C9115AB43C3}" transitionDur="500">
                          <p166:blipFill xmlns:p166="http://schemas.microsoft.com/office/powerpoint/2016/6/main">
                            <a:blip r:embed="rId1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1" name="Slide Zoom 10">
                    <a:hlinkClick r:id="rId12" action="ppaction://hlinksldjump"/>
                    <a:extLst>
                      <a:ext uri="{FF2B5EF4-FFF2-40B4-BE49-F238E27FC236}">
                        <a16:creationId xmlns:a16="http://schemas.microsoft.com/office/drawing/2014/main" id="{0F393DF1-05DC-57A2-8942-0208D5CFB75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-5230095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3" name="Slide Zoom 12">
                    <a:extLst>
                      <a:ext uri="{FF2B5EF4-FFF2-40B4-BE49-F238E27FC236}">
                        <a16:creationId xmlns:a16="http://schemas.microsoft.com/office/drawing/2014/main" id="{71AC181B-3D1E-195A-65EE-A54E1AC9670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8695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7" cId="3341464255">
                        <pslz:zmPr id="{548F6B9A-A474-4FB2-8EF4-68D2BE3C6B00}" transitionDur="500">
                          <p166:blipFill xmlns:p166="http://schemas.microsoft.com/office/powerpoint/2016/6/main">
                            <a:blip r:embed="rId1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3" name="Slide Zoom 12">
                    <a:hlinkClick r:id="rId15" action="ppaction://hlinksldjump"/>
                    <a:extLst>
                      <a:ext uri="{FF2B5EF4-FFF2-40B4-BE49-F238E27FC236}">
                        <a16:creationId xmlns:a16="http://schemas.microsoft.com/office/drawing/2014/main" id="{71AC181B-3D1E-195A-65EE-A54E1AC9670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-4850918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5" name="Slide Zoom 14">
                    <a:extLst>
                      <a:ext uri="{FF2B5EF4-FFF2-40B4-BE49-F238E27FC236}">
                        <a16:creationId xmlns:a16="http://schemas.microsoft.com/office/drawing/2014/main" id="{4D88022B-517E-292E-E66C-BB28D5A284E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366130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4" cId="973565391">
                        <pslz:zmPr id="{FA6B33A0-2C6F-43D7-B421-AC492BBF028E}" transitionDur="500">
                          <p166:blipFill xmlns:p166="http://schemas.microsoft.com/office/powerpoint/2016/6/main">
                            <a:blip r:embed="rId1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5" name="Slide Zoom 14">
                    <a:hlinkClick r:id="rId18" action="ppaction://hlinksldjump"/>
                    <a:extLst>
                      <a:ext uri="{FF2B5EF4-FFF2-40B4-BE49-F238E27FC236}">
                        <a16:creationId xmlns:a16="http://schemas.microsoft.com/office/drawing/2014/main" id="{4D88022B-517E-292E-E66C-BB28D5A284E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-4471742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7" name="Slide Zoom 16">
                    <a:extLst>
                      <a:ext uri="{FF2B5EF4-FFF2-40B4-BE49-F238E27FC236}">
                        <a16:creationId xmlns:a16="http://schemas.microsoft.com/office/drawing/2014/main" id="{93E0E2BE-7315-A453-1224-F8BAB6CC6E9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745307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3" cId="2250139203">
                        <pslz:zmPr id="{7FEF92F4-7EFD-4614-B696-500DB1E2FA84}" transitionDur="500">
                          <p166:blipFill xmlns:p166="http://schemas.microsoft.com/office/powerpoint/2016/6/main">
                            <a:blip r:embed="rId2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7" name="Slide Zoom 16">
                    <a:hlinkClick r:id="rId21" action="ppaction://hlinksldjump"/>
                    <a:extLst>
                      <a:ext uri="{FF2B5EF4-FFF2-40B4-BE49-F238E27FC236}">
                        <a16:creationId xmlns:a16="http://schemas.microsoft.com/office/drawing/2014/main" id="{93E0E2BE-7315-A453-1224-F8BAB6CC6E9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-4092565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9" name="Slide Zoom 18">
                    <a:extLst>
                      <a:ext uri="{FF2B5EF4-FFF2-40B4-BE49-F238E27FC236}">
                        <a16:creationId xmlns:a16="http://schemas.microsoft.com/office/drawing/2014/main" id="{6B3FA9C0-E0DF-1C0E-9278-5CED5F6F1B0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124484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4" cId="1650946241">
                        <pslz:zmPr id="{58653A05-166B-4D11-BCDA-C79862D50356}" transitionDur="500">
                          <p166:blipFill xmlns:p166="http://schemas.microsoft.com/office/powerpoint/2016/6/main">
                            <a:blip r:embed="rId2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9" name="Slide Zoom 18">
                    <a:hlinkClick r:id="rId24" action="ppaction://hlinksldjump"/>
                    <a:extLst>
                      <a:ext uri="{FF2B5EF4-FFF2-40B4-BE49-F238E27FC236}">
                        <a16:creationId xmlns:a16="http://schemas.microsoft.com/office/drawing/2014/main" id="{6B3FA9C0-E0DF-1C0E-9278-5CED5F6F1B0E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-3713388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1" name="Slide Zoom 20">
                    <a:extLst>
                      <a:ext uri="{FF2B5EF4-FFF2-40B4-BE49-F238E27FC236}">
                        <a16:creationId xmlns:a16="http://schemas.microsoft.com/office/drawing/2014/main" id="{E8B5D987-B6BB-C397-F808-25FA61DAA55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503660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6" cId="522352405">
                        <pslz:zmPr id="{51EFA9E1-A8F8-4E3C-9B1C-EBB3FE9DFDA5}" transitionDur="500">
                          <p166:blipFill xmlns:p166="http://schemas.microsoft.com/office/powerpoint/2016/6/main">
                            <a:blip r:embed="rId2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1" name="Slide Zoom 20">
                    <a:hlinkClick r:id="rId27" action="ppaction://hlinksldjump"/>
                    <a:extLst>
                      <a:ext uri="{FF2B5EF4-FFF2-40B4-BE49-F238E27FC236}">
                        <a16:creationId xmlns:a16="http://schemas.microsoft.com/office/drawing/2014/main" id="{E8B5D987-B6BB-C397-F808-25FA61DAA55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-3334211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3" name="Slide Zoom 22">
                    <a:extLst>
                      <a:ext uri="{FF2B5EF4-FFF2-40B4-BE49-F238E27FC236}">
                        <a16:creationId xmlns:a16="http://schemas.microsoft.com/office/drawing/2014/main" id="{FA857E63-63D0-A533-7EDD-8E7F638033F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882837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8" cId="1578931138">
                        <pslz:zmPr id="{6C71B933-00EF-4C6C-B5C1-89167993897C}" transitionDur="500">
                          <p166:blipFill xmlns:p166="http://schemas.microsoft.com/office/powerpoint/2016/6/main">
                            <a:blip r:embed="rId2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3" name="Slide Zoom 22">
                    <a:hlinkClick r:id="rId30" action="ppaction://hlinksldjump"/>
                    <a:extLst>
                      <a:ext uri="{FF2B5EF4-FFF2-40B4-BE49-F238E27FC236}">
                        <a16:creationId xmlns:a16="http://schemas.microsoft.com/office/drawing/2014/main" id="{FA857E63-63D0-A533-7EDD-8E7F638033F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-2955034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5" name="Slide Zoom 24">
                    <a:extLst>
                      <a:ext uri="{FF2B5EF4-FFF2-40B4-BE49-F238E27FC236}">
                        <a16:creationId xmlns:a16="http://schemas.microsoft.com/office/drawing/2014/main" id="{BCF92DCA-0A83-64CA-B076-F55AE6308F3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262014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9" cId="532952372">
                        <pslz:zmPr id="{16C70596-1574-490F-BA30-BA6DFC8F454D}" transitionDur="500">
                          <p166:blipFill xmlns:p166="http://schemas.microsoft.com/office/powerpoint/2016/6/main">
                            <a:blip r:embed="rId3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5" name="Slide Zoom 24">
                    <a:hlinkClick r:id="rId33" action="ppaction://hlinksldjump"/>
                    <a:extLst>
                      <a:ext uri="{FF2B5EF4-FFF2-40B4-BE49-F238E27FC236}">
                        <a16:creationId xmlns:a16="http://schemas.microsoft.com/office/drawing/2014/main" id="{BCF92DCA-0A83-64CA-B076-F55AE6308F3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-2575858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7" name="Slide Zoom 26">
                    <a:extLst>
                      <a:ext uri="{FF2B5EF4-FFF2-40B4-BE49-F238E27FC236}">
                        <a16:creationId xmlns:a16="http://schemas.microsoft.com/office/drawing/2014/main" id="{F9F615F1-7F76-7290-93E4-48415C86B3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641191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7" cId="3416925390">
                        <pslz:zmPr id="{334291DA-13AF-4118-A8F6-C1D179927157}" transitionDur="500">
                          <p166:blipFill xmlns:p166="http://schemas.microsoft.com/office/powerpoint/2016/6/main">
                            <a:blip r:embed="rId3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7" name="Slide Zoom 26">
                    <a:hlinkClick r:id="rId36" action="ppaction://hlinksldjump"/>
                    <a:extLst>
                      <a:ext uri="{FF2B5EF4-FFF2-40B4-BE49-F238E27FC236}">
                        <a16:creationId xmlns:a16="http://schemas.microsoft.com/office/drawing/2014/main" id="{F9F615F1-7F76-7290-93E4-48415C86B3C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-2196681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9" name="Slide Zoom 28">
                    <a:extLst>
                      <a:ext uri="{FF2B5EF4-FFF2-40B4-BE49-F238E27FC236}">
                        <a16:creationId xmlns:a16="http://schemas.microsoft.com/office/drawing/2014/main" id="{634D69BD-B60B-F832-71FD-059EDBDBDAE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020368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0" cId="3690038568">
                        <pslz:zmPr id="{03FB7EC7-F6A6-4AB5-B890-FFBB07A3C5C6}" transitionDur="500">
                          <p166:blipFill xmlns:p166="http://schemas.microsoft.com/office/powerpoint/2016/6/main">
                            <a:blip r:embed="rId3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9" name="Slide Zoom 28">
                    <a:hlinkClick r:id="rId39" action="ppaction://hlinksldjump"/>
                    <a:extLst>
                      <a:ext uri="{FF2B5EF4-FFF2-40B4-BE49-F238E27FC236}">
                        <a16:creationId xmlns:a16="http://schemas.microsoft.com/office/drawing/2014/main" id="{634D69BD-B60B-F832-71FD-059EDBDBDAE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-1817504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1" name="Slide Zoom 30">
                    <a:extLst>
                      <a:ext uri="{FF2B5EF4-FFF2-40B4-BE49-F238E27FC236}">
                        <a16:creationId xmlns:a16="http://schemas.microsoft.com/office/drawing/2014/main" id="{2BD180EE-7B51-3E0F-E901-8E4F606A6D4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399544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1" cId="3246618116">
                        <pslz:zmPr id="{A002CC12-20CB-4D12-94C0-911F9DDBADF5}" transitionDur="500">
                          <p166:blipFill xmlns:p166="http://schemas.microsoft.com/office/powerpoint/2016/6/main">
                            <a:blip r:embed="rId4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1" name="Slide Zoom 30">
                    <a:hlinkClick r:id="rId42" action="ppaction://hlinksldjump"/>
                    <a:extLst>
                      <a:ext uri="{FF2B5EF4-FFF2-40B4-BE49-F238E27FC236}">
                        <a16:creationId xmlns:a16="http://schemas.microsoft.com/office/drawing/2014/main" id="{2BD180EE-7B51-3E0F-E901-8E4F606A6D4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-1438327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4" name="Slide Zoom 33">
                    <a:extLst>
                      <a:ext uri="{FF2B5EF4-FFF2-40B4-BE49-F238E27FC236}">
                        <a16:creationId xmlns:a16="http://schemas.microsoft.com/office/drawing/2014/main" id="{E4533EB8-DF45-BFDD-113C-2A3CE4ECE41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778721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2" cId="3810309875">
                        <pslz:zmPr id="{BF1B7FB0-7E39-4EEC-9B9B-F834C807AF19}" transitionDur="500">
                          <p166:blipFill xmlns:p166="http://schemas.microsoft.com/office/powerpoint/2016/6/main">
                            <a:blip r:embed="rId4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4" name="Slide Zoom 33">
                    <a:hlinkClick r:id="rId45" action="ppaction://hlinksldjump"/>
                    <a:extLst>
                      <a:ext uri="{FF2B5EF4-FFF2-40B4-BE49-F238E27FC236}">
                        <a16:creationId xmlns:a16="http://schemas.microsoft.com/office/drawing/2014/main" id="{E4533EB8-DF45-BFDD-113C-2A3CE4ECE41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-1059150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8" name="Slide Zoom 37">
                    <a:extLst>
                      <a:ext uri="{FF2B5EF4-FFF2-40B4-BE49-F238E27FC236}">
                        <a16:creationId xmlns:a16="http://schemas.microsoft.com/office/drawing/2014/main" id="{FFB0B0E8-0C73-6BF3-6393-F6C150E00AD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157898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3" cId="369187318">
                        <pslz:zmPr id="{F892DF05-396E-43AE-82C5-7CB8767494B9}" transitionDur="500">
                          <p166:blipFill xmlns:p166="http://schemas.microsoft.com/office/powerpoint/2016/6/main">
                            <a:blip r:embed="rId4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8" name="Slide Zoom 37">
                    <a:hlinkClick r:id="rId48" action="ppaction://hlinksldjump"/>
                    <a:extLst>
                      <a:ext uri="{FF2B5EF4-FFF2-40B4-BE49-F238E27FC236}">
                        <a16:creationId xmlns:a16="http://schemas.microsoft.com/office/drawing/2014/main" id="{FFB0B0E8-0C73-6BF3-6393-F6C150E00AD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-679974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2" name="Slide Zoom 41">
                    <a:extLst>
                      <a:ext uri="{FF2B5EF4-FFF2-40B4-BE49-F238E27FC236}">
                        <a16:creationId xmlns:a16="http://schemas.microsoft.com/office/drawing/2014/main" id="{BA30A320-5641-939D-DA89-EF179CBF552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537075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4" cId="2019130762">
                        <pslz:zmPr id="{BACF7BE3-5BAC-4BC0-8807-3F99F56E462E}" transitionDur="500">
                          <p166:blipFill xmlns:p166="http://schemas.microsoft.com/office/powerpoint/2016/6/main">
                            <a:blip r:embed="rId5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2" name="Slide Zoom 41">
                    <a:hlinkClick r:id="rId51" action="ppaction://hlinksldjump"/>
                    <a:extLst>
                      <a:ext uri="{FF2B5EF4-FFF2-40B4-BE49-F238E27FC236}">
                        <a16:creationId xmlns:a16="http://schemas.microsoft.com/office/drawing/2014/main" id="{BA30A320-5641-939D-DA89-EF179CBF552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-300797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6" name="Slide Zoom 45">
                    <a:extLst>
                      <a:ext uri="{FF2B5EF4-FFF2-40B4-BE49-F238E27FC236}">
                        <a16:creationId xmlns:a16="http://schemas.microsoft.com/office/drawing/2014/main" id="{23645D0D-137A-9A15-5F20-E3D519C1C2D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916252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8" cId="2608670703">
                        <pslz:zmPr id="{7FA2965A-6B12-449C-B652-27B9A83C7A33}" transitionDur="500">
                          <p166:blipFill xmlns:p166="http://schemas.microsoft.com/office/powerpoint/2016/6/main">
                            <a:blip r:embed="rId5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6" name="Slide Zoom 45">
                    <a:hlinkClick r:id="rId54" action="ppaction://hlinksldjump"/>
                    <a:extLst>
                      <a:ext uri="{FF2B5EF4-FFF2-40B4-BE49-F238E27FC236}">
                        <a16:creationId xmlns:a16="http://schemas.microsoft.com/office/drawing/2014/main" id="{23645D0D-137A-9A15-5F20-E3D519C1C2D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78379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9" name="Slide Zoom 48">
                    <a:extLst>
                      <a:ext uri="{FF2B5EF4-FFF2-40B4-BE49-F238E27FC236}">
                        <a16:creationId xmlns:a16="http://schemas.microsoft.com/office/drawing/2014/main" id="{D07766A9-5034-31ED-1E33-D234FCE037D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295428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6" cId="2669009160">
                        <pslz:zmPr id="{2CC30930-9374-4BE7-AB07-C8B4486EFD62}" transitionDur="500">
                          <p166:blipFill xmlns:p166="http://schemas.microsoft.com/office/powerpoint/2016/6/main">
                            <a:blip r:embed="rId5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9" name="Slide Zoom 48">
                    <a:hlinkClick r:id="rId57" action="ppaction://hlinksldjump"/>
                    <a:extLst>
                      <a:ext uri="{FF2B5EF4-FFF2-40B4-BE49-F238E27FC236}">
                        <a16:creationId xmlns:a16="http://schemas.microsoft.com/office/drawing/2014/main" id="{D07766A9-5034-31ED-1E33-D234FCE037D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457556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5" name="Slide Zoom 54">
                    <a:extLst>
                      <a:ext uri="{FF2B5EF4-FFF2-40B4-BE49-F238E27FC236}">
                        <a16:creationId xmlns:a16="http://schemas.microsoft.com/office/drawing/2014/main" id="{E42C5AD7-D500-DE6F-9EF0-00FDFDAECB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674605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67" cId="1445278417">
                        <pslz:zmPr id="{3317E17C-068A-4A31-9C03-5131C610D397}" transitionDur="500">
                          <p166:blipFill xmlns:p166="http://schemas.microsoft.com/office/powerpoint/2016/6/main">
                            <a:blip r:embed="rId5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5" name="Slide Zoom 54">
                    <a:hlinkClick r:id="rId60" action="ppaction://hlinksldjump"/>
                    <a:extLst>
                      <a:ext uri="{FF2B5EF4-FFF2-40B4-BE49-F238E27FC236}">
                        <a16:creationId xmlns:a16="http://schemas.microsoft.com/office/drawing/2014/main" id="{E42C5AD7-D500-DE6F-9EF0-00FDFDAECBC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36733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7" name="Slide Zoom 56">
                    <a:extLst>
                      <a:ext uri="{FF2B5EF4-FFF2-40B4-BE49-F238E27FC236}">
                        <a16:creationId xmlns:a16="http://schemas.microsoft.com/office/drawing/2014/main" id="{DAFCF0B5-680B-0E1C-576C-E357D2E8D4D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053782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68" cId="952743771">
                        <pslz:zmPr id="{07AA64A9-D378-4F49-A0D3-1298F7D00C82}" transitionDur="500">
                          <p166:blipFill xmlns:p166="http://schemas.microsoft.com/office/powerpoint/2016/6/main">
                            <a:blip r:embed="rId6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7" name="Slide Zoom 56">
                    <a:hlinkClick r:id="rId63" action="ppaction://hlinksldjump"/>
                    <a:extLst>
                      <a:ext uri="{FF2B5EF4-FFF2-40B4-BE49-F238E27FC236}">
                        <a16:creationId xmlns:a16="http://schemas.microsoft.com/office/drawing/2014/main" id="{DAFCF0B5-680B-0E1C-576C-E357D2E8D4D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1215910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9" name="Slide Zoom 58">
                    <a:extLst>
                      <a:ext uri="{FF2B5EF4-FFF2-40B4-BE49-F238E27FC236}">
                        <a16:creationId xmlns:a16="http://schemas.microsoft.com/office/drawing/2014/main" id="{36EDE497-D07C-1677-5B96-3454564865A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432959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9" cId="4204728636">
                        <pslz:zmPr id="{95FAE01F-7C1A-475B-A9A5-FBCDDB1A69BA}" transitionDur="500">
                          <p166:blipFill xmlns:p166="http://schemas.microsoft.com/office/powerpoint/2016/6/main">
                            <a:blip r:embed="rId6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9" name="Slide Zoom 58">
                    <a:hlinkClick r:id="rId66" action="ppaction://hlinksldjump"/>
                    <a:extLst>
                      <a:ext uri="{FF2B5EF4-FFF2-40B4-BE49-F238E27FC236}">
                        <a16:creationId xmlns:a16="http://schemas.microsoft.com/office/drawing/2014/main" id="{36EDE497-D07C-1677-5B96-3454564865A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1595086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1" name="Slide Zoom 60">
                    <a:extLst>
                      <a:ext uri="{FF2B5EF4-FFF2-40B4-BE49-F238E27FC236}">
                        <a16:creationId xmlns:a16="http://schemas.microsoft.com/office/drawing/2014/main" id="{02A47D13-FBC8-363B-505C-DAABEBE244F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812136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0" cId="4240486291">
                        <pslz:zmPr id="{B255EAE5-7251-4A00-9F52-ED319B47018E}" transitionDur="500">
                          <p166:blipFill xmlns:p166="http://schemas.microsoft.com/office/powerpoint/2016/6/main">
                            <a:blip r:embed="rId6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1" name="Slide Zoom 60">
                    <a:hlinkClick r:id="rId69" action="ppaction://hlinksldjump"/>
                    <a:extLst>
                      <a:ext uri="{FF2B5EF4-FFF2-40B4-BE49-F238E27FC236}">
                        <a16:creationId xmlns:a16="http://schemas.microsoft.com/office/drawing/2014/main" id="{02A47D13-FBC8-363B-505C-DAABEBE244F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1974263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3" name="Slide Zoom 62">
                    <a:extLst>
                      <a:ext uri="{FF2B5EF4-FFF2-40B4-BE49-F238E27FC236}">
                        <a16:creationId xmlns:a16="http://schemas.microsoft.com/office/drawing/2014/main" id="{1AA20F33-E0FD-31B7-37BC-358EF78CC16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191312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2" cId="2357583151">
                        <pslz:zmPr id="{8B2FC62D-4589-4D9E-9511-A516E25AF082}" transitionDur="500">
                          <p166:blipFill xmlns:p166="http://schemas.microsoft.com/office/powerpoint/2016/6/main">
                            <a:blip r:embed="rId7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3" name="Slide Zoom 62">
                    <a:hlinkClick r:id="rId72" action="ppaction://hlinksldjump"/>
                    <a:extLst>
                      <a:ext uri="{FF2B5EF4-FFF2-40B4-BE49-F238E27FC236}">
                        <a16:creationId xmlns:a16="http://schemas.microsoft.com/office/drawing/2014/main" id="{1AA20F33-E0FD-31B7-37BC-358EF78CC16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353440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5" name="Slide Zoom 64">
                    <a:extLst>
                      <a:ext uri="{FF2B5EF4-FFF2-40B4-BE49-F238E27FC236}">
                        <a16:creationId xmlns:a16="http://schemas.microsoft.com/office/drawing/2014/main" id="{87EAEDBE-84E1-C98C-46F0-FE139FC45E4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570489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7" cId="989646580">
                        <pslz:zmPr id="{2FA5C010-B0DB-4FED-8F54-FA2B803DBDD2}" transitionDur="500">
                          <p166:blipFill xmlns:p166="http://schemas.microsoft.com/office/powerpoint/2016/6/main">
                            <a:blip r:embed="rId7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5" name="Slide Zoom 64">
                    <a:hlinkClick r:id="rId75" action="ppaction://hlinksldjump"/>
                    <a:extLst>
                      <a:ext uri="{FF2B5EF4-FFF2-40B4-BE49-F238E27FC236}">
                        <a16:creationId xmlns:a16="http://schemas.microsoft.com/office/drawing/2014/main" id="{87EAEDBE-84E1-C98C-46F0-FE139FC45E4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2732617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7" name="Slide Zoom 66">
                    <a:extLst>
                      <a:ext uri="{FF2B5EF4-FFF2-40B4-BE49-F238E27FC236}">
                        <a16:creationId xmlns:a16="http://schemas.microsoft.com/office/drawing/2014/main" id="{9198A02D-D871-B1A3-A996-6393D8169ED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949666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3" cId="2343189029">
                        <pslz:zmPr id="{D42BDE88-AA49-4DFF-BA64-E1103E37482D}" transitionDur="500">
                          <p166:blipFill xmlns:p166="http://schemas.microsoft.com/office/powerpoint/2016/6/main">
                            <a:blip r:embed="rId7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7" name="Slide Zoom 66">
                    <a:hlinkClick r:id="rId78" action="ppaction://hlinksldjump"/>
                    <a:extLst>
                      <a:ext uri="{FF2B5EF4-FFF2-40B4-BE49-F238E27FC236}">
                        <a16:creationId xmlns:a16="http://schemas.microsoft.com/office/drawing/2014/main" id="{9198A02D-D871-B1A3-A996-6393D8169ED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3111794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9" name="Slide Zoom 68">
                    <a:extLst>
                      <a:ext uri="{FF2B5EF4-FFF2-40B4-BE49-F238E27FC236}">
                        <a16:creationId xmlns:a16="http://schemas.microsoft.com/office/drawing/2014/main" id="{3923DB9D-C56F-0580-499A-4B702F29098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328843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4" cId="3436572616">
                        <pslz:zmPr id="{5ABB42F3-A0B3-4CE0-A747-D04313DE8309}" transitionDur="500">
                          <p166:blipFill xmlns:p166="http://schemas.microsoft.com/office/powerpoint/2016/6/main">
                            <a:blip r:embed="rId8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9" name="Slide Zoom 68">
                    <a:hlinkClick r:id="rId81" action="ppaction://hlinksldjump"/>
                    <a:extLst>
                      <a:ext uri="{FF2B5EF4-FFF2-40B4-BE49-F238E27FC236}">
                        <a16:creationId xmlns:a16="http://schemas.microsoft.com/office/drawing/2014/main" id="{3923DB9D-C56F-0580-499A-4B702F29098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3490970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1" name="Slide Zoom 70">
                    <a:extLst>
                      <a:ext uri="{FF2B5EF4-FFF2-40B4-BE49-F238E27FC236}">
                        <a16:creationId xmlns:a16="http://schemas.microsoft.com/office/drawing/2014/main" id="{4E2E0D6E-C6BC-1335-BA32-C3C983D3FC5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708020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5" cId="1778823237">
                        <pslz:zmPr id="{D371A365-3610-4E43-9640-8597D23F03D4}" transitionDur="500">
                          <p166:blipFill xmlns:p166="http://schemas.microsoft.com/office/powerpoint/2016/6/main">
                            <a:blip r:embed="rId8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1" name="Slide Zoom 70">
                    <a:hlinkClick r:id="rId84" action="ppaction://hlinksldjump"/>
                    <a:extLst>
                      <a:ext uri="{FF2B5EF4-FFF2-40B4-BE49-F238E27FC236}">
                        <a16:creationId xmlns:a16="http://schemas.microsoft.com/office/drawing/2014/main" id="{4E2E0D6E-C6BC-1335-BA32-C3C983D3FC5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3870147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3" name="Slide Zoom 72">
                    <a:extLst>
                      <a:ext uri="{FF2B5EF4-FFF2-40B4-BE49-F238E27FC236}">
                        <a16:creationId xmlns:a16="http://schemas.microsoft.com/office/drawing/2014/main" id="{2D2B8BF5-8B29-30AD-501C-A1FB61D04C2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087196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6" cId="2400679107">
                        <pslz:zmPr id="{6DF250DC-B764-49FC-8870-21B8D24C2CD1}" transitionDur="500">
                          <p166:blipFill xmlns:p166="http://schemas.microsoft.com/office/powerpoint/2016/6/main">
                            <a:blip r:embed="rId8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3" name="Slide Zoom 72">
                    <a:hlinkClick r:id="rId87" action="ppaction://hlinksldjump"/>
                    <a:extLst>
                      <a:ext uri="{FF2B5EF4-FFF2-40B4-BE49-F238E27FC236}">
                        <a16:creationId xmlns:a16="http://schemas.microsoft.com/office/drawing/2014/main" id="{2D2B8BF5-8B29-30AD-501C-A1FB61D04C2F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4249324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5" name="Slide Zoom 74">
                    <a:extLst>
                      <a:ext uri="{FF2B5EF4-FFF2-40B4-BE49-F238E27FC236}">
                        <a16:creationId xmlns:a16="http://schemas.microsoft.com/office/drawing/2014/main" id="{63AEC67F-7F83-8894-9601-3432808C582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46637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1" cId="4110804077">
                        <pslz:zmPr id="{6191F1BA-9803-46B2-9F02-846BB8DA4994}" transitionDur="500">
                          <p166:blipFill xmlns:p166="http://schemas.microsoft.com/office/powerpoint/2016/6/main">
                            <a:blip r:embed="rId8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5" name="Slide Zoom 74">
                    <a:hlinkClick r:id="rId90" action="ppaction://hlinksldjump"/>
                    <a:extLst>
                      <a:ext uri="{FF2B5EF4-FFF2-40B4-BE49-F238E27FC236}">
                        <a16:creationId xmlns:a16="http://schemas.microsoft.com/office/drawing/2014/main" id="{63AEC67F-7F83-8894-9601-3432808C582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4628501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7" name="Slide Zoom 76">
                    <a:extLst>
                      <a:ext uri="{FF2B5EF4-FFF2-40B4-BE49-F238E27FC236}">
                        <a16:creationId xmlns:a16="http://schemas.microsoft.com/office/drawing/2014/main" id="{EA90C9F4-21AD-0A0D-4E09-1D8929B3C9A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845550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8" cId="4044219938">
                        <pslz:zmPr id="{F660D4D5-7E98-4DF1-9C75-B7F281C016C9}" transitionDur="500">
                          <p166:blipFill xmlns:p166="http://schemas.microsoft.com/office/powerpoint/2016/6/main">
                            <a:blip r:embed="rId9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7" name="Slide Zoom 76">
                    <a:hlinkClick r:id="rId93" action="ppaction://hlinksldjump"/>
                    <a:extLst>
                      <a:ext uri="{FF2B5EF4-FFF2-40B4-BE49-F238E27FC236}">
                        <a16:creationId xmlns:a16="http://schemas.microsoft.com/office/drawing/2014/main" id="{EA90C9F4-21AD-0A0D-4E09-1D8929B3C9AA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5007678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9" name="Slide Zoom 78">
                    <a:extLst>
                      <a:ext uri="{FF2B5EF4-FFF2-40B4-BE49-F238E27FC236}">
                        <a16:creationId xmlns:a16="http://schemas.microsoft.com/office/drawing/2014/main" id="{D9F507A4-088E-6480-D6BC-8576D164711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1224727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2" cId="1495758415">
                        <pslz:zmPr id="{D24590C9-CD88-408D-8442-E1A25BCC3CE8}" transitionDur="500">
                          <p166:blipFill xmlns:p166="http://schemas.microsoft.com/office/powerpoint/2016/6/main">
                            <a:blip r:embed="rId9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9" name="Slide Zoom 78">
                    <a:hlinkClick r:id="rId96" action="ppaction://hlinksldjump"/>
                    <a:extLst>
                      <a:ext uri="{FF2B5EF4-FFF2-40B4-BE49-F238E27FC236}">
                        <a16:creationId xmlns:a16="http://schemas.microsoft.com/office/drawing/2014/main" id="{D9F507A4-088E-6480-D6BC-8576D164711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5386854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>
            <mc:Choice xmlns:pslz="http://schemas.microsoft.com/office/powerpoint/2016/slidezoom" Requires="pslz">
              <p:graphicFrame>
                <p:nvGraphicFramePr>
                  <p:cNvPr id="81" name="Slide Zoom 80">
                    <a:extLst>
                      <a:ext uri="{FF2B5EF4-FFF2-40B4-BE49-F238E27FC236}">
                        <a16:creationId xmlns:a16="http://schemas.microsoft.com/office/drawing/2014/main" id="{BA627920-1C96-1B69-504F-657BBAB78A6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43740629"/>
                      </p:ext>
                    </p:extLst>
                  </p:nvPr>
                </p:nvGraphicFramePr>
                <p:xfrm>
                  <a:off x="1198308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7" cId="3199375267">
                        <pslz:zmPr id="{43B7FC97-1C69-4ACB-B759-B4D27E115E6C}" transitionDur="500">
                          <p166:blipFill xmlns:p166="http://schemas.microsoft.com/office/powerpoint/2016/6/main">
                            <a:blip r:embed="rId9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>
              <p:pic>
                <p:nvPicPr>
                  <p:cNvPr id="81" name="Slide Zoom 80">
                    <a:hlinkClick r:id="rId99" action="ppaction://hlinksldjump"/>
                    <a:extLst>
                      <a:ext uri="{FF2B5EF4-FFF2-40B4-BE49-F238E27FC236}">
                        <a16:creationId xmlns:a16="http://schemas.microsoft.com/office/drawing/2014/main" id="{BA627920-1C96-1B69-504F-657BBAB78A6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6145211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</p:grpSp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8" name="Slide Zoom 7">
                  <a:extLst>
                    <a:ext uri="{FF2B5EF4-FFF2-40B4-BE49-F238E27FC236}">
                      <a16:creationId xmlns:a16="http://schemas.microsoft.com/office/drawing/2014/main" id="{B5B1A6FA-DD68-0C08-1948-1FBCC56FF98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91494398"/>
                    </p:ext>
                  </p:extLst>
                </p:nvPr>
              </p:nvGraphicFramePr>
              <p:xfrm>
                <a:off x="57660330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409" cId="743866385">
                      <pslz:zmPr id="{913AB81B-94FF-48F8-AB46-A3ED95ED2170}" returnToParent="0" transitionDur="1000">
                        <p166:blipFill xmlns:p166="http://schemas.microsoft.com/office/powerpoint/2016/6/main">
                          <a:blip r:embed="rId10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8" name="Slide Zoom 7">
                  <a:hlinkClick r:id="rId101" action="ppaction://hlinksldjump"/>
                  <a:extLst>
                    <a:ext uri="{FF2B5EF4-FFF2-40B4-BE49-F238E27FC236}">
                      <a16:creationId xmlns:a16="http://schemas.microsoft.com/office/drawing/2014/main" id="{B5B1A6FA-DD68-0C08-1948-1FBCC56FF98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766033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7603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aret R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96AC9C-6C56-8477-C7CF-D655F0A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Caret Righ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D01F3B-26FF-4724-1A61-CCBDB26D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76200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6B577-541B-AF58-57F5-6B9C7AC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66B8-2777-F381-B82A-DCC818F342C0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https://github.com/amckenny/AOM2024_GetToKnowYourText</a:t>
            </a:r>
          </a:p>
        </p:txBody>
      </p:sp>
      <p:sp>
        <p:nvSpPr>
          <p:cNvPr id="3" name="Oval 2">
            <a:hlinkClick r:id="rId4" action="ppaction://hlinksldjump"/>
            <a:extLst>
              <a:ext uri="{FF2B5EF4-FFF2-40B4-BE49-F238E27FC236}">
                <a16:creationId xmlns:a16="http://schemas.microsoft.com/office/drawing/2014/main" id="{D60D8D95-C02A-EE3B-AAFA-4EB32CDF07A1}"/>
              </a:ext>
            </a:extLst>
          </p:cNvPr>
          <p:cNvSpPr/>
          <p:nvPr/>
        </p:nvSpPr>
        <p:spPr>
          <a:xfrm>
            <a:off x="54864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5" action="ppaction://hlinksldjump"/>
            <a:extLst>
              <a:ext uri="{FF2B5EF4-FFF2-40B4-BE49-F238E27FC236}">
                <a16:creationId xmlns:a16="http://schemas.microsoft.com/office/drawing/2014/main" id="{438D5D20-0C99-B073-4446-2A856CA8AD08}"/>
              </a:ext>
            </a:extLst>
          </p:cNvPr>
          <p:cNvSpPr/>
          <p:nvPr/>
        </p:nvSpPr>
        <p:spPr>
          <a:xfrm>
            <a:off x="58293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6" action="ppaction://hlinksldjump"/>
            <a:extLst>
              <a:ext uri="{FF2B5EF4-FFF2-40B4-BE49-F238E27FC236}">
                <a16:creationId xmlns:a16="http://schemas.microsoft.com/office/drawing/2014/main" id="{2913CC25-AC06-460B-4A1D-6D5F9AF4E457}"/>
              </a:ext>
            </a:extLst>
          </p:cNvPr>
          <p:cNvSpPr/>
          <p:nvPr/>
        </p:nvSpPr>
        <p:spPr>
          <a:xfrm>
            <a:off x="6172200" y="480536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7" action="ppaction://hlinksldjump"/>
            <a:extLst>
              <a:ext uri="{FF2B5EF4-FFF2-40B4-BE49-F238E27FC236}">
                <a16:creationId xmlns:a16="http://schemas.microsoft.com/office/drawing/2014/main" id="{C7529878-C01B-A856-74C3-6A496141BF1C}"/>
              </a:ext>
            </a:extLst>
          </p:cNvPr>
          <p:cNvSpPr/>
          <p:nvPr/>
        </p:nvSpPr>
        <p:spPr>
          <a:xfrm>
            <a:off x="65151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4B82CE-0622-D920-5B53-338E9FA49FCE}"/>
              </a:ext>
            </a:extLst>
          </p:cNvPr>
          <p:cNvGrpSpPr/>
          <p:nvPr/>
        </p:nvGrpSpPr>
        <p:grpSpPr>
          <a:xfrm>
            <a:off x="-67475100" y="2571750"/>
            <a:ext cx="120592837" cy="1714500"/>
            <a:chOff x="-67475100" y="2571750"/>
            <a:chExt cx="120592837" cy="171450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DC6B12-5E46-3ADE-EF79-20EE5ABA1452}"/>
                </a:ext>
              </a:extLst>
            </p:cNvPr>
            <p:cNvGrpSpPr/>
            <p:nvPr/>
          </p:nvGrpSpPr>
          <p:grpSpPr>
            <a:xfrm>
              <a:off x="-67475100" y="2571750"/>
              <a:ext cx="120592837" cy="1714500"/>
              <a:chOff x="2286000" y="2571750"/>
              <a:chExt cx="120592837" cy="1714500"/>
            </a:xfrm>
          </p:grpSpPr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9" name="Slide Zoom 8">
                    <a:extLst>
                      <a:ext uri="{FF2B5EF4-FFF2-40B4-BE49-F238E27FC236}">
                        <a16:creationId xmlns:a16="http://schemas.microsoft.com/office/drawing/2014/main" id="{9570DC24-C871-383E-7484-C76E436CF13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286000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6" cId="1418696177">
                        <pslz:zmPr id="{EC4894FF-3BDB-406F-8BDA-B775EEFDFC49}" transitionDur="500">
                          <p166:blipFill xmlns:p166="http://schemas.microsoft.com/office/powerpoint/2016/6/main">
                            <a:blip r:embed="rId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9" name="Slide Zoom 8">
                    <a:hlinkClick r:id="rId9" action="ppaction://hlinksldjump"/>
                    <a:extLst>
                      <a:ext uri="{FF2B5EF4-FFF2-40B4-BE49-F238E27FC236}">
                        <a16:creationId xmlns:a16="http://schemas.microsoft.com/office/drawing/2014/main" id="{9570DC24-C871-383E-7484-C76E436CF13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-6747510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1" name="Slide Zoom 10">
                    <a:extLst>
                      <a:ext uri="{FF2B5EF4-FFF2-40B4-BE49-F238E27FC236}">
                        <a16:creationId xmlns:a16="http://schemas.microsoft.com/office/drawing/2014/main" id="{0F393DF1-05DC-57A2-8942-0208D5CFB75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07776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6" cId="859252845">
                        <pslz:zmPr id="{3D616BE7-69CF-42D4-8EE5-4C9115AB43C3}" transitionDur="500">
                          <p166:blipFill xmlns:p166="http://schemas.microsoft.com/office/powerpoint/2016/6/main">
                            <a:blip r:embed="rId1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1" name="Slide Zoom 10">
                    <a:hlinkClick r:id="rId12" action="ppaction://hlinksldjump"/>
                    <a:extLst>
                      <a:ext uri="{FF2B5EF4-FFF2-40B4-BE49-F238E27FC236}">
                        <a16:creationId xmlns:a16="http://schemas.microsoft.com/office/drawing/2014/main" id="{0F393DF1-05DC-57A2-8942-0208D5CFB75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-6368333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3" name="Slide Zoom 12">
                    <a:extLst>
                      <a:ext uri="{FF2B5EF4-FFF2-40B4-BE49-F238E27FC236}">
                        <a16:creationId xmlns:a16="http://schemas.microsoft.com/office/drawing/2014/main" id="{71AC181B-3D1E-195A-65EE-A54E1AC9670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8695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7" cId="3341464255">
                        <pslz:zmPr id="{548F6B9A-A474-4FB2-8EF4-68D2BE3C6B00}" transitionDur="500">
                          <p166:blipFill xmlns:p166="http://schemas.microsoft.com/office/powerpoint/2016/6/main">
                            <a:blip r:embed="rId1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3" name="Slide Zoom 12">
                    <a:hlinkClick r:id="rId15" action="ppaction://hlinksldjump"/>
                    <a:extLst>
                      <a:ext uri="{FF2B5EF4-FFF2-40B4-BE49-F238E27FC236}">
                        <a16:creationId xmlns:a16="http://schemas.microsoft.com/office/drawing/2014/main" id="{71AC181B-3D1E-195A-65EE-A54E1AC9670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-5989156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5" name="Slide Zoom 14">
                    <a:extLst>
                      <a:ext uri="{FF2B5EF4-FFF2-40B4-BE49-F238E27FC236}">
                        <a16:creationId xmlns:a16="http://schemas.microsoft.com/office/drawing/2014/main" id="{4D88022B-517E-292E-E66C-BB28D5A284E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366130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4" cId="973565391">
                        <pslz:zmPr id="{FA6B33A0-2C6F-43D7-B421-AC492BBF028E}" transitionDur="500">
                          <p166:blipFill xmlns:p166="http://schemas.microsoft.com/office/powerpoint/2016/6/main">
                            <a:blip r:embed="rId1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5" name="Slide Zoom 14">
                    <a:hlinkClick r:id="rId18" action="ppaction://hlinksldjump"/>
                    <a:extLst>
                      <a:ext uri="{FF2B5EF4-FFF2-40B4-BE49-F238E27FC236}">
                        <a16:creationId xmlns:a16="http://schemas.microsoft.com/office/drawing/2014/main" id="{4D88022B-517E-292E-E66C-BB28D5A284E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-5609979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7" name="Slide Zoom 16">
                    <a:extLst>
                      <a:ext uri="{FF2B5EF4-FFF2-40B4-BE49-F238E27FC236}">
                        <a16:creationId xmlns:a16="http://schemas.microsoft.com/office/drawing/2014/main" id="{93E0E2BE-7315-A453-1224-F8BAB6CC6E9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745307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3" cId="2250139203">
                        <pslz:zmPr id="{7FEF92F4-7EFD-4614-B696-500DB1E2FA84}" transitionDur="500">
                          <p166:blipFill xmlns:p166="http://schemas.microsoft.com/office/powerpoint/2016/6/main">
                            <a:blip r:embed="rId2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7" name="Slide Zoom 16">
                    <a:hlinkClick r:id="rId21" action="ppaction://hlinksldjump"/>
                    <a:extLst>
                      <a:ext uri="{FF2B5EF4-FFF2-40B4-BE49-F238E27FC236}">
                        <a16:creationId xmlns:a16="http://schemas.microsoft.com/office/drawing/2014/main" id="{93E0E2BE-7315-A453-1224-F8BAB6CC6E9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-5230802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9" name="Slide Zoom 18">
                    <a:extLst>
                      <a:ext uri="{FF2B5EF4-FFF2-40B4-BE49-F238E27FC236}">
                        <a16:creationId xmlns:a16="http://schemas.microsoft.com/office/drawing/2014/main" id="{6B3FA9C0-E0DF-1C0E-9278-5CED5F6F1B0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124484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4" cId="1650946241">
                        <pslz:zmPr id="{58653A05-166B-4D11-BCDA-C79862D50356}" transitionDur="500">
                          <p166:blipFill xmlns:p166="http://schemas.microsoft.com/office/powerpoint/2016/6/main">
                            <a:blip r:embed="rId2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9" name="Slide Zoom 18">
                    <a:hlinkClick r:id="rId24" action="ppaction://hlinksldjump"/>
                    <a:extLst>
                      <a:ext uri="{FF2B5EF4-FFF2-40B4-BE49-F238E27FC236}">
                        <a16:creationId xmlns:a16="http://schemas.microsoft.com/office/drawing/2014/main" id="{6B3FA9C0-E0DF-1C0E-9278-5CED5F6F1B0E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-48516259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1" name="Slide Zoom 20">
                    <a:extLst>
                      <a:ext uri="{FF2B5EF4-FFF2-40B4-BE49-F238E27FC236}">
                        <a16:creationId xmlns:a16="http://schemas.microsoft.com/office/drawing/2014/main" id="{E8B5D987-B6BB-C397-F808-25FA61DAA55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503660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6" cId="522352405">
                        <pslz:zmPr id="{51EFA9E1-A8F8-4E3C-9B1C-EBB3FE9DFDA5}" transitionDur="500">
                          <p166:blipFill xmlns:p166="http://schemas.microsoft.com/office/powerpoint/2016/6/main">
                            <a:blip r:embed="rId2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1" name="Slide Zoom 20">
                    <a:hlinkClick r:id="rId27" action="ppaction://hlinksldjump"/>
                    <a:extLst>
                      <a:ext uri="{FF2B5EF4-FFF2-40B4-BE49-F238E27FC236}">
                        <a16:creationId xmlns:a16="http://schemas.microsoft.com/office/drawing/2014/main" id="{E8B5D987-B6BB-C397-F808-25FA61DAA55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-4472449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3" name="Slide Zoom 22">
                    <a:extLst>
                      <a:ext uri="{FF2B5EF4-FFF2-40B4-BE49-F238E27FC236}">
                        <a16:creationId xmlns:a16="http://schemas.microsoft.com/office/drawing/2014/main" id="{FA857E63-63D0-A533-7EDD-8E7F638033F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882837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8" cId="1578931138">
                        <pslz:zmPr id="{6C71B933-00EF-4C6C-B5C1-89167993897C}" transitionDur="500">
                          <p166:blipFill xmlns:p166="http://schemas.microsoft.com/office/powerpoint/2016/6/main">
                            <a:blip r:embed="rId2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3" name="Slide Zoom 22">
                    <a:hlinkClick r:id="rId30" action="ppaction://hlinksldjump"/>
                    <a:extLst>
                      <a:ext uri="{FF2B5EF4-FFF2-40B4-BE49-F238E27FC236}">
                        <a16:creationId xmlns:a16="http://schemas.microsoft.com/office/drawing/2014/main" id="{FA857E63-63D0-A533-7EDD-8E7F638033F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-4093272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5" name="Slide Zoom 24">
                    <a:extLst>
                      <a:ext uri="{FF2B5EF4-FFF2-40B4-BE49-F238E27FC236}">
                        <a16:creationId xmlns:a16="http://schemas.microsoft.com/office/drawing/2014/main" id="{BCF92DCA-0A83-64CA-B076-F55AE6308F3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262014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9" cId="532952372">
                        <pslz:zmPr id="{16C70596-1574-490F-BA30-BA6DFC8F454D}" transitionDur="500">
                          <p166:blipFill xmlns:p166="http://schemas.microsoft.com/office/powerpoint/2016/6/main">
                            <a:blip r:embed="rId3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5" name="Slide Zoom 24">
                    <a:hlinkClick r:id="rId33" action="ppaction://hlinksldjump"/>
                    <a:extLst>
                      <a:ext uri="{FF2B5EF4-FFF2-40B4-BE49-F238E27FC236}">
                        <a16:creationId xmlns:a16="http://schemas.microsoft.com/office/drawing/2014/main" id="{BCF92DCA-0A83-64CA-B076-F55AE6308F3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-3714095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7" name="Slide Zoom 26">
                    <a:extLst>
                      <a:ext uri="{FF2B5EF4-FFF2-40B4-BE49-F238E27FC236}">
                        <a16:creationId xmlns:a16="http://schemas.microsoft.com/office/drawing/2014/main" id="{F9F615F1-7F76-7290-93E4-48415C86B3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641191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7" cId="3416925390">
                        <pslz:zmPr id="{334291DA-13AF-4118-A8F6-C1D179927157}" transitionDur="500">
                          <p166:blipFill xmlns:p166="http://schemas.microsoft.com/office/powerpoint/2016/6/main">
                            <a:blip r:embed="rId3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7" name="Slide Zoom 26">
                    <a:hlinkClick r:id="rId36" action="ppaction://hlinksldjump"/>
                    <a:extLst>
                      <a:ext uri="{FF2B5EF4-FFF2-40B4-BE49-F238E27FC236}">
                        <a16:creationId xmlns:a16="http://schemas.microsoft.com/office/drawing/2014/main" id="{F9F615F1-7F76-7290-93E4-48415C86B3C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-3334918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9" name="Slide Zoom 28">
                    <a:extLst>
                      <a:ext uri="{FF2B5EF4-FFF2-40B4-BE49-F238E27FC236}">
                        <a16:creationId xmlns:a16="http://schemas.microsoft.com/office/drawing/2014/main" id="{634D69BD-B60B-F832-71FD-059EDBDBDAE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020368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0" cId="3690038568">
                        <pslz:zmPr id="{03FB7EC7-F6A6-4AB5-B890-FFBB07A3C5C6}" transitionDur="500">
                          <p166:blipFill xmlns:p166="http://schemas.microsoft.com/office/powerpoint/2016/6/main">
                            <a:blip r:embed="rId3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9" name="Slide Zoom 28">
                    <a:hlinkClick r:id="rId39" action="ppaction://hlinksldjump"/>
                    <a:extLst>
                      <a:ext uri="{FF2B5EF4-FFF2-40B4-BE49-F238E27FC236}">
                        <a16:creationId xmlns:a16="http://schemas.microsoft.com/office/drawing/2014/main" id="{634D69BD-B60B-F832-71FD-059EDBDBDAE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-29557419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1" name="Slide Zoom 30">
                    <a:extLst>
                      <a:ext uri="{FF2B5EF4-FFF2-40B4-BE49-F238E27FC236}">
                        <a16:creationId xmlns:a16="http://schemas.microsoft.com/office/drawing/2014/main" id="{2BD180EE-7B51-3E0F-E901-8E4F606A6D4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399544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1" cId="3246618116">
                        <pslz:zmPr id="{A002CC12-20CB-4D12-94C0-911F9DDBADF5}" transitionDur="500">
                          <p166:blipFill xmlns:p166="http://schemas.microsoft.com/office/powerpoint/2016/6/main">
                            <a:blip r:embed="rId4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1" name="Slide Zoom 30">
                    <a:hlinkClick r:id="rId42" action="ppaction://hlinksldjump"/>
                    <a:extLst>
                      <a:ext uri="{FF2B5EF4-FFF2-40B4-BE49-F238E27FC236}">
                        <a16:creationId xmlns:a16="http://schemas.microsoft.com/office/drawing/2014/main" id="{2BD180EE-7B51-3E0F-E901-8E4F606A6D4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-2576565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4" name="Slide Zoom 33">
                    <a:extLst>
                      <a:ext uri="{FF2B5EF4-FFF2-40B4-BE49-F238E27FC236}">
                        <a16:creationId xmlns:a16="http://schemas.microsoft.com/office/drawing/2014/main" id="{E4533EB8-DF45-BFDD-113C-2A3CE4ECE41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778721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2" cId="3810309875">
                        <pslz:zmPr id="{BF1B7FB0-7E39-4EEC-9B9B-F834C807AF19}" transitionDur="500">
                          <p166:blipFill xmlns:p166="http://schemas.microsoft.com/office/powerpoint/2016/6/main">
                            <a:blip r:embed="rId4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4" name="Slide Zoom 33">
                    <a:hlinkClick r:id="rId45" action="ppaction://hlinksldjump"/>
                    <a:extLst>
                      <a:ext uri="{FF2B5EF4-FFF2-40B4-BE49-F238E27FC236}">
                        <a16:creationId xmlns:a16="http://schemas.microsoft.com/office/drawing/2014/main" id="{E4533EB8-DF45-BFDD-113C-2A3CE4ECE41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-2197388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8" name="Slide Zoom 37">
                    <a:extLst>
                      <a:ext uri="{FF2B5EF4-FFF2-40B4-BE49-F238E27FC236}">
                        <a16:creationId xmlns:a16="http://schemas.microsoft.com/office/drawing/2014/main" id="{FFB0B0E8-0C73-6BF3-6393-F6C150E00AD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157898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3" cId="369187318">
                        <pslz:zmPr id="{F892DF05-396E-43AE-82C5-7CB8767494B9}" transitionDur="500">
                          <p166:blipFill xmlns:p166="http://schemas.microsoft.com/office/powerpoint/2016/6/main">
                            <a:blip r:embed="rId4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8" name="Slide Zoom 37">
                    <a:hlinkClick r:id="rId48" action="ppaction://hlinksldjump"/>
                    <a:extLst>
                      <a:ext uri="{FF2B5EF4-FFF2-40B4-BE49-F238E27FC236}">
                        <a16:creationId xmlns:a16="http://schemas.microsoft.com/office/drawing/2014/main" id="{FFB0B0E8-0C73-6BF3-6393-F6C150E00AD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-1818211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2" name="Slide Zoom 41">
                    <a:extLst>
                      <a:ext uri="{FF2B5EF4-FFF2-40B4-BE49-F238E27FC236}">
                        <a16:creationId xmlns:a16="http://schemas.microsoft.com/office/drawing/2014/main" id="{BA30A320-5641-939D-DA89-EF179CBF552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537075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4" cId="2019130762">
                        <pslz:zmPr id="{BACF7BE3-5BAC-4BC0-8807-3F99F56E462E}" transitionDur="500">
                          <p166:blipFill xmlns:p166="http://schemas.microsoft.com/office/powerpoint/2016/6/main">
                            <a:blip r:embed="rId5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2" name="Slide Zoom 41">
                    <a:hlinkClick r:id="rId51" action="ppaction://hlinksldjump"/>
                    <a:extLst>
                      <a:ext uri="{FF2B5EF4-FFF2-40B4-BE49-F238E27FC236}">
                        <a16:creationId xmlns:a16="http://schemas.microsoft.com/office/drawing/2014/main" id="{BA30A320-5641-939D-DA89-EF179CBF552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-1439034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6" name="Slide Zoom 45">
                    <a:extLst>
                      <a:ext uri="{FF2B5EF4-FFF2-40B4-BE49-F238E27FC236}">
                        <a16:creationId xmlns:a16="http://schemas.microsoft.com/office/drawing/2014/main" id="{23645D0D-137A-9A15-5F20-E3D519C1C2D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916252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8" cId="2608670703">
                        <pslz:zmPr id="{7FA2965A-6B12-449C-B652-27B9A83C7A33}" transitionDur="500">
                          <p166:blipFill xmlns:p166="http://schemas.microsoft.com/office/powerpoint/2016/6/main">
                            <a:blip r:embed="rId5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6" name="Slide Zoom 45">
                    <a:hlinkClick r:id="rId54" action="ppaction://hlinksldjump"/>
                    <a:extLst>
                      <a:ext uri="{FF2B5EF4-FFF2-40B4-BE49-F238E27FC236}">
                        <a16:creationId xmlns:a16="http://schemas.microsoft.com/office/drawing/2014/main" id="{23645D0D-137A-9A15-5F20-E3D519C1C2D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-10598579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9" name="Slide Zoom 48">
                    <a:extLst>
                      <a:ext uri="{FF2B5EF4-FFF2-40B4-BE49-F238E27FC236}">
                        <a16:creationId xmlns:a16="http://schemas.microsoft.com/office/drawing/2014/main" id="{D07766A9-5034-31ED-1E33-D234FCE037D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295428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6" cId="2669009160">
                        <pslz:zmPr id="{2CC30930-9374-4BE7-AB07-C8B4486EFD62}" transitionDur="500">
                          <p166:blipFill xmlns:p166="http://schemas.microsoft.com/office/powerpoint/2016/6/main">
                            <a:blip r:embed="rId5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9" name="Slide Zoom 48">
                    <a:hlinkClick r:id="rId57" action="ppaction://hlinksldjump"/>
                    <a:extLst>
                      <a:ext uri="{FF2B5EF4-FFF2-40B4-BE49-F238E27FC236}">
                        <a16:creationId xmlns:a16="http://schemas.microsoft.com/office/drawing/2014/main" id="{D07766A9-5034-31ED-1E33-D234FCE037D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-680681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5" name="Slide Zoom 54">
                    <a:extLst>
                      <a:ext uri="{FF2B5EF4-FFF2-40B4-BE49-F238E27FC236}">
                        <a16:creationId xmlns:a16="http://schemas.microsoft.com/office/drawing/2014/main" id="{E42C5AD7-D500-DE6F-9EF0-00FDFDAECB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674605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67" cId="1445278417">
                        <pslz:zmPr id="{3317E17C-068A-4A31-9C03-5131C610D397}" transitionDur="500">
                          <p166:blipFill xmlns:p166="http://schemas.microsoft.com/office/powerpoint/2016/6/main">
                            <a:blip r:embed="rId5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5" name="Slide Zoom 54">
                    <a:hlinkClick r:id="rId60" action="ppaction://hlinksldjump"/>
                    <a:extLst>
                      <a:ext uri="{FF2B5EF4-FFF2-40B4-BE49-F238E27FC236}">
                        <a16:creationId xmlns:a16="http://schemas.microsoft.com/office/drawing/2014/main" id="{E42C5AD7-D500-DE6F-9EF0-00FDFDAECBC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-301504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7" name="Slide Zoom 56">
                    <a:extLst>
                      <a:ext uri="{FF2B5EF4-FFF2-40B4-BE49-F238E27FC236}">
                        <a16:creationId xmlns:a16="http://schemas.microsoft.com/office/drawing/2014/main" id="{DAFCF0B5-680B-0E1C-576C-E357D2E8D4D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053782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68" cId="952743771">
                        <pslz:zmPr id="{07AA64A9-D378-4F49-A0D3-1298F7D00C82}" transitionDur="500">
                          <p166:blipFill xmlns:p166="http://schemas.microsoft.com/office/powerpoint/2016/6/main">
                            <a:blip r:embed="rId6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7" name="Slide Zoom 56">
                    <a:hlinkClick r:id="rId63" action="ppaction://hlinksldjump"/>
                    <a:extLst>
                      <a:ext uri="{FF2B5EF4-FFF2-40B4-BE49-F238E27FC236}">
                        <a16:creationId xmlns:a16="http://schemas.microsoft.com/office/drawing/2014/main" id="{DAFCF0B5-680B-0E1C-576C-E357D2E8D4D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77672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9" name="Slide Zoom 58">
                    <a:extLst>
                      <a:ext uri="{FF2B5EF4-FFF2-40B4-BE49-F238E27FC236}">
                        <a16:creationId xmlns:a16="http://schemas.microsoft.com/office/drawing/2014/main" id="{36EDE497-D07C-1677-5B96-3454564865A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432959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9" cId="4204728636">
                        <pslz:zmPr id="{95FAE01F-7C1A-475B-A9A5-FBCDDB1A69BA}" transitionDur="500">
                          <p166:blipFill xmlns:p166="http://schemas.microsoft.com/office/powerpoint/2016/6/main">
                            <a:blip r:embed="rId6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9" name="Slide Zoom 58">
                    <a:hlinkClick r:id="rId66" action="ppaction://hlinksldjump"/>
                    <a:extLst>
                      <a:ext uri="{FF2B5EF4-FFF2-40B4-BE49-F238E27FC236}">
                        <a16:creationId xmlns:a16="http://schemas.microsoft.com/office/drawing/2014/main" id="{36EDE497-D07C-1677-5B96-3454564865A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456849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1" name="Slide Zoom 60">
                    <a:extLst>
                      <a:ext uri="{FF2B5EF4-FFF2-40B4-BE49-F238E27FC236}">
                        <a16:creationId xmlns:a16="http://schemas.microsoft.com/office/drawing/2014/main" id="{02A47D13-FBC8-363B-505C-DAABEBE244F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812136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0" cId="4240486291">
                        <pslz:zmPr id="{B255EAE5-7251-4A00-9F52-ED319B47018E}" transitionDur="500">
                          <p166:blipFill xmlns:p166="http://schemas.microsoft.com/office/powerpoint/2016/6/main">
                            <a:blip r:embed="rId6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1" name="Slide Zoom 60">
                    <a:hlinkClick r:id="rId69" action="ppaction://hlinksldjump"/>
                    <a:extLst>
                      <a:ext uri="{FF2B5EF4-FFF2-40B4-BE49-F238E27FC236}">
                        <a16:creationId xmlns:a16="http://schemas.microsoft.com/office/drawing/2014/main" id="{02A47D13-FBC8-363B-505C-DAABEBE244F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836026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3" name="Slide Zoom 62">
                    <a:extLst>
                      <a:ext uri="{FF2B5EF4-FFF2-40B4-BE49-F238E27FC236}">
                        <a16:creationId xmlns:a16="http://schemas.microsoft.com/office/drawing/2014/main" id="{1AA20F33-E0FD-31B7-37BC-358EF78CC16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191312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2" cId="2357583151">
                        <pslz:zmPr id="{8B2FC62D-4589-4D9E-9511-A516E25AF082}" transitionDur="500">
                          <p166:blipFill xmlns:p166="http://schemas.microsoft.com/office/powerpoint/2016/6/main">
                            <a:blip r:embed="rId7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3" name="Slide Zoom 62">
                    <a:hlinkClick r:id="rId72" action="ppaction://hlinksldjump"/>
                    <a:extLst>
                      <a:ext uri="{FF2B5EF4-FFF2-40B4-BE49-F238E27FC236}">
                        <a16:creationId xmlns:a16="http://schemas.microsoft.com/office/drawing/2014/main" id="{1AA20F33-E0FD-31B7-37BC-358EF78CC16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2152029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5" name="Slide Zoom 64">
                    <a:extLst>
                      <a:ext uri="{FF2B5EF4-FFF2-40B4-BE49-F238E27FC236}">
                        <a16:creationId xmlns:a16="http://schemas.microsoft.com/office/drawing/2014/main" id="{87EAEDBE-84E1-C98C-46F0-FE139FC45E4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570489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7" cId="989646580">
                        <pslz:zmPr id="{2FA5C010-B0DB-4FED-8F54-FA2B803DBDD2}" transitionDur="500">
                          <p166:blipFill xmlns:p166="http://schemas.microsoft.com/office/powerpoint/2016/6/main">
                            <a:blip r:embed="rId7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5" name="Slide Zoom 64">
                    <a:hlinkClick r:id="rId75" action="ppaction://hlinksldjump"/>
                    <a:extLst>
                      <a:ext uri="{FF2B5EF4-FFF2-40B4-BE49-F238E27FC236}">
                        <a16:creationId xmlns:a16="http://schemas.microsoft.com/office/drawing/2014/main" id="{87EAEDBE-84E1-C98C-46F0-FE139FC45E4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1594379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7" name="Slide Zoom 66">
                    <a:extLst>
                      <a:ext uri="{FF2B5EF4-FFF2-40B4-BE49-F238E27FC236}">
                        <a16:creationId xmlns:a16="http://schemas.microsoft.com/office/drawing/2014/main" id="{9198A02D-D871-B1A3-A996-6393D8169ED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949666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3" cId="2343189029">
                        <pslz:zmPr id="{D42BDE88-AA49-4DFF-BA64-E1103E37482D}" transitionDur="500">
                          <p166:blipFill xmlns:p166="http://schemas.microsoft.com/office/powerpoint/2016/6/main">
                            <a:blip r:embed="rId7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7" name="Slide Zoom 66">
                    <a:hlinkClick r:id="rId78" action="ppaction://hlinksldjump"/>
                    <a:extLst>
                      <a:ext uri="{FF2B5EF4-FFF2-40B4-BE49-F238E27FC236}">
                        <a16:creationId xmlns:a16="http://schemas.microsoft.com/office/drawing/2014/main" id="{9198A02D-D871-B1A3-A996-6393D8169ED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1973556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9" name="Slide Zoom 68">
                    <a:extLst>
                      <a:ext uri="{FF2B5EF4-FFF2-40B4-BE49-F238E27FC236}">
                        <a16:creationId xmlns:a16="http://schemas.microsoft.com/office/drawing/2014/main" id="{3923DB9D-C56F-0580-499A-4B702F29098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328843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4" cId="3436572616">
                        <pslz:zmPr id="{5ABB42F3-A0B3-4CE0-A747-D04313DE8309}" transitionDur="500">
                          <p166:blipFill xmlns:p166="http://schemas.microsoft.com/office/powerpoint/2016/6/main">
                            <a:blip r:embed="rId8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9" name="Slide Zoom 68">
                    <a:hlinkClick r:id="rId81" action="ppaction://hlinksldjump"/>
                    <a:extLst>
                      <a:ext uri="{FF2B5EF4-FFF2-40B4-BE49-F238E27FC236}">
                        <a16:creationId xmlns:a16="http://schemas.microsoft.com/office/drawing/2014/main" id="{3923DB9D-C56F-0580-499A-4B702F29098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2352733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1" name="Slide Zoom 70">
                    <a:extLst>
                      <a:ext uri="{FF2B5EF4-FFF2-40B4-BE49-F238E27FC236}">
                        <a16:creationId xmlns:a16="http://schemas.microsoft.com/office/drawing/2014/main" id="{4E2E0D6E-C6BC-1335-BA32-C3C983D3FC5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708020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5" cId="1778823237">
                        <pslz:zmPr id="{D371A365-3610-4E43-9640-8597D23F03D4}" transitionDur="500">
                          <p166:blipFill xmlns:p166="http://schemas.microsoft.com/office/powerpoint/2016/6/main">
                            <a:blip r:embed="rId8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1" name="Slide Zoom 70">
                    <a:hlinkClick r:id="rId84" action="ppaction://hlinksldjump"/>
                    <a:extLst>
                      <a:ext uri="{FF2B5EF4-FFF2-40B4-BE49-F238E27FC236}">
                        <a16:creationId xmlns:a16="http://schemas.microsoft.com/office/drawing/2014/main" id="{4E2E0D6E-C6BC-1335-BA32-C3C983D3FC5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2731910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3" name="Slide Zoom 72">
                    <a:extLst>
                      <a:ext uri="{FF2B5EF4-FFF2-40B4-BE49-F238E27FC236}">
                        <a16:creationId xmlns:a16="http://schemas.microsoft.com/office/drawing/2014/main" id="{2D2B8BF5-8B29-30AD-501C-A1FB61D04C2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087196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6" cId="2400679107">
                        <pslz:zmPr id="{6DF250DC-B764-49FC-8870-21B8D24C2CD1}" transitionDur="500">
                          <p166:blipFill xmlns:p166="http://schemas.microsoft.com/office/powerpoint/2016/6/main">
                            <a:blip r:embed="rId8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3" name="Slide Zoom 72">
                    <a:hlinkClick r:id="rId87" action="ppaction://hlinksldjump"/>
                    <a:extLst>
                      <a:ext uri="{FF2B5EF4-FFF2-40B4-BE49-F238E27FC236}">
                        <a16:creationId xmlns:a16="http://schemas.microsoft.com/office/drawing/2014/main" id="{2D2B8BF5-8B29-30AD-501C-A1FB61D04C2F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31110869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5" name="Slide Zoom 74">
                    <a:extLst>
                      <a:ext uri="{FF2B5EF4-FFF2-40B4-BE49-F238E27FC236}">
                        <a16:creationId xmlns:a16="http://schemas.microsoft.com/office/drawing/2014/main" id="{63AEC67F-7F83-8894-9601-3432808C582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46637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1" cId="4110804077">
                        <pslz:zmPr id="{6191F1BA-9803-46B2-9F02-846BB8DA4994}" transitionDur="500">
                          <p166:blipFill xmlns:p166="http://schemas.microsoft.com/office/powerpoint/2016/6/main">
                            <a:blip r:embed="rId8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5" name="Slide Zoom 74">
                    <a:hlinkClick r:id="rId90" action="ppaction://hlinksldjump"/>
                    <a:extLst>
                      <a:ext uri="{FF2B5EF4-FFF2-40B4-BE49-F238E27FC236}">
                        <a16:creationId xmlns:a16="http://schemas.microsoft.com/office/drawing/2014/main" id="{63AEC67F-7F83-8894-9601-3432808C582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3490263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7" name="Slide Zoom 76">
                    <a:extLst>
                      <a:ext uri="{FF2B5EF4-FFF2-40B4-BE49-F238E27FC236}">
                        <a16:creationId xmlns:a16="http://schemas.microsoft.com/office/drawing/2014/main" id="{EA90C9F4-21AD-0A0D-4E09-1D8929B3C9A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845550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8" cId="4044219938">
                        <pslz:zmPr id="{F660D4D5-7E98-4DF1-9C75-B7F281C016C9}" transitionDur="500">
                          <p166:blipFill xmlns:p166="http://schemas.microsoft.com/office/powerpoint/2016/6/main">
                            <a:blip r:embed="rId9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7" name="Slide Zoom 76">
                    <a:hlinkClick r:id="rId93" action="ppaction://hlinksldjump"/>
                    <a:extLst>
                      <a:ext uri="{FF2B5EF4-FFF2-40B4-BE49-F238E27FC236}">
                        <a16:creationId xmlns:a16="http://schemas.microsoft.com/office/drawing/2014/main" id="{EA90C9F4-21AD-0A0D-4E09-1D8929B3C9AA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3869440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9" name="Slide Zoom 78">
                    <a:extLst>
                      <a:ext uri="{FF2B5EF4-FFF2-40B4-BE49-F238E27FC236}">
                        <a16:creationId xmlns:a16="http://schemas.microsoft.com/office/drawing/2014/main" id="{D9F507A4-088E-6480-D6BC-8576D164711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1224727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2" cId="1495758415">
                        <pslz:zmPr id="{D24590C9-CD88-408D-8442-E1A25BCC3CE8}" transitionDur="500">
                          <p166:blipFill xmlns:p166="http://schemas.microsoft.com/office/powerpoint/2016/6/main">
                            <a:blip r:embed="rId9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9" name="Slide Zoom 78">
                    <a:hlinkClick r:id="rId96" action="ppaction://hlinksldjump"/>
                    <a:extLst>
                      <a:ext uri="{FF2B5EF4-FFF2-40B4-BE49-F238E27FC236}">
                        <a16:creationId xmlns:a16="http://schemas.microsoft.com/office/drawing/2014/main" id="{D9F507A4-088E-6480-D6BC-8576D164711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4248617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>
            <mc:Choice xmlns:pslz="http://schemas.microsoft.com/office/powerpoint/2016/slidezoom" Requires="pslz">
              <p:graphicFrame>
                <p:nvGraphicFramePr>
                  <p:cNvPr id="81" name="Slide Zoom 80">
                    <a:extLst>
                      <a:ext uri="{FF2B5EF4-FFF2-40B4-BE49-F238E27FC236}">
                        <a16:creationId xmlns:a16="http://schemas.microsoft.com/office/drawing/2014/main" id="{BA627920-1C96-1B69-504F-657BBAB78A6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766607125"/>
                      </p:ext>
                    </p:extLst>
                  </p:nvPr>
                </p:nvGraphicFramePr>
                <p:xfrm>
                  <a:off x="1198308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7" cId="3199375267">
                        <pslz:zmPr id="{43B7FC97-1C69-4ACB-B759-B4D27E115E6C}" transitionDur="500">
                          <p166:blipFill xmlns:p166="http://schemas.microsoft.com/office/powerpoint/2016/6/main">
                            <a:blip r:embed="rId9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>
              <p:pic>
                <p:nvPicPr>
                  <p:cNvPr id="81" name="Slide Zoom 80">
                    <a:hlinkClick r:id="rId99" action="ppaction://hlinksldjump"/>
                    <a:extLst>
                      <a:ext uri="{FF2B5EF4-FFF2-40B4-BE49-F238E27FC236}">
                        <a16:creationId xmlns:a16="http://schemas.microsoft.com/office/drawing/2014/main" id="{BA627920-1C96-1B69-504F-657BBAB78A6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5006973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</p:grpSp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8" name="Slide Zoom 7">
                  <a:extLst>
                    <a:ext uri="{FF2B5EF4-FFF2-40B4-BE49-F238E27FC236}">
                      <a16:creationId xmlns:a16="http://schemas.microsoft.com/office/drawing/2014/main" id="{CC418D43-40F5-23E0-EB7E-81C25E5DD74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88232959"/>
                    </p:ext>
                  </p:extLst>
                </p:nvPr>
              </p:nvGraphicFramePr>
              <p:xfrm>
                <a:off x="4627795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409" cId="743866385">
                      <pslz:zmPr id="{913AB81B-94FF-48F8-AB46-A3ED95ED2170}" returnToParent="0" transitionDur="1000">
                        <p166:blipFill xmlns:p166="http://schemas.microsoft.com/office/powerpoint/2016/6/main">
                          <a:blip r:embed="rId10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8" name="Slide Zoom 7">
                  <a:hlinkClick r:id="rId101" action="ppaction://hlinksldjump"/>
                  <a:extLst>
                    <a:ext uri="{FF2B5EF4-FFF2-40B4-BE49-F238E27FC236}">
                      <a16:creationId xmlns:a16="http://schemas.microsoft.com/office/drawing/2014/main" id="{CC418D43-40F5-23E0-EB7E-81C25E5DD74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27795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4541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DFB0-0975-7381-FDE0-D4383397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My… other goal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1354D27-20F9-20A2-6FEA-5EA9E596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88" y="3005639"/>
            <a:ext cx="3607837" cy="225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CBC0367-401D-4710-752C-5255E40C6E12}"/>
              </a:ext>
            </a:extLst>
          </p:cNvPr>
          <p:cNvGrpSpPr/>
          <p:nvPr/>
        </p:nvGrpSpPr>
        <p:grpSpPr>
          <a:xfrm>
            <a:off x="1431876" y="1860646"/>
            <a:ext cx="4288536" cy="4544885"/>
            <a:chOff x="1362456" y="1819338"/>
            <a:chExt cx="4288536" cy="4544885"/>
          </a:xfrm>
        </p:grpSpPr>
        <p:pic>
          <p:nvPicPr>
            <p:cNvPr id="8" name="Picture 6" descr="The Transformer Model - MachineLearningMastery.com">
              <a:extLst>
                <a:ext uri="{FF2B5EF4-FFF2-40B4-BE49-F238E27FC236}">
                  <a16:creationId xmlns:a16="http://schemas.microsoft.com/office/drawing/2014/main" id="{5C2CDE09-721A-966C-D450-A8F7FBB34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1316" y="1819338"/>
              <a:ext cx="3353331" cy="4544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&quot;Not Allowed&quot; Symbol 5">
              <a:extLst>
                <a:ext uri="{FF2B5EF4-FFF2-40B4-BE49-F238E27FC236}">
                  <a16:creationId xmlns:a16="http://schemas.microsoft.com/office/drawing/2014/main" id="{3BEEFB5F-FFC1-951A-DB1C-E58F67A6B9AE}"/>
                </a:ext>
              </a:extLst>
            </p:cNvPr>
            <p:cNvSpPr/>
            <p:nvPr/>
          </p:nvSpPr>
          <p:spPr>
            <a:xfrm>
              <a:off x="1362456" y="2194560"/>
              <a:ext cx="4288536" cy="3666744"/>
            </a:xfrm>
            <a:prstGeom prst="noSmoking">
              <a:avLst>
                <a:gd name="adj" fmla="val 1072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565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aret R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96AC9C-6C56-8477-C7CF-D655F0A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Caret Righ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D01F3B-26FF-4724-1A61-CCBDB26D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76200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6B577-541B-AF58-57F5-6B9C7AC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66B8-2777-F381-B82A-DCC818F342C0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https://github.com/amckenny/AOM2024_GetToKnowYourText</a:t>
            </a:r>
          </a:p>
        </p:txBody>
      </p:sp>
      <p:sp>
        <p:nvSpPr>
          <p:cNvPr id="3" name="Oval 2">
            <a:hlinkClick r:id="rId4" action="ppaction://hlinksldjump"/>
            <a:extLst>
              <a:ext uri="{FF2B5EF4-FFF2-40B4-BE49-F238E27FC236}">
                <a16:creationId xmlns:a16="http://schemas.microsoft.com/office/drawing/2014/main" id="{1C12A34B-4810-BD41-F9C0-61C75FA6493E}"/>
              </a:ext>
            </a:extLst>
          </p:cNvPr>
          <p:cNvSpPr/>
          <p:nvPr/>
        </p:nvSpPr>
        <p:spPr>
          <a:xfrm>
            <a:off x="54864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5" action="ppaction://hlinksldjump"/>
            <a:extLst>
              <a:ext uri="{FF2B5EF4-FFF2-40B4-BE49-F238E27FC236}">
                <a16:creationId xmlns:a16="http://schemas.microsoft.com/office/drawing/2014/main" id="{C064FECB-B8E6-3E06-6577-44D92044484F}"/>
              </a:ext>
            </a:extLst>
          </p:cNvPr>
          <p:cNvSpPr/>
          <p:nvPr/>
        </p:nvSpPr>
        <p:spPr>
          <a:xfrm>
            <a:off x="58293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6" action="ppaction://hlinksldjump"/>
            <a:extLst>
              <a:ext uri="{FF2B5EF4-FFF2-40B4-BE49-F238E27FC236}">
                <a16:creationId xmlns:a16="http://schemas.microsoft.com/office/drawing/2014/main" id="{80C0181C-23CA-4C20-879B-502BBB76331A}"/>
              </a:ext>
            </a:extLst>
          </p:cNvPr>
          <p:cNvSpPr/>
          <p:nvPr/>
        </p:nvSpPr>
        <p:spPr>
          <a:xfrm>
            <a:off x="6172200" y="480536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7" action="ppaction://hlinksldjump"/>
            <a:extLst>
              <a:ext uri="{FF2B5EF4-FFF2-40B4-BE49-F238E27FC236}">
                <a16:creationId xmlns:a16="http://schemas.microsoft.com/office/drawing/2014/main" id="{F4F5A1E2-CCF3-0E2D-3112-43D8EAC03311}"/>
              </a:ext>
            </a:extLst>
          </p:cNvPr>
          <p:cNvSpPr/>
          <p:nvPr/>
        </p:nvSpPr>
        <p:spPr>
          <a:xfrm>
            <a:off x="65151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D2AA2D-17F3-3172-CFE0-60F825ED4FE0}"/>
              </a:ext>
            </a:extLst>
          </p:cNvPr>
          <p:cNvGrpSpPr/>
          <p:nvPr/>
        </p:nvGrpSpPr>
        <p:grpSpPr>
          <a:xfrm>
            <a:off x="-78838425" y="2571750"/>
            <a:ext cx="120592837" cy="1714500"/>
            <a:chOff x="-78838425" y="2571750"/>
            <a:chExt cx="120592837" cy="171450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DC6B12-5E46-3ADE-EF79-20EE5ABA1452}"/>
                </a:ext>
              </a:extLst>
            </p:cNvPr>
            <p:cNvGrpSpPr/>
            <p:nvPr/>
          </p:nvGrpSpPr>
          <p:grpSpPr>
            <a:xfrm>
              <a:off x="-78838425" y="2571750"/>
              <a:ext cx="120592837" cy="1714500"/>
              <a:chOff x="2286000" y="2571750"/>
              <a:chExt cx="120592837" cy="1714500"/>
            </a:xfrm>
          </p:grpSpPr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9" name="Slide Zoom 8">
                    <a:extLst>
                      <a:ext uri="{FF2B5EF4-FFF2-40B4-BE49-F238E27FC236}">
                        <a16:creationId xmlns:a16="http://schemas.microsoft.com/office/drawing/2014/main" id="{9570DC24-C871-383E-7484-C76E436CF13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286000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6" cId="1418696177">
                        <pslz:zmPr id="{EC4894FF-3BDB-406F-8BDA-B775EEFDFC49}" transitionDur="500">
                          <p166:blipFill xmlns:p166="http://schemas.microsoft.com/office/powerpoint/2016/6/main">
                            <a:blip r:embed="rId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9" name="Slide Zoom 8">
                    <a:hlinkClick r:id="rId9" action="ppaction://hlinksldjump"/>
                    <a:extLst>
                      <a:ext uri="{FF2B5EF4-FFF2-40B4-BE49-F238E27FC236}">
                        <a16:creationId xmlns:a16="http://schemas.microsoft.com/office/drawing/2014/main" id="{9570DC24-C871-383E-7484-C76E436CF13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-7883842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1" name="Slide Zoom 10">
                    <a:extLst>
                      <a:ext uri="{FF2B5EF4-FFF2-40B4-BE49-F238E27FC236}">
                        <a16:creationId xmlns:a16="http://schemas.microsoft.com/office/drawing/2014/main" id="{0F393DF1-05DC-57A2-8942-0208D5CFB75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07776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6" cId="859252845">
                        <pslz:zmPr id="{3D616BE7-69CF-42D4-8EE5-4C9115AB43C3}" transitionDur="500">
                          <p166:blipFill xmlns:p166="http://schemas.microsoft.com/office/powerpoint/2016/6/main">
                            <a:blip r:embed="rId1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1" name="Slide Zoom 10">
                    <a:hlinkClick r:id="rId12" action="ppaction://hlinksldjump"/>
                    <a:extLst>
                      <a:ext uri="{FF2B5EF4-FFF2-40B4-BE49-F238E27FC236}">
                        <a16:creationId xmlns:a16="http://schemas.microsoft.com/office/drawing/2014/main" id="{0F393DF1-05DC-57A2-8942-0208D5CFB75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-7504665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3" name="Slide Zoom 12">
                    <a:extLst>
                      <a:ext uri="{FF2B5EF4-FFF2-40B4-BE49-F238E27FC236}">
                        <a16:creationId xmlns:a16="http://schemas.microsoft.com/office/drawing/2014/main" id="{71AC181B-3D1E-195A-65EE-A54E1AC9670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8695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7" cId="3341464255">
                        <pslz:zmPr id="{548F6B9A-A474-4FB2-8EF4-68D2BE3C6B00}" transitionDur="500">
                          <p166:blipFill xmlns:p166="http://schemas.microsoft.com/office/powerpoint/2016/6/main">
                            <a:blip r:embed="rId1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3" name="Slide Zoom 12">
                    <a:hlinkClick r:id="rId15" action="ppaction://hlinksldjump"/>
                    <a:extLst>
                      <a:ext uri="{FF2B5EF4-FFF2-40B4-BE49-F238E27FC236}">
                        <a16:creationId xmlns:a16="http://schemas.microsoft.com/office/drawing/2014/main" id="{71AC181B-3D1E-195A-65EE-A54E1AC9670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-7125488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5" name="Slide Zoom 14">
                    <a:extLst>
                      <a:ext uri="{FF2B5EF4-FFF2-40B4-BE49-F238E27FC236}">
                        <a16:creationId xmlns:a16="http://schemas.microsoft.com/office/drawing/2014/main" id="{4D88022B-517E-292E-E66C-BB28D5A284E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366130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4" cId="973565391">
                        <pslz:zmPr id="{FA6B33A0-2C6F-43D7-B421-AC492BBF028E}" transitionDur="500">
                          <p166:blipFill xmlns:p166="http://schemas.microsoft.com/office/powerpoint/2016/6/main">
                            <a:blip r:embed="rId1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5" name="Slide Zoom 14">
                    <a:hlinkClick r:id="rId18" action="ppaction://hlinksldjump"/>
                    <a:extLst>
                      <a:ext uri="{FF2B5EF4-FFF2-40B4-BE49-F238E27FC236}">
                        <a16:creationId xmlns:a16="http://schemas.microsoft.com/office/drawing/2014/main" id="{4D88022B-517E-292E-E66C-BB28D5A284E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-6746312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7" name="Slide Zoom 16">
                    <a:extLst>
                      <a:ext uri="{FF2B5EF4-FFF2-40B4-BE49-F238E27FC236}">
                        <a16:creationId xmlns:a16="http://schemas.microsoft.com/office/drawing/2014/main" id="{93E0E2BE-7315-A453-1224-F8BAB6CC6E9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745307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3" cId="2250139203">
                        <pslz:zmPr id="{7FEF92F4-7EFD-4614-B696-500DB1E2FA84}" transitionDur="500">
                          <p166:blipFill xmlns:p166="http://schemas.microsoft.com/office/powerpoint/2016/6/main">
                            <a:blip r:embed="rId2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7" name="Slide Zoom 16">
                    <a:hlinkClick r:id="rId21" action="ppaction://hlinksldjump"/>
                    <a:extLst>
                      <a:ext uri="{FF2B5EF4-FFF2-40B4-BE49-F238E27FC236}">
                        <a16:creationId xmlns:a16="http://schemas.microsoft.com/office/drawing/2014/main" id="{93E0E2BE-7315-A453-1224-F8BAB6CC6E9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-6367135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9" name="Slide Zoom 18">
                    <a:extLst>
                      <a:ext uri="{FF2B5EF4-FFF2-40B4-BE49-F238E27FC236}">
                        <a16:creationId xmlns:a16="http://schemas.microsoft.com/office/drawing/2014/main" id="{6B3FA9C0-E0DF-1C0E-9278-5CED5F6F1B0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124484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4" cId="1650946241">
                        <pslz:zmPr id="{58653A05-166B-4D11-BCDA-C79862D50356}" transitionDur="500">
                          <p166:blipFill xmlns:p166="http://schemas.microsoft.com/office/powerpoint/2016/6/main">
                            <a:blip r:embed="rId2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9" name="Slide Zoom 18">
                    <a:hlinkClick r:id="rId24" action="ppaction://hlinksldjump"/>
                    <a:extLst>
                      <a:ext uri="{FF2B5EF4-FFF2-40B4-BE49-F238E27FC236}">
                        <a16:creationId xmlns:a16="http://schemas.microsoft.com/office/drawing/2014/main" id="{6B3FA9C0-E0DF-1C0E-9278-5CED5F6F1B0E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-5987958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1" name="Slide Zoom 20">
                    <a:extLst>
                      <a:ext uri="{FF2B5EF4-FFF2-40B4-BE49-F238E27FC236}">
                        <a16:creationId xmlns:a16="http://schemas.microsoft.com/office/drawing/2014/main" id="{E8B5D987-B6BB-C397-F808-25FA61DAA55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503660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6" cId="522352405">
                        <pslz:zmPr id="{51EFA9E1-A8F8-4E3C-9B1C-EBB3FE9DFDA5}" transitionDur="500">
                          <p166:blipFill xmlns:p166="http://schemas.microsoft.com/office/powerpoint/2016/6/main">
                            <a:blip r:embed="rId2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1" name="Slide Zoom 20">
                    <a:hlinkClick r:id="rId27" action="ppaction://hlinksldjump"/>
                    <a:extLst>
                      <a:ext uri="{FF2B5EF4-FFF2-40B4-BE49-F238E27FC236}">
                        <a16:creationId xmlns:a16="http://schemas.microsoft.com/office/drawing/2014/main" id="{E8B5D987-B6BB-C397-F808-25FA61DAA55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-5608781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3" name="Slide Zoom 22">
                    <a:extLst>
                      <a:ext uri="{FF2B5EF4-FFF2-40B4-BE49-F238E27FC236}">
                        <a16:creationId xmlns:a16="http://schemas.microsoft.com/office/drawing/2014/main" id="{FA857E63-63D0-A533-7EDD-8E7F638033F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882837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8" cId="1578931138">
                        <pslz:zmPr id="{6C71B933-00EF-4C6C-B5C1-89167993897C}" transitionDur="500">
                          <p166:blipFill xmlns:p166="http://schemas.microsoft.com/office/powerpoint/2016/6/main">
                            <a:blip r:embed="rId2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3" name="Slide Zoom 22">
                    <a:hlinkClick r:id="rId30" action="ppaction://hlinksldjump"/>
                    <a:extLst>
                      <a:ext uri="{FF2B5EF4-FFF2-40B4-BE49-F238E27FC236}">
                        <a16:creationId xmlns:a16="http://schemas.microsoft.com/office/drawing/2014/main" id="{FA857E63-63D0-A533-7EDD-8E7F638033F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-5229604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5" name="Slide Zoom 24">
                    <a:extLst>
                      <a:ext uri="{FF2B5EF4-FFF2-40B4-BE49-F238E27FC236}">
                        <a16:creationId xmlns:a16="http://schemas.microsoft.com/office/drawing/2014/main" id="{BCF92DCA-0A83-64CA-B076-F55AE6308F3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262014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9" cId="532952372">
                        <pslz:zmPr id="{16C70596-1574-490F-BA30-BA6DFC8F454D}" transitionDur="500">
                          <p166:blipFill xmlns:p166="http://schemas.microsoft.com/office/powerpoint/2016/6/main">
                            <a:blip r:embed="rId3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5" name="Slide Zoom 24">
                    <a:hlinkClick r:id="rId33" action="ppaction://hlinksldjump"/>
                    <a:extLst>
                      <a:ext uri="{FF2B5EF4-FFF2-40B4-BE49-F238E27FC236}">
                        <a16:creationId xmlns:a16="http://schemas.microsoft.com/office/drawing/2014/main" id="{BCF92DCA-0A83-64CA-B076-F55AE6308F3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-4850428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7" name="Slide Zoom 26">
                    <a:extLst>
                      <a:ext uri="{FF2B5EF4-FFF2-40B4-BE49-F238E27FC236}">
                        <a16:creationId xmlns:a16="http://schemas.microsoft.com/office/drawing/2014/main" id="{F9F615F1-7F76-7290-93E4-48415C86B3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641191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7" cId="3416925390">
                        <pslz:zmPr id="{334291DA-13AF-4118-A8F6-C1D179927157}" transitionDur="500">
                          <p166:blipFill xmlns:p166="http://schemas.microsoft.com/office/powerpoint/2016/6/main">
                            <a:blip r:embed="rId3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7" name="Slide Zoom 26">
                    <a:hlinkClick r:id="rId36" action="ppaction://hlinksldjump"/>
                    <a:extLst>
                      <a:ext uri="{FF2B5EF4-FFF2-40B4-BE49-F238E27FC236}">
                        <a16:creationId xmlns:a16="http://schemas.microsoft.com/office/drawing/2014/main" id="{F9F615F1-7F76-7290-93E4-48415C86B3C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-4471251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9" name="Slide Zoom 28">
                    <a:extLst>
                      <a:ext uri="{FF2B5EF4-FFF2-40B4-BE49-F238E27FC236}">
                        <a16:creationId xmlns:a16="http://schemas.microsoft.com/office/drawing/2014/main" id="{634D69BD-B60B-F832-71FD-059EDBDBDAE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020368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0" cId="3690038568">
                        <pslz:zmPr id="{03FB7EC7-F6A6-4AB5-B890-FFBB07A3C5C6}" transitionDur="500">
                          <p166:blipFill xmlns:p166="http://schemas.microsoft.com/office/powerpoint/2016/6/main">
                            <a:blip r:embed="rId3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9" name="Slide Zoom 28">
                    <a:hlinkClick r:id="rId39" action="ppaction://hlinksldjump"/>
                    <a:extLst>
                      <a:ext uri="{FF2B5EF4-FFF2-40B4-BE49-F238E27FC236}">
                        <a16:creationId xmlns:a16="http://schemas.microsoft.com/office/drawing/2014/main" id="{634D69BD-B60B-F832-71FD-059EDBDBDAE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-4092074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1" name="Slide Zoom 30">
                    <a:extLst>
                      <a:ext uri="{FF2B5EF4-FFF2-40B4-BE49-F238E27FC236}">
                        <a16:creationId xmlns:a16="http://schemas.microsoft.com/office/drawing/2014/main" id="{2BD180EE-7B51-3E0F-E901-8E4F606A6D4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399544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1" cId="3246618116">
                        <pslz:zmPr id="{A002CC12-20CB-4D12-94C0-911F9DDBADF5}" transitionDur="500">
                          <p166:blipFill xmlns:p166="http://schemas.microsoft.com/office/powerpoint/2016/6/main">
                            <a:blip r:embed="rId4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1" name="Slide Zoom 30">
                    <a:hlinkClick r:id="rId42" action="ppaction://hlinksldjump"/>
                    <a:extLst>
                      <a:ext uri="{FF2B5EF4-FFF2-40B4-BE49-F238E27FC236}">
                        <a16:creationId xmlns:a16="http://schemas.microsoft.com/office/drawing/2014/main" id="{2BD180EE-7B51-3E0F-E901-8E4F606A6D4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-3712897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4" name="Slide Zoom 33">
                    <a:extLst>
                      <a:ext uri="{FF2B5EF4-FFF2-40B4-BE49-F238E27FC236}">
                        <a16:creationId xmlns:a16="http://schemas.microsoft.com/office/drawing/2014/main" id="{E4533EB8-DF45-BFDD-113C-2A3CE4ECE41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778721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2" cId="3810309875">
                        <pslz:zmPr id="{BF1B7FB0-7E39-4EEC-9B9B-F834C807AF19}" transitionDur="500">
                          <p166:blipFill xmlns:p166="http://schemas.microsoft.com/office/powerpoint/2016/6/main">
                            <a:blip r:embed="rId4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4" name="Slide Zoom 33">
                    <a:hlinkClick r:id="rId45" action="ppaction://hlinksldjump"/>
                    <a:extLst>
                      <a:ext uri="{FF2B5EF4-FFF2-40B4-BE49-F238E27FC236}">
                        <a16:creationId xmlns:a16="http://schemas.microsoft.com/office/drawing/2014/main" id="{E4533EB8-DF45-BFDD-113C-2A3CE4ECE41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-3333720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8" name="Slide Zoom 37">
                    <a:extLst>
                      <a:ext uri="{FF2B5EF4-FFF2-40B4-BE49-F238E27FC236}">
                        <a16:creationId xmlns:a16="http://schemas.microsoft.com/office/drawing/2014/main" id="{FFB0B0E8-0C73-6BF3-6393-F6C150E00AD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157898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3" cId="369187318">
                        <pslz:zmPr id="{F892DF05-396E-43AE-82C5-7CB8767494B9}" transitionDur="500">
                          <p166:blipFill xmlns:p166="http://schemas.microsoft.com/office/powerpoint/2016/6/main">
                            <a:blip r:embed="rId4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8" name="Slide Zoom 37">
                    <a:hlinkClick r:id="rId48" action="ppaction://hlinksldjump"/>
                    <a:extLst>
                      <a:ext uri="{FF2B5EF4-FFF2-40B4-BE49-F238E27FC236}">
                        <a16:creationId xmlns:a16="http://schemas.microsoft.com/office/drawing/2014/main" id="{FFB0B0E8-0C73-6BF3-6393-F6C150E00AD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-2954544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2" name="Slide Zoom 41">
                    <a:extLst>
                      <a:ext uri="{FF2B5EF4-FFF2-40B4-BE49-F238E27FC236}">
                        <a16:creationId xmlns:a16="http://schemas.microsoft.com/office/drawing/2014/main" id="{BA30A320-5641-939D-DA89-EF179CBF552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537075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4" cId="2019130762">
                        <pslz:zmPr id="{BACF7BE3-5BAC-4BC0-8807-3F99F56E462E}" transitionDur="500">
                          <p166:blipFill xmlns:p166="http://schemas.microsoft.com/office/powerpoint/2016/6/main">
                            <a:blip r:embed="rId5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2" name="Slide Zoom 41">
                    <a:hlinkClick r:id="rId51" action="ppaction://hlinksldjump"/>
                    <a:extLst>
                      <a:ext uri="{FF2B5EF4-FFF2-40B4-BE49-F238E27FC236}">
                        <a16:creationId xmlns:a16="http://schemas.microsoft.com/office/drawing/2014/main" id="{BA30A320-5641-939D-DA89-EF179CBF552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-2575367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6" name="Slide Zoom 45">
                    <a:extLst>
                      <a:ext uri="{FF2B5EF4-FFF2-40B4-BE49-F238E27FC236}">
                        <a16:creationId xmlns:a16="http://schemas.microsoft.com/office/drawing/2014/main" id="{23645D0D-137A-9A15-5F20-E3D519C1C2D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916252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8" cId="2608670703">
                        <pslz:zmPr id="{7FA2965A-6B12-449C-B652-27B9A83C7A33}" transitionDur="500">
                          <p166:blipFill xmlns:p166="http://schemas.microsoft.com/office/powerpoint/2016/6/main">
                            <a:blip r:embed="rId5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6" name="Slide Zoom 45">
                    <a:hlinkClick r:id="rId54" action="ppaction://hlinksldjump"/>
                    <a:extLst>
                      <a:ext uri="{FF2B5EF4-FFF2-40B4-BE49-F238E27FC236}">
                        <a16:creationId xmlns:a16="http://schemas.microsoft.com/office/drawing/2014/main" id="{23645D0D-137A-9A15-5F20-E3D519C1C2D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-2196190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9" name="Slide Zoom 48">
                    <a:extLst>
                      <a:ext uri="{FF2B5EF4-FFF2-40B4-BE49-F238E27FC236}">
                        <a16:creationId xmlns:a16="http://schemas.microsoft.com/office/drawing/2014/main" id="{D07766A9-5034-31ED-1E33-D234FCE037D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295428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6" cId="2669009160">
                        <pslz:zmPr id="{2CC30930-9374-4BE7-AB07-C8B4486EFD62}" transitionDur="500">
                          <p166:blipFill xmlns:p166="http://schemas.microsoft.com/office/powerpoint/2016/6/main">
                            <a:blip r:embed="rId5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9" name="Slide Zoom 48">
                    <a:hlinkClick r:id="rId57" action="ppaction://hlinksldjump"/>
                    <a:extLst>
                      <a:ext uri="{FF2B5EF4-FFF2-40B4-BE49-F238E27FC236}">
                        <a16:creationId xmlns:a16="http://schemas.microsoft.com/office/drawing/2014/main" id="{D07766A9-5034-31ED-1E33-D234FCE037D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-1817013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5" name="Slide Zoom 54">
                    <a:extLst>
                      <a:ext uri="{FF2B5EF4-FFF2-40B4-BE49-F238E27FC236}">
                        <a16:creationId xmlns:a16="http://schemas.microsoft.com/office/drawing/2014/main" id="{E42C5AD7-D500-DE6F-9EF0-00FDFDAECB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674605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67" cId="1445278417">
                        <pslz:zmPr id="{3317E17C-068A-4A31-9C03-5131C610D397}" transitionDur="500">
                          <p166:blipFill xmlns:p166="http://schemas.microsoft.com/office/powerpoint/2016/6/main">
                            <a:blip r:embed="rId5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5" name="Slide Zoom 54">
                    <a:hlinkClick r:id="rId60" action="ppaction://hlinksldjump"/>
                    <a:extLst>
                      <a:ext uri="{FF2B5EF4-FFF2-40B4-BE49-F238E27FC236}">
                        <a16:creationId xmlns:a16="http://schemas.microsoft.com/office/drawing/2014/main" id="{E42C5AD7-D500-DE6F-9EF0-00FDFDAECBC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-1437836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7" name="Slide Zoom 56">
                    <a:extLst>
                      <a:ext uri="{FF2B5EF4-FFF2-40B4-BE49-F238E27FC236}">
                        <a16:creationId xmlns:a16="http://schemas.microsoft.com/office/drawing/2014/main" id="{DAFCF0B5-680B-0E1C-576C-E357D2E8D4D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053782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68" cId="952743771">
                        <pslz:zmPr id="{07AA64A9-D378-4F49-A0D3-1298F7D00C82}" transitionDur="500">
                          <p166:blipFill xmlns:p166="http://schemas.microsoft.com/office/powerpoint/2016/6/main">
                            <a:blip r:embed="rId6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7" name="Slide Zoom 56">
                    <a:hlinkClick r:id="rId63" action="ppaction://hlinksldjump"/>
                    <a:extLst>
                      <a:ext uri="{FF2B5EF4-FFF2-40B4-BE49-F238E27FC236}">
                        <a16:creationId xmlns:a16="http://schemas.microsoft.com/office/drawing/2014/main" id="{DAFCF0B5-680B-0E1C-576C-E357D2E8D4D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-1058660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9" name="Slide Zoom 58">
                    <a:extLst>
                      <a:ext uri="{FF2B5EF4-FFF2-40B4-BE49-F238E27FC236}">
                        <a16:creationId xmlns:a16="http://schemas.microsoft.com/office/drawing/2014/main" id="{36EDE497-D07C-1677-5B96-3454564865A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432959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9" cId="4204728636">
                        <pslz:zmPr id="{95FAE01F-7C1A-475B-A9A5-FBCDDB1A69BA}" transitionDur="500">
                          <p166:blipFill xmlns:p166="http://schemas.microsoft.com/office/powerpoint/2016/6/main">
                            <a:blip r:embed="rId6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9" name="Slide Zoom 58">
                    <a:hlinkClick r:id="rId66" action="ppaction://hlinksldjump"/>
                    <a:extLst>
                      <a:ext uri="{FF2B5EF4-FFF2-40B4-BE49-F238E27FC236}">
                        <a16:creationId xmlns:a16="http://schemas.microsoft.com/office/drawing/2014/main" id="{36EDE497-D07C-1677-5B96-3454564865A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-679483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1" name="Slide Zoom 60">
                    <a:extLst>
                      <a:ext uri="{FF2B5EF4-FFF2-40B4-BE49-F238E27FC236}">
                        <a16:creationId xmlns:a16="http://schemas.microsoft.com/office/drawing/2014/main" id="{02A47D13-FBC8-363B-505C-DAABEBE244F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812136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0" cId="4240486291">
                        <pslz:zmPr id="{B255EAE5-7251-4A00-9F52-ED319B47018E}" transitionDur="500">
                          <p166:blipFill xmlns:p166="http://schemas.microsoft.com/office/powerpoint/2016/6/main">
                            <a:blip r:embed="rId6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1" name="Slide Zoom 60">
                    <a:hlinkClick r:id="rId69" action="ppaction://hlinksldjump"/>
                    <a:extLst>
                      <a:ext uri="{FF2B5EF4-FFF2-40B4-BE49-F238E27FC236}">
                        <a16:creationId xmlns:a16="http://schemas.microsoft.com/office/drawing/2014/main" id="{02A47D13-FBC8-363B-505C-DAABEBE244F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-300306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3" name="Slide Zoom 62">
                    <a:extLst>
                      <a:ext uri="{FF2B5EF4-FFF2-40B4-BE49-F238E27FC236}">
                        <a16:creationId xmlns:a16="http://schemas.microsoft.com/office/drawing/2014/main" id="{1AA20F33-E0FD-31B7-37BC-358EF78CC16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191312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2" cId="2357583151">
                        <pslz:zmPr id="{8B2FC62D-4589-4D9E-9511-A516E25AF082}" transitionDur="500">
                          <p166:blipFill xmlns:p166="http://schemas.microsoft.com/office/powerpoint/2016/6/main">
                            <a:blip r:embed="rId7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3" name="Slide Zoom 62">
                    <a:hlinkClick r:id="rId72" action="ppaction://hlinksldjump"/>
                    <a:extLst>
                      <a:ext uri="{FF2B5EF4-FFF2-40B4-BE49-F238E27FC236}">
                        <a16:creationId xmlns:a16="http://schemas.microsoft.com/office/drawing/2014/main" id="{1AA20F33-E0FD-31B7-37BC-358EF78CC16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78870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5" name="Slide Zoom 64">
                    <a:extLst>
                      <a:ext uri="{FF2B5EF4-FFF2-40B4-BE49-F238E27FC236}">
                        <a16:creationId xmlns:a16="http://schemas.microsoft.com/office/drawing/2014/main" id="{87EAEDBE-84E1-C98C-46F0-FE139FC45E4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570489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7" cId="989646580">
                        <pslz:zmPr id="{2FA5C010-B0DB-4FED-8F54-FA2B803DBDD2}" transitionDur="500">
                          <p166:blipFill xmlns:p166="http://schemas.microsoft.com/office/powerpoint/2016/6/main">
                            <a:blip r:embed="rId7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5" name="Slide Zoom 64">
                    <a:hlinkClick r:id="rId75" action="ppaction://hlinksldjump"/>
                    <a:extLst>
                      <a:ext uri="{FF2B5EF4-FFF2-40B4-BE49-F238E27FC236}">
                        <a16:creationId xmlns:a16="http://schemas.microsoft.com/office/drawing/2014/main" id="{87EAEDBE-84E1-C98C-46F0-FE139FC45E4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458047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7" name="Slide Zoom 66">
                    <a:extLst>
                      <a:ext uri="{FF2B5EF4-FFF2-40B4-BE49-F238E27FC236}">
                        <a16:creationId xmlns:a16="http://schemas.microsoft.com/office/drawing/2014/main" id="{9198A02D-D871-B1A3-A996-6393D8169ED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949666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3" cId="2343189029">
                        <pslz:zmPr id="{D42BDE88-AA49-4DFF-BA64-E1103E37482D}" transitionDur="500">
                          <p166:blipFill xmlns:p166="http://schemas.microsoft.com/office/powerpoint/2016/6/main">
                            <a:blip r:embed="rId7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7" name="Slide Zoom 66">
                    <a:hlinkClick r:id="rId78" action="ppaction://hlinksldjump"/>
                    <a:extLst>
                      <a:ext uri="{FF2B5EF4-FFF2-40B4-BE49-F238E27FC236}">
                        <a16:creationId xmlns:a16="http://schemas.microsoft.com/office/drawing/2014/main" id="{9198A02D-D871-B1A3-A996-6393D8169ED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837224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9" name="Slide Zoom 68">
                    <a:extLst>
                      <a:ext uri="{FF2B5EF4-FFF2-40B4-BE49-F238E27FC236}">
                        <a16:creationId xmlns:a16="http://schemas.microsoft.com/office/drawing/2014/main" id="{3923DB9D-C56F-0580-499A-4B702F29098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328843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4" cId="3436572616">
                        <pslz:zmPr id="{5ABB42F3-A0B3-4CE0-A747-D04313DE8309}" transitionDur="500">
                          <p166:blipFill xmlns:p166="http://schemas.microsoft.com/office/powerpoint/2016/6/main">
                            <a:blip r:embed="rId8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9" name="Slide Zoom 68">
                    <a:hlinkClick r:id="rId81" action="ppaction://hlinksldjump"/>
                    <a:extLst>
                      <a:ext uri="{FF2B5EF4-FFF2-40B4-BE49-F238E27FC236}">
                        <a16:creationId xmlns:a16="http://schemas.microsoft.com/office/drawing/2014/main" id="{3923DB9D-C56F-0580-499A-4B702F29098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216400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1" name="Slide Zoom 70">
                    <a:extLst>
                      <a:ext uri="{FF2B5EF4-FFF2-40B4-BE49-F238E27FC236}">
                        <a16:creationId xmlns:a16="http://schemas.microsoft.com/office/drawing/2014/main" id="{4E2E0D6E-C6BC-1335-BA32-C3C983D3FC5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708020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5" cId="1778823237">
                        <pslz:zmPr id="{D371A365-3610-4E43-9640-8597D23F03D4}" transitionDur="500">
                          <p166:blipFill xmlns:p166="http://schemas.microsoft.com/office/powerpoint/2016/6/main">
                            <a:blip r:embed="rId8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1" name="Slide Zoom 70">
                    <a:hlinkClick r:id="rId84" action="ppaction://hlinksldjump"/>
                    <a:extLst>
                      <a:ext uri="{FF2B5EF4-FFF2-40B4-BE49-F238E27FC236}">
                        <a16:creationId xmlns:a16="http://schemas.microsoft.com/office/drawing/2014/main" id="{4E2E0D6E-C6BC-1335-BA32-C3C983D3FC5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1595577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3" name="Slide Zoom 72">
                    <a:extLst>
                      <a:ext uri="{FF2B5EF4-FFF2-40B4-BE49-F238E27FC236}">
                        <a16:creationId xmlns:a16="http://schemas.microsoft.com/office/drawing/2014/main" id="{2D2B8BF5-8B29-30AD-501C-A1FB61D04C2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087196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6" cId="2400679107">
                        <pslz:zmPr id="{6DF250DC-B764-49FC-8870-21B8D24C2CD1}" transitionDur="500">
                          <p166:blipFill xmlns:p166="http://schemas.microsoft.com/office/powerpoint/2016/6/main">
                            <a:blip r:embed="rId8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3" name="Slide Zoom 72">
                    <a:hlinkClick r:id="rId87" action="ppaction://hlinksldjump"/>
                    <a:extLst>
                      <a:ext uri="{FF2B5EF4-FFF2-40B4-BE49-F238E27FC236}">
                        <a16:creationId xmlns:a16="http://schemas.microsoft.com/office/drawing/2014/main" id="{2D2B8BF5-8B29-30AD-501C-A1FB61D04C2F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974754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5" name="Slide Zoom 74">
                    <a:extLst>
                      <a:ext uri="{FF2B5EF4-FFF2-40B4-BE49-F238E27FC236}">
                        <a16:creationId xmlns:a16="http://schemas.microsoft.com/office/drawing/2014/main" id="{63AEC67F-7F83-8894-9601-3432808C582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46637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1" cId="4110804077">
                        <pslz:zmPr id="{6191F1BA-9803-46B2-9F02-846BB8DA4994}" transitionDur="500">
                          <p166:blipFill xmlns:p166="http://schemas.microsoft.com/office/powerpoint/2016/6/main">
                            <a:blip r:embed="rId8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5" name="Slide Zoom 74">
                    <a:hlinkClick r:id="rId90" action="ppaction://hlinksldjump"/>
                    <a:extLst>
                      <a:ext uri="{FF2B5EF4-FFF2-40B4-BE49-F238E27FC236}">
                        <a16:creationId xmlns:a16="http://schemas.microsoft.com/office/drawing/2014/main" id="{63AEC67F-7F83-8894-9601-3432808C582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2353931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7" name="Slide Zoom 76">
                    <a:extLst>
                      <a:ext uri="{FF2B5EF4-FFF2-40B4-BE49-F238E27FC236}">
                        <a16:creationId xmlns:a16="http://schemas.microsoft.com/office/drawing/2014/main" id="{EA90C9F4-21AD-0A0D-4E09-1D8929B3C9A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845550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8" cId="4044219938">
                        <pslz:zmPr id="{F660D4D5-7E98-4DF1-9C75-B7F281C016C9}" transitionDur="500">
                          <p166:blipFill xmlns:p166="http://schemas.microsoft.com/office/powerpoint/2016/6/main">
                            <a:blip r:embed="rId9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7" name="Slide Zoom 76">
                    <a:hlinkClick r:id="rId93" action="ppaction://hlinksldjump"/>
                    <a:extLst>
                      <a:ext uri="{FF2B5EF4-FFF2-40B4-BE49-F238E27FC236}">
                        <a16:creationId xmlns:a16="http://schemas.microsoft.com/office/drawing/2014/main" id="{EA90C9F4-21AD-0A0D-4E09-1D8929B3C9AA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2733108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9" name="Slide Zoom 78">
                    <a:extLst>
                      <a:ext uri="{FF2B5EF4-FFF2-40B4-BE49-F238E27FC236}">
                        <a16:creationId xmlns:a16="http://schemas.microsoft.com/office/drawing/2014/main" id="{D9F507A4-088E-6480-D6BC-8576D164711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1224727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2" cId="1495758415">
                        <pslz:zmPr id="{D24590C9-CD88-408D-8442-E1A25BCC3CE8}" transitionDur="500">
                          <p166:blipFill xmlns:p166="http://schemas.microsoft.com/office/powerpoint/2016/6/main">
                            <a:blip r:embed="rId9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9" name="Slide Zoom 78">
                    <a:hlinkClick r:id="rId96" action="ppaction://hlinksldjump"/>
                    <a:extLst>
                      <a:ext uri="{FF2B5EF4-FFF2-40B4-BE49-F238E27FC236}">
                        <a16:creationId xmlns:a16="http://schemas.microsoft.com/office/drawing/2014/main" id="{D9F507A4-088E-6480-D6BC-8576D164711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3112284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>
            <mc:Choice xmlns:pslz="http://schemas.microsoft.com/office/powerpoint/2016/slidezoom" Requires="pslz">
              <p:graphicFrame>
                <p:nvGraphicFramePr>
                  <p:cNvPr id="81" name="Slide Zoom 80">
                    <a:extLst>
                      <a:ext uri="{FF2B5EF4-FFF2-40B4-BE49-F238E27FC236}">
                        <a16:creationId xmlns:a16="http://schemas.microsoft.com/office/drawing/2014/main" id="{BA627920-1C96-1B69-504F-657BBAB78A6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32709813"/>
                      </p:ext>
                    </p:extLst>
                  </p:nvPr>
                </p:nvGraphicFramePr>
                <p:xfrm>
                  <a:off x="1198308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7" cId="3199375267">
                        <pslz:zmPr id="{43B7FC97-1C69-4ACB-B759-B4D27E115E6C}" transitionDur="500">
                          <p166:blipFill xmlns:p166="http://schemas.microsoft.com/office/powerpoint/2016/6/main">
                            <a:blip r:embed="rId9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>
              <p:pic>
                <p:nvPicPr>
                  <p:cNvPr id="81" name="Slide Zoom 80">
                    <a:hlinkClick r:id="rId99" action="ppaction://hlinksldjump"/>
                    <a:extLst>
                      <a:ext uri="{FF2B5EF4-FFF2-40B4-BE49-F238E27FC236}">
                        <a16:creationId xmlns:a16="http://schemas.microsoft.com/office/drawing/2014/main" id="{BA627920-1C96-1B69-504F-657BBAB78A6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3870641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</p:grpSp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8" name="Slide Zoom 7">
                  <a:extLst>
                    <a:ext uri="{FF2B5EF4-FFF2-40B4-BE49-F238E27FC236}">
                      <a16:creationId xmlns:a16="http://schemas.microsoft.com/office/drawing/2014/main" id="{9A2E9254-35C0-F1A5-9D5C-0AB9AE70CF9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59763555"/>
                    </p:ext>
                  </p:extLst>
                </p:nvPr>
              </p:nvGraphicFramePr>
              <p:xfrm>
                <a:off x="34914630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409" cId="743866385">
                      <pslz:zmPr id="{913AB81B-94FF-48F8-AB46-A3ED95ED2170}" returnToParent="0" transitionDur="1000">
                        <p166:blipFill xmlns:p166="http://schemas.microsoft.com/office/powerpoint/2016/6/main">
                          <a:blip r:embed="rId10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8" name="Slide Zoom 7">
                  <a:hlinkClick r:id="rId101" action="ppaction://hlinksldjump"/>
                  <a:extLst>
                    <a:ext uri="{FF2B5EF4-FFF2-40B4-BE49-F238E27FC236}">
                      <a16:creationId xmlns:a16="http://schemas.microsoft.com/office/drawing/2014/main" id="{9A2E9254-35C0-F1A5-9D5C-0AB9AE70CF9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491463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4406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aret R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96AC9C-6C56-8477-C7CF-D655F0A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Caret Righ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D01F3B-26FF-4724-1A61-CCBDB26D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76200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6B577-541B-AF58-57F5-6B9C7AC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66B8-2777-F381-B82A-DCC818F342C0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https://github.com/amckenny/AOM2024_GetToKnowYourText</a:t>
            </a:r>
          </a:p>
        </p:txBody>
      </p:sp>
      <p:sp>
        <p:nvSpPr>
          <p:cNvPr id="3" name="Oval 2">
            <a:hlinkClick r:id="rId4" action="ppaction://hlinksldjump"/>
            <a:extLst>
              <a:ext uri="{FF2B5EF4-FFF2-40B4-BE49-F238E27FC236}">
                <a16:creationId xmlns:a16="http://schemas.microsoft.com/office/drawing/2014/main" id="{8FFC35C1-685E-554F-946E-170CFF85AD18}"/>
              </a:ext>
            </a:extLst>
          </p:cNvPr>
          <p:cNvSpPr/>
          <p:nvPr/>
        </p:nvSpPr>
        <p:spPr>
          <a:xfrm>
            <a:off x="54864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5" action="ppaction://hlinksldjump"/>
            <a:extLst>
              <a:ext uri="{FF2B5EF4-FFF2-40B4-BE49-F238E27FC236}">
                <a16:creationId xmlns:a16="http://schemas.microsoft.com/office/drawing/2014/main" id="{37CF01BB-0358-4473-B66F-AB5A52B6DC23}"/>
              </a:ext>
            </a:extLst>
          </p:cNvPr>
          <p:cNvSpPr/>
          <p:nvPr/>
        </p:nvSpPr>
        <p:spPr>
          <a:xfrm>
            <a:off x="58293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6" action="ppaction://hlinksldjump"/>
            <a:extLst>
              <a:ext uri="{FF2B5EF4-FFF2-40B4-BE49-F238E27FC236}">
                <a16:creationId xmlns:a16="http://schemas.microsoft.com/office/drawing/2014/main" id="{B5D46F39-9711-F168-4FCC-D9DF13FB6A86}"/>
              </a:ext>
            </a:extLst>
          </p:cNvPr>
          <p:cNvSpPr/>
          <p:nvPr/>
        </p:nvSpPr>
        <p:spPr>
          <a:xfrm>
            <a:off x="6172200" y="480536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7" action="ppaction://hlinksldjump"/>
            <a:extLst>
              <a:ext uri="{FF2B5EF4-FFF2-40B4-BE49-F238E27FC236}">
                <a16:creationId xmlns:a16="http://schemas.microsoft.com/office/drawing/2014/main" id="{301EC1D4-D435-E299-CE6F-DD970F96CA8E}"/>
              </a:ext>
            </a:extLst>
          </p:cNvPr>
          <p:cNvSpPr/>
          <p:nvPr/>
        </p:nvSpPr>
        <p:spPr>
          <a:xfrm>
            <a:off x="65151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103807-191A-9F2E-5ABB-10B465EA61D2}"/>
              </a:ext>
            </a:extLst>
          </p:cNvPr>
          <p:cNvGrpSpPr/>
          <p:nvPr/>
        </p:nvGrpSpPr>
        <p:grpSpPr>
          <a:xfrm>
            <a:off x="-90201750" y="2571750"/>
            <a:ext cx="120592837" cy="1714500"/>
            <a:chOff x="-90201750" y="2571750"/>
            <a:chExt cx="120592837" cy="171450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DC6B12-5E46-3ADE-EF79-20EE5ABA1452}"/>
                </a:ext>
              </a:extLst>
            </p:cNvPr>
            <p:cNvGrpSpPr/>
            <p:nvPr/>
          </p:nvGrpSpPr>
          <p:grpSpPr>
            <a:xfrm>
              <a:off x="-90201750" y="2571750"/>
              <a:ext cx="120592837" cy="1714500"/>
              <a:chOff x="2286000" y="2571750"/>
              <a:chExt cx="120592837" cy="1714500"/>
            </a:xfrm>
          </p:grpSpPr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9" name="Slide Zoom 8">
                    <a:extLst>
                      <a:ext uri="{FF2B5EF4-FFF2-40B4-BE49-F238E27FC236}">
                        <a16:creationId xmlns:a16="http://schemas.microsoft.com/office/drawing/2014/main" id="{9570DC24-C871-383E-7484-C76E436CF13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286000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6" cId="1418696177">
                        <pslz:zmPr id="{EC4894FF-3BDB-406F-8BDA-B775EEFDFC49}" transitionDur="500">
                          <p166:blipFill xmlns:p166="http://schemas.microsoft.com/office/powerpoint/2016/6/main">
                            <a:blip r:embed="rId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9" name="Slide Zoom 8">
                    <a:hlinkClick r:id="rId9" action="ppaction://hlinksldjump"/>
                    <a:extLst>
                      <a:ext uri="{FF2B5EF4-FFF2-40B4-BE49-F238E27FC236}">
                        <a16:creationId xmlns:a16="http://schemas.microsoft.com/office/drawing/2014/main" id="{9570DC24-C871-383E-7484-C76E436CF13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-9020175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1" name="Slide Zoom 10">
                    <a:extLst>
                      <a:ext uri="{FF2B5EF4-FFF2-40B4-BE49-F238E27FC236}">
                        <a16:creationId xmlns:a16="http://schemas.microsoft.com/office/drawing/2014/main" id="{0F393DF1-05DC-57A2-8942-0208D5CFB75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07776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6" cId="859252845">
                        <pslz:zmPr id="{3D616BE7-69CF-42D4-8EE5-4C9115AB43C3}" transitionDur="500">
                          <p166:blipFill xmlns:p166="http://schemas.microsoft.com/office/powerpoint/2016/6/main">
                            <a:blip r:embed="rId1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1" name="Slide Zoom 10">
                    <a:hlinkClick r:id="rId12" action="ppaction://hlinksldjump"/>
                    <a:extLst>
                      <a:ext uri="{FF2B5EF4-FFF2-40B4-BE49-F238E27FC236}">
                        <a16:creationId xmlns:a16="http://schemas.microsoft.com/office/drawing/2014/main" id="{0F393DF1-05DC-57A2-8942-0208D5CFB75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-8640998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3" name="Slide Zoom 12">
                    <a:extLst>
                      <a:ext uri="{FF2B5EF4-FFF2-40B4-BE49-F238E27FC236}">
                        <a16:creationId xmlns:a16="http://schemas.microsoft.com/office/drawing/2014/main" id="{71AC181B-3D1E-195A-65EE-A54E1AC9670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8695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7" cId="3341464255">
                        <pslz:zmPr id="{548F6B9A-A474-4FB2-8EF4-68D2BE3C6B00}" transitionDur="500">
                          <p166:blipFill xmlns:p166="http://schemas.microsoft.com/office/powerpoint/2016/6/main">
                            <a:blip r:embed="rId1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3" name="Slide Zoom 12">
                    <a:hlinkClick r:id="rId15" action="ppaction://hlinksldjump"/>
                    <a:extLst>
                      <a:ext uri="{FF2B5EF4-FFF2-40B4-BE49-F238E27FC236}">
                        <a16:creationId xmlns:a16="http://schemas.microsoft.com/office/drawing/2014/main" id="{71AC181B-3D1E-195A-65EE-A54E1AC9670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-8261821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5" name="Slide Zoom 14">
                    <a:extLst>
                      <a:ext uri="{FF2B5EF4-FFF2-40B4-BE49-F238E27FC236}">
                        <a16:creationId xmlns:a16="http://schemas.microsoft.com/office/drawing/2014/main" id="{4D88022B-517E-292E-E66C-BB28D5A284E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366130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4" cId="973565391">
                        <pslz:zmPr id="{FA6B33A0-2C6F-43D7-B421-AC492BBF028E}" transitionDur="500">
                          <p166:blipFill xmlns:p166="http://schemas.microsoft.com/office/powerpoint/2016/6/main">
                            <a:blip r:embed="rId1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5" name="Slide Zoom 14">
                    <a:hlinkClick r:id="rId18" action="ppaction://hlinksldjump"/>
                    <a:extLst>
                      <a:ext uri="{FF2B5EF4-FFF2-40B4-BE49-F238E27FC236}">
                        <a16:creationId xmlns:a16="http://schemas.microsoft.com/office/drawing/2014/main" id="{4D88022B-517E-292E-E66C-BB28D5A284E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-7882644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7" name="Slide Zoom 16">
                    <a:extLst>
                      <a:ext uri="{FF2B5EF4-FFF2-40B4-BE49-F238E27FC236}">
                        <a16:creationId xmlns:a16="http://schemas.microsoft.com/office/drawing/2014/main" id="{93E0E2BE-7315-A453-1224-F8BAB6CC6E9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745307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3" cId="2250139203">
                        <pslz:zmPr id="{7FEF92F4-7EFD-4614-B696-500DB1E2FA84}" transitionDur="500">
                          <p166:blipFill xmlns:p166="http://schemas.microsoft.com/office/powerpoint/2016/6/main">
                            <a:blip r:embed="rId2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7" name="Slide Zoom 16">
                    <a:hlinkClick r:id="rId21" action="ppaction://hlinksldjump"/>
                    <a:extLst>
                      <a:ext uri="{FF2B5EF4-FFF2-40B4-BE49-F238E27FC236}">
                        <a16:creationId xmlns:a16="http://schemas.microsoft.com/office/drawing/2014/main" id="{93E0E2BE-7315-A453-1224-F8BAB6CC6E9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-7503467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9" name="Slide Zoom 18">
                    <a:extLst>
                      <a:ext uri="{FF2B5EF4-FFF2-40B4-BE49-F238E27FC236}">
                        <a16:creationId xmlns:a16="http://schemas.microsoft.com/office/drawing/2014/main" id="{6B3FA9C0-E0DF-1C0E-9278-5CED5F6F1B0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124484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4" cId="1650946241">
                        <pslz:zmPr id="{58653A05-166B-4D11-BCDA-C79862D50356}" transitionDur="500">
                          <p166:blipFill xmlns:p166="http://schemas.microsoft.com/office/powerpoint/2016/6/main">
                            <a:blip r:embed="rId2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9" name="Slide Zoom 18">
                    <a:hlinkClick r:id="rId24" action="ppaction://hlinksldjump"/>
                    <a:extLst>
                      <a:ext uri="{FF2B5EF4-FFF2-40B4-BE49-F238E27FC236}">
                        <a16:creationId xmlns:a16="http://schemas.microsoft.com/office/drawing/2014/main" id="{6B3FA9C0-E0DF-1C0E-9278-5CED5F6F1B0E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-71242909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1" name="Slide Zoom 20">
                    <a:extLst>
                      <a:ext uri="{FF2B5EF4-FFF2-40B4-BE49-F238E27FC236}">
                        <a16:creationId xmlns:a16="http://schemas.microsoft.com/office/drawing/2014/main" id="{E8B5D987-B6BB-C397-F808-25FA61DAA55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503660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6" cId="522352405">
                        <pslz:zmPr id="{51EFA9E1-A8F8-4E3C-9B1C-EBB3FE9DFDA5}" transitionDur="500">
                          <p166:blipFill xmlns:p166="http://schemas.microsoft.com/office/powerpoint/2016/6/main">
                            <a:blip r:embed="rId2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1" name="Slide Zoom 20">
                    <a:hlinkClick r:id="rId27" action="ppaction://hlinksldjump"/>
                    <a:extLst>
                      <a:ext uri="{FF2B5EF4-FFF2-40B4-BE49-F238E27FC236}">
                        <a16:creationId xmlns:a16="http://schemas.microsoft.com/office/drawing/2014/main" id="{E8B5D987-B6BB-C397-F808-25FA61DAA55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-6745114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3" name="Slide Zoom 22">
                    <a:extLst>
                      <a:ext uri="{FF2B5EF4-FFF2-40B4-BE49-F238E27FC236}">
                        <a16:creationId xmlns:a16="http://schemas.microsoft.com/office/drawing/2014/main" id="{FA857E63-63D0-A533-7EDD-8E7F638033F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882837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8" cId="1578931138">
                        <pslz:zmPr id="{6C71B933-00EF-4C6C-B5C1-89167993897C}" transitionDur="500">
                          <p166:blipFill xmlns:p166="http://schemas.microsoft.com/office/powerpoint/2016/6/main">
                            <a:blip r:embed="rId2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3" name="Slide Zoom 22">
                    <a:hlinkClick r:id="rId30" action="ppaction://hlinksldjump"/>
                    <a:extLst>
                      <a:ext uri="{FF2B5EF4-FFF2-40B4-BE49-F238E27FC236}">
                        <a16:creationId xmlns:a16="http://schemas.microsoft.com/office/drawing/2014/main" id="{FA857E63-63D0-A533-7EDD-8E7F638033F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-6365937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5" name="Slide Zoom 24">
                    <a:extLst>
                      <a:ext uri="{FF2B5EF4-FFF2-40B4-BE49-F238E27FC236}">
                        <a16:creationId xmlns:a16="http://schemas.microsoft.com/office/drawing/2014/main" id="{BCF92DCA-0A83-64CA-B076-F55AE6308F3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262014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9" cId="532952372">
                        <pslz:zmPr id="{16C70596-1574-490F-BA30-BA6DFC8F454D}" transitionDur="500">
                          <p166:blipFill xmlns:p166="http://schemas.microsoft.com/office/powerpoint/2016/6/main">
                            <a:blip r:embed="rId3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5" name="Slide Zoom 24">
                    <a:hlinkClick r:id="rId33" action="ppaction://hlinksldjump"/>
                    <a:extLst>
                      <a:ext uri="{FF2B5EF4-FFF2-40B4-BE49-F238E27FC236}">
                        <a16:creationId xmlns:a16="http://schemas.microsoft.com/office/drawing/2014/main" id="{BCF92DCA-0A83-64CA-B076-F55AE6308F3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-5986760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7" name="Slide Zoom 26">
                    <a:extLst>
                      <a:ext uri="{FF2B5EF4-FFF2-40B4-BE49-F238E27FC236}">
                        <a16:creationId xmlns:a16="http://schemas.microsoft.com/office/drawing/2014/main" id="{F9F615F1-7F76-7290-93E4-48415C86B3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641191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7" cId="3416925390">
                        <pslz:zmPr id="{334291DA-13AF-4118-A8F6-C1D179927157}" transitionDur="500">
                          <p166:blipFill xmlns:p166="http://schemas.microsoft.com/office/powerpoint/2016/6/main">
                            <a:blip r:embed="rId3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7" name="Slide Zoom 26">
                    <a:hlinkClick r:id="rId36" action="ppaction://hlinksldjump"/>
                    <a:extLst>
                      <a:ext uri="{FF2B5EF4-FFF2-40B4-BE49-F238E27FC236}">
                        <a16:creationId xmlns:a16="http://schemas.microsoft.com/office/drawing/2014/main" id="{F9F615F1-7F76-7290-93E4-48415C86B3C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-5607583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9" name="Slide Zoom 28">
                    <a:extLst>
                      <a:ext uri="{FF2B5EF4-FFF2-40B4-BE49-F238E27FC236}">
                        <a16:creationId xmlns:a16="http://schemas.microsoft.com/office/drawing/2014/main" id="{634D69BD-B60B-F832-71FD-059EDBDBDAE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020368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0" cId="3690038568">
                        <pslz:zmPr id="{03FB7EC7-F6A6-4AB5-B890-FFBB07A3C5C6}" transitionDur="500">
                          <p166:blipFill xmlns:p166="http://schemas.microsoft.com/office/powerpoint/2016/6/main">
                            <a:blip r:embed="rId3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9" name="Slide Zoom 28">
                    <a:hlinkClick r:id="rId39" action="ppaction://hlinksldjump"/>
                    <a:extLst>
                      <a:ext uri="{FF2B5EF4-FFF2-40B4-BE49-F238E27FC236}">
                        <a16:creationId xmlns:a16="http://schemas.microsoft.com/office/drawing/2014/main" id="{634D69BD-B60B-F832-71FD-059EDBDBDAE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-52284069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1" name="Slide Zoom 30">
                    <a:extLst>
                      <a:ext uri="{FF2B5EF4-FFF2-40B4-BE49-F238E27FC236}">
                        <a16:creationId xmlns:a16="http://schemas.microsoft.com/office/drawing/2014/main" id="{2BD180EE-7B51-3E0F-E901-8E4F606A6D4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399544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1" cId="3246618116">
                        <pslz:zmPr id="{A002CC12-20CB-4D12-94C0-911F9DDBADF5}" transitionDur="500">
                          <p166:blipFill xmlns:p166="http://schemas.microsoft.com/office/powerpoint/2016/6/main">
                            <a:blip r:embed="rId4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1" name="Slide Zoom 30">
                    <a:hlinkClick r:id="rId42" action="ppaction://hlinksldjump"/>
                    <a:extLst>
                      <a:ext uri="{FF2B5EF4-FFF2-40B4-BE49-F238E27FC236}">
                        <a16:creationId xmlns:a16="http://schemas.microsoft.com/office/drawing/2014/main" id="{2BD180EE-7B51-3E0F-E901-8E4F606A6D4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-4849230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4" name="Slide Zoom 33">
                    <a:extLst>
                      <a:ext uri="{FF2B5EF4-FFF2-40B4-BE49-F238E27FC236}">
                        <a16:creationId xmlns:a16="http://schemas.microsoft.com/office/drawing/2014/main" id="{E4533EB8-DF45-BFDD-113C-2A3CE4ECE41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778721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2" cId="3810309875">
                        <pslz:zmPr id="{BF1B7FB0-7E39-4EEC-9B9B-F834C807AF19}" transitionDur="500">
                          <p166:blipFill xmlns:p166="http://schemas.microsoft.com/office/powerpoint/2016/6/main">
                            <a:blip r:embed="rId4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4" name="Slide Zoom 33">
                    <a:hlinkClick r:id="rId45" action="ppaction://hlinksldjump"/>
                    <a:extLst>
                      <a:ext uri="{FF2B5EF4-FFF2-40B4-BE49-F238E27FC236}">
                        <a16:creationId xmlns:a16="http://schemas.microsoft.com/office/drawing/2014/main" id="{E4533EB8-DF45-BFDD-113C-2A3CE4ECE41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-4470053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8" name="Slide Zoom 37">
                    <a:extLst>
                      <a:ext uri="{FF2B5EF4-FFF2-40B4-BE49-F238E27FC236}">
                        <a16:creationId xmlns:a16="http://schemas.microsoft.com/office/drawing/2014/main" id="{FFB0B0E8-0C73-6BF3-6393-F6C150E00AD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157898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3" cId="369187318">
                        <pslz:zmPr id="{F892DF05-396E-43AE-82C5-7CB8767494B9}" transitionDur="500">
                          <p166:blipFill xmlns:p166="http://schemas.microsoft.com/office/powerpoint/2016/6/main">
                            <a:blip r:embed="rId4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8" name="Slide Zoom 37">
                    <a:hlinkClick r:id="rId48" action="ppaction://hlinksldjump"/>
                    <a:extLst>
                      <a:ext uri="{FF2B5EF4-FFF2-40B4-BE49-F238E27FC236}">
                        <a16:creationId xmlns:a16="http://schemas.microsoft.com/office/drawing/2014/main" id="{FFB0B0E8-0C73-6BF3-6393-F6C150E00AD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-4090876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2" name="Slide Zoom 41">
                    <a:extLst>
                      <a:ext uri="{FF2B5EF4-FFF2-40B4-BE49-F238E27FC236}">
                        <a16:creationId xmlns:a16="http://schemas.microsoft.com/office/drawing/2014/main" id="{BA30A320-5641-939D-DA89-EF179CBF552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537075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4" cId="2019130762">
                        <pslz:zmPr id="{BACF7BE3-5BAC-4BC0-8807-3F99F56E462E}" transitionDur="500">
                          <p166:blipFill xmlns:p166="http://schemas.microsoft.com/office/powerpoint/2016/6/main">
                            <a:blip r:embed="rId5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2" name="Slide Zoom 41">
                    <a:hlinkClick r:id="rId51" action="ppaction://hlinksldjump"/>
                    <a:extLst>
                      <a:ext uri="{FF2B5EF4-FFF2-40B4-BE49-F238E27FC236}">
                        <a16:creationId xmlns:a16="http://schemas.microsoft.com/office/drawing/2014/main" id="{BA30A320-5641-939D-DA89-EF179CBF552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-3711699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6" name="Slide Zoom 45">
                    <a:extLst>
                      <a:ext uri="{FF2B5EF4-FFF2-40B4-BE49-F238E27FC236}">
                        <a16:creationId xmlns:a16="http://schemas.microsoft.com/office/drawing/2014/main" id="{23645D0D-137A-9A15-5F20-E3D519C1C2D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916252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8" cId="2608670703">
                        <pslz:zmPr id="{7FA2965A-6B12-449C-B652-27B9A83C7A33}" transitionDur="500">
                          <p166:blipFill xmlns:p166="http://schemas.microsoft.com/office/powerpoint/2016/6/main">
                            <a:blip r:embed="rId5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6" name="Slide Zoom 45">
                    <a:hlinkClick r:id="rId54" action="ppaction://hlinksldjump"/>
                    <a:extLst>
                      <a:ext uri="{FF2B5EF4-FFF2-40B4-BE49-F238E27FC236}">
                        <a16:creationId xmlns:a16="http://schemas.microsoft.com/office/drawing/2014/main" id="{23645D0D-137A-9A15-5F20-E3D519C1C2D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-33325229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9" name="Slide Zoom 48">
                    <a:extLst>
                      <a:ext uri="{FF2B5EF4-FFF2-40B4-BE49-F238E27FC236}">
                        <a16:creationId xmlns:a16="http://schemas.microsoft.com/office/drawing/2014/main" id="{D07766A9-5034-31ED-1E33-D234FCE037D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295428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6" cId="2669009160">
                        <pslz:zmPr id="{2CC30930-9374-4BE7-AB07-C8B4486EFD62}" transitionDur="500">
                          <p166:blipFill xmlns:p166="http://schemas.microsoft.com/office/powerpoint/2016/6/main">
                            <a:blip r:embed="rId5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9" name="Slide Zoom 48">
                    <a:hlinkClick r:id="rId57" action="ppaction://hlinksldjump"/>
                    <a:extLst>
                      <a:ext uri="{FF2B5EF4-FFF2-40B4-BE49-F238E27FC236}">
                        <a16:creationId xmlns:a16="http://schemas.microsoft.com/office/drawing/2014/main" id="{D07766A9-5034-31ED-1E33-D234FCE037D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-2953346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5" name="Slide Zoom 54">
                    <a:extLst>
                      <a:ext uri="{FF2B5EF4-FFF2-40B4-BE49-F238E27FC236}">
                        <a16:creationId xmlns:a16="http://schemas.microsoft.com/office/drawing/2014/main" id="{E42C5AD7-D500-DE6F-9EF0-00FDFDAECB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674605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67" cId="1445278417">
                        <pslz:zmPr id="{3317E17C-068A-4A31-9C03-5131C610D397}" transitionDur="500">
                          <p166:blipFill xmlns:p166="http://schemas.microsoft.com/office/powerpoint/2016/6/main">
                            <a:blip r:embed="rId5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5" name="Slide Zoom 54">
                    <a:hlinkClick r:id="rId60" action="ppaction://hlinksldjump"/>
                    <a:extLst>
                      <a:ext uri="{FF2B5EF4-FFF2-40B4-BE49-F238E27FC236}">
                        <a16:creationId xmlns:a16="http://schemas.microsoft.com/office/drawing/2014/main" id="{E42C5AD7-D500-DE6F-9EF0-00FDFDAECBC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-2574169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7" name="Slide Zoom 56">
                    <a:extLst>
                      <a:ext uri="{FF2B5EF4-FFF2-40B4-BE49-F238E27FC236}">
                        <a16:creationId xmlns:a16="http://schemas.microsoft.com/office/drawing/2014/main" id="{DAFCF0B5-680B-0E1C-576C-E357D2E8D4D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053782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68" cId="952743771">
                        <pslz:zmPr id="{07AA64A9-D378-4F49-A0D3-1298F7D00C82}" transitionDur="500">
                          <p166:blipFill xmlns:p166="http://schemas.microsoft.com/office/powerpoint/2016/6/main">
                            <a:blip r:embed="rId6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7" name="Slide Zoom 56">
                    <a:hlinkClick r:id="rId63" action="ppaction://hlinksldjump"/>
                    <a:extLst>
                      <a:ext uri="{FF2B5EF4-FFF2-40B4-BE49-F238E27FC236}">
                        <a16:creationId xmlns:a16="http://schemas.microsoft.com/office/drawing/2014/main" id="{DAFCF0B5-680B-0E1C-576C-E357D2E8D4D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-2194992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9" name="Slide Zoom 58">
                    <a:extLst>
                      <a:ext uri="{FF2B5EF4-FFF2-40B4-BE49-F238E27FC236}">
                        <a16:creationId xmlns:a16="http://schemas.microsoft.com/office/drawing/2014/main" id="{36EDE497-D07C-1677-5B96-3454564865A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432959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9" cId="4204728636">
                        <pslz:zmPr id="{95FAE01F-7C1A-475B-A9A5-FBCDDB1A69BA}" transitionDur="500">
                          <p166:blipFill xmlns:p166="http://schemas.microsoft.com/office/powerpoint/2016/6/main">
                            <a:blip r:embed="rId6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9" name="Slide Zoom 58">
                    <a:hlinkClick r:id="rId66" action="ppaction://hlinksldjump"/>
                    <a:extLst>
                      <a:ext uri="{FF2B5EF4-FFF2-40B4-BE49-F238E27FC236}">
                        <a16:creationId xmlns:a16="http://schemas.microsoft.com/office/drawing/2014/main" id="{36EDE497-D07C-1677-5B96-3454564865A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-1815815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1" name="Slide Zoom 60">
                    <a:extLst>
                      <a:ext uri="{FF2B5EF4-FFF2-40B4-BE49-F238E27FC236}">
                        <a16:creationId xmlns:a16="http://schemas.microsoft.com/office/drawing/2014/main" id="{02A47D13-FBC8-363B-505C-DAABEBE244F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812136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0" cId="4240486291">
                        <pslz:zmPr id="{B255EAE5-7251-4A00-9F52-ED319B47018E}" transitionDur="500">
                          <p166:blipFill xmlns:p166="http://schemas.microsoft.com/office/powerpoint/2016/6/main">
                            <a:blip r:embed="rId6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1" name="Slide Zoom 60">
                    <a:hlinkClick r:id="rId69" action="ppaction://hlinksldjump"/>
                    <a:extLst>
                      <a:ext uri="{FF2B5EF4-FFF2-40B4-BE49-F238E27FC236}">
                        <a16:creationId xmlns:a16="http://schemas.microsoft.com/office/drawing/2014/main" id="{02A47D13-FBC8-363B-505C-DAABEBE244F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-14366389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3" name="Slide Zoom 62">
                    <a:extLst>
                      <a:ext uri="{FF2B5EF4-FFF2-40B4-BE49-F238E27FC236}">
                        <a16:creationId xmlns:a16="http://schemas.microsoft.com/office/drawing/2014/main" id="{1AA20F33-E0FD-31B7-37BC-358EF78CC16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191312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2" cId="2357583151">
                        <pslz:zmPr id="{8B2FC62D-4589-4D9E-9511-A516E25AF082}" transitionDur="500">
                          <p166:blipFill xmlns:p166="http://schemas.microsoft.com/office/powerpoint/2016/6/main">
                            <a:blip r:embed="rId7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3" name="Slide Zoom 62">
                    <a:hlinkClick r:id="rId72" action="ppaction://hlinksldjump"/>
                    <a:extLst>
                      <a:ext uri="{FF2B5EF4-FFF2-40B4-BE49-F238E27FC236}">
                        <a16:creationId xmlns:a16="http://schemas.microsoft.com/office/drawing/2014/main" id="{1AA20F33-E0FD-31B7-37BC-358EF78CC16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-1057462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5" name="Slide Zoom 64">
                    <a:extLst>
                      <a:ext uri="{FF2B5EF4-FFF2-40B4-BE49-F238E27FC236}">
                        <a16:creationId xmlns:a16="http://schemas.microsoft.com/office/drawing/2014/main" id="{87EAEDBE-84E1-C98C-46F0-FE139FC45E4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570489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7" cId="989646580">
                        <pslz:zmPr id="{2FA5C010-B0DB-4FED-8F54-FA2B803DBDD2}" transitionDur="500">
                          <p166:blipFill xmlns:p166="http://schemas.microsoft.com/office/powerpoint/2016/6/main">
                            <a:blip r:embed="rId7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5" name="Slide Zoom 64">
                    <a:hlinkClick r:id="rId75" action="ppaction://hlinksldjump"/>
                    <a:extLst>
                      <a:ext uri="{FF2B5EF4-FFF2-40B4-BE49-F238E27FC236}">
                        <a16:creationId xmlns:a16="http://schemas.microsoft.com/office/drawing/2014/main" id="{87EAEDBE-84E1-C98C-46F0-FE139FC45E4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-678285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7" name="Slide Zoom 66">
                    <a:extLst>
                      <a:ext uri="{FF2B5EF4-FFF2-40B4-BE49-F238E27FC236}">
                        <a16:creationId xmlns:a16="http://schemas.microsoft.com/office/drawing/2014/main" id="{9198A02D-D871-B1A3-A996-6393D8169ED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949666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3" cId="2343189029">
                        <pslz:zmPr id="{D42BDE88-AA49-4DFF-BA64-E1103E37482D}" transitionDur="500">
                          <p166:blipFill xmlns:p166="http://schemas.microsoft.com/office/powerpoint/2016/6/main">
                            <a:blip r:embed="rId7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7" name="Slide Zoom 66">
                    <a:hlinkClick r:id="rId78" action="ppaction://hlinksldjump"/>
                    <a:extLst>
                      <a:ext uri="{FF2B5EF4-FFF2-40B4-BE49-F238E27FC236}">
                        <a16:creationId xmlns:a16="http://schemas.microsoft.com/office/drawing/2014/main" id="{9198A02D-D871-B1A3-A996-6393D8169ED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-299108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9" name="Slide Zoom 68">
                    <a:extLst>
                      <a:ext uri="{FF2B5EF4-FFF2-40B4-BE49-F238E27FC236}">
                        <a16:creationId xmlns:a16="http://schemas.microsoft.com/office/drawing/2014/main" id="{3923DB9D-C56F-0580-499A-4B702F29098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328843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4" cId="3436572616">
                        <pslz:zmPr id="{5ABB42F3-A0B3-4CE0-A747-D04313DE8309}" transitionDur="500">
                          <p166:blipFill xmlns:p166="http://schemas.microsoft.com/office/powerpoint/2016/6/main">
                            <a:blip r:embed="rId8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9" name="Slide Zoom 68">
                    <a:hlinkClick r:id="rId81" action="ppaction://hlinksldjump"/>
                    <a:extLst>
                      <a:ext uri="{FF2B5EF4-FFF2-40B4-BE49-F238E27FC236}">
                        <a16:creationId xmlns:a16="http://schemas.microsoft.com/office/drawing/2014/main" id="{3923DB9D-C56F-0580-499A-4B702F29098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80068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1" name="Slide Zoom 70">
                    <a:extLst>
                      <a:ext uri="{FF2B5EF4-FFF2-40B4-BE49-F238E27FC236}">
                        <a16:creationId xmlns:a16="http://schemas.microsoft.com/office/drawing/2014/main" id="{4E2E0D6E-C6BC-1335-BA32-C3C983D3FC5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708020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5" cId="1778823237">
                        <pslz:zmPr id="{D371A365-3610-4E43-9640-8597D23F03D4}" transitionDur="500">
                          <p166:blipFill xmlns:p166="http://schemas.microsoft.com/office/powerpoint/2016/6/main">
                            <a:blip r:embed="rId8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1" name="Slide Zoom 70">
                    <a:hlinkClick r:id="rId84" action="ppaction://hlinksldjump"/>
                    <a:extLst>
                      <a:ext uri="{FF2B5EF4-FFF2-40B4-BE49-F238E27FC236}">
                        <a16:creationId xmlns:a16="http://schemas.microsoft.com/office/drawing/2014/main" id="{4E2E0D6E-C6BC-1335-BA32-C3C983D3FC5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4592451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3" name="Slide Zoom 72">
                    <a:extLst>
                      <a:ext uri="{FF2B5EF4-FFF2-40B4-BE49-F238E27FC236}">
                        <a16:creationId xmlns:a16="http://schemas.microsoft.com/office/drawing/2014/main" id="{2D2B8BF5-8B29-30AD-501C-A1FB61D04C2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087196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6" cId="2400679107">
                        <pslz:zmPr id="{6DF250DC-B764-49FC-8870-21B8D24C2CD1}" transitionDur="500">
                          <p166:blipFill xmlns:p166="http://schemas.microsoft.com/office/powerpoint/2016/6/main">
                            <a:blip r:embed="rId8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3" name="Slide Zoom 72">
                    <a:hlinkClick r:id="rId87" action="ppaction://hlinksldjump"/>
                    <a:extLst>
                      <a:ext uri="{FF2B5EF4-FFF2-40B4-BE49-F238E27FC236}">
                        <a16:creationId xmlns:a16="http://schemas.microsoft.com/office/drawing/2014/main" id="{2D2B8BF5-8B29-30AD-501C-A1FB61D04C2F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8384219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5" name="Slide Zoom 74">
                    <a:extLst>
                      <a:ext uri="{FF2B5EF4-FFF2-40B4-BE49-F238E27FC236}">
                        <a16:creationId xmlns:a16="http://schemas.microsoft.com/office/drawing/2014/main" id="{63AEC67F-7F83-8894-9601-3432808C582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46637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1" cId="4110804077">
                        <pslz:zmPr id="{6191F1BA-9803-46B2-9F02-846BB8DA4994}" transitionDur="500">
                          <p166:blipFill xmlns:p166="http://schemas.microsoft.com/office/powerpoint/2016/6/main">
                            <a:blip r:embed="rId8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5" name="Slide Zoom 74">
                    <a:hlinkClick r:id="rId90" action="ppaction://hlinksldjump"/>
                    <a:extLst>
                      <a:ext uri="{FF2B5EF4-FFF2-40B4-BE49-F238E27FC236}">
                        <a16:creationId xmlns:a16="http://schemas.microsoft.com/office/drawing/2014/main" id="{63AEC67F-7F83-8894-9601-3432808C582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217598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7" name="Slide Zoom 76">
                    <a:extLst>
                      <a:ext uri="{FF2B5EF4-FFF2-40B4-BE49-F238E27FC236}">
                        <a16:creationId xmlns:a16="http://schemas.microsoft.com/office/drawing/2014/main" id="{EA90C9F4-21AD-0A0D-4E09-1D8929B3C9A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845550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8" cId="4044219938">
                        <pslz:zmPr id="{F660D4D5-7E98-4DF1-9C75-B7F281C016C9}" transitionDur="500">
                          <p166:blipFill xmlns:p166="http://schemas.microsoft.com/office/powerpoint/2016/6/main">
                            <a:blip r:embed="rId9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7" name="Slide Zoom 76">
                    <a:hlinkClick r:id="rId93" action="ppaction://hlinksldjump"/>
                    <a:extLst>
                      <a:ext uri="{FF2B5EF4-FFF2-40B4-BE49-F238E27FC236}">
                        <a16:creationId xmlns:a16="http://schemas.microsoft.com/office/drawing/2014/main" id="{EA90C9F4-21AD-0A0D-4E09-1D8929B3C9AA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596775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9" name="Slide Zoom 78">
                    <a:extLst>
                      <a:ext uri="{FF2B5EF4-FFF2-40B4-BE49-F238E27FC236}">
                        <a16:creationId xmlns:a16="http://schemas.microsoft.com/office/drawing/2014/main" id="{D9F507A4-088E-6480-D6BC-8576D164711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1224727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2" cId="1495758415">
                        <pslz:zmPr id="{D24590C9-CD88-408D-8442-E1A25BCC3CE8}" transitionDur="500">
                          <p166:blipFill xmlns:p166="http://schemas.microsoft.com/office/powerpoint/2016/6/main">
                            <a:blip r:embed="rId9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9" name="Slide Zoom 78">
                    <a:hlinkClick r:id="rId96" action="ppaction://hlinksldjump"/>
                    <a:extLst>
                      <a:ext uri="{FF2B5EF4-FFF2-40B4-BE49-F238E27FC236}">
                        <a16:creationId xmlns:a16="http://schemas.microsoft.com/office/drawing/2014/main" id="{D9F507A4-088E-6480-D6BC-8576D164711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19759523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>
            <mc:Choice xmlns:pslz="http://schemas.microsoft.com/office/powerpoint/2016/slidezoom" Requires="pslz">
              <p:graphicFrame>
                <p:nvGraphicFramePr>
                  <p:cNvPr id="81" name="Slide Zoom 80">
                    <a:extLst>
                      <a:ext uri="{FF2B5EF4-FFF2-40B4-BE49-F238E27FC236}">
                        <a16:creationId xmlns:a16="http://schemas.microsoft.com/office/drawing/2014/main" id="{BA627920-1C96-1B69-504F-657BBAB78A6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0083009"/>
                      </p:ext>
                    </p:extLst>
                  </p:nvPr>
                </p:nvGraphicFramePr>
                <p:xfrm>
                  <a:off x="1198308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7" cId="3199375267">
                        <pslz:zmPr id="{43B7FC97-1C69-4ACB-B759-B4D27E115E6C}" transitionDur="500">
                          <p166:blipFill xmlns:p166="http://schemas.microsoft.com/office/powerpoint/2016/6/main">
                            <a:blip r:embed="rId9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>
              <p:pic>
                <p:nvPicPr>
                  <p:cNvPr id="81" name="Slide Zoom 80">
                    <a:hlinkClick r:id="rId99" action="ppaction://hlinksldjump"/>
                    <a:extLst>
                      <a:ext uri="{FF2B5EF4-FFF2-40B4-BE49-F238E27FC236}">
                        <a16:creationId xmlns:a16="http://schemas.microsoft.com/office/drawing/2014/main" id="{BA627920-1C96-1B69-504F-657BBAB78A6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27343087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</p:grpSp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8" name="Slide Zoom 7">
                  <a:extLst>
                    <a:ext uri="{FF2B5EF4-FFF2-40B4-BE49-F238E27FC236}">
                      <a16:creationId xmlns:a16="http://schemas.microsoft.com/office/drawing/2014/main" id="{B712E207-C830-7462-DF27-6A978703FC8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4661911"/>
                    </p:ext>
                  </p:extLst>
                </p:nvPr>
              </p:nvGraphicFramePr>
              <p:xfrm>
                <a:off x="23551305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409" cId="743866385">
                      <pslz:zmPr id="{913AB81B-94FF-48F8-AB46-A3ED95ED2170}" returnToParent="0" transitionDur="1000">
                        <p166:blipFill xmlns:p166="http://schemas.microsoft.com/office/powerpoint/2016/6/main">
                          <a:blip r:embed="rId10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8" name="Slide Zoom 7">
                  <a:hlinkClick r:id="rId101" action="ppaction://hlinksldjump"/>
                  <a:extLst>
                    <a:ext uri="{FF2B5EF4-FFF2-40B4-BE49-F238E27FC236}">
                      <a16:creationId xmlns:a16="http://schemas.microsoft.com/office/drawing/2014/main" id="{B712E207-C830-7462-DF27-6A978703FC8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551305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32161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aret R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96AC9C-6C56-8477-C7CF-D655F0A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Caret Righ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D01F3B-26FF-4724-1A61-CCBDB26D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76200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6B577-541B-AF58-57F5-6B9C7AC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66B8-2777-F381-B82A-DCC818F342C0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https://github.com/amckenny/AOM2024_GetToKnowYourText</a:t>
            </a:r>
          </a:p>
        </p:txBody>
      </p:sp>
      <p:sp>
        <p:nvSpPr>
          <p:cNvPr id="3" name="Oval 2">
            <a:hlinkClick r:id="rId4" action="ppaction://hlinksldjump"/>
            <a:extLst>
              <a:ext uri="{FF2B5EF4-FFF2-40B4-BE49-F238E27FC236}">
                <a16:creationId xmlns:a16="http://schemas.microsoft.com/office/drawing/2014/main" id="{1C6C8EE7-E805-CA59-D991-6BF8F5CDB142}"/>
              </a:ext>
            </a:extLst>
          </p:cNvPr>
          <p:cNvSpPr/>
          <p:nvPr/>
        </p:nvSpPr>
        <p:spPr>
          <a:xfrm>
            <a:off x="54864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5" action="ppaction://hlinksldjump"/>
            <a:extLst>
              <a:ext uri="{FF2B5EF4-FFF2-40B4-BE49-F238E27FC236}">
                <a16:creationId xmlns:a16="http://schemas.microsoft.com/office/drawing/2014/main" id="{5792B196-3DE9-3F41-860D-E615BA3CD95D}"/>
              </a:ext>
            </a:extLst>
          </p:cNvPr>
          <p:cNvSpPr/>
          <p:nvPr/>
        </p:nvSpPr>
        <p:spPr>
          <a:xfrm>
            <a:off x="58293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6" action="ppaction://hlinksldjump"/>
            <a:extLst>
              <a:ext uri="{FF2B5EF4-FFF2-40B4-BE49-F238E27FC236}">
                <a16:creationId xmlns:a16="http://schemas.microsoft.com/office/drawing/2014/main" id="{D3ABCD2D-B73D-2BE2-507D-43C06AA8CD0F}"/>
              </a:ext>
            </a:extLst>
          </p:cNvPr>
          <p:cNvSpPr/>
          <p:nvPr/>
        </p:nvSpPr>
        <p:spPr>
          <a:xfrm>
            <a:off x="6172200" y="480536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7" action="ppaction://hlinksldjump"/>
            <a:extLst>
              <a:ext uri="{FF2B5EF4-FFF2-40B4-BE49-F238E27FC236}">
                <a16:creationId xmlns:a16="http://schemas.microsoft.com/office/drawing/2014/main" id="{9173B6E0-2839-408F-8106-F48B7DA33B7D}"/>
              </a:ext>
            </a:extLst>
          </p:cNvPr>
          <p:cNvSpPr/>
          <p:nvPr/>
        </p:nvSpPr>
        <p:spPr>
          <a:xfrm>
            <a:off x="65151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9A9DE4-7135-DE2F-86E3-590289AA17DB}"/>
              </a:ext>
            </a:extLst>
          </p:cNvPr>
          <p:cNvGrpSpPr/>
          <p:nvPr/>
        </p:nvGrpSpPr>
        <p:grpSpPr>
          <a:xfrm>
            <a:off x="-101584125" y="2571750"/>
            <a:ext cx="120592837" cy="1714500"/>
            <a:chOff x="-101584125" y="2571750"/>
            <a:chExt cx="120592837" cy="171450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DC6B12-5E46-3ADE-EF79-20EE5ABA1452}"/>
                </a:ext>
              </a:extLst>
            </p:cNvPr>
            <p:cNvGrpSpPr/>
            <p:nvPr/>
          </p:nvGrpSpPr>
          <p:grpSpPr>
            <a:xfrm>
              <a:off x="-101584125" y="2571750"/>
              <a:ext cx="120592837" cy="1714500"/>
              <a:chOff x="2286000" y="2571750"/>
              <a:chExt cx="120592837" cy="1714500"/>
            </a:xfrm>
          </p:grpSpPr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9" name="Slide Zoom 8">
                    <a:extLst>
                      <a:ext uri="{FF2B5EF4-FFF2-40B4-BE49-F238E27FC236}">
                        <a16:creationId xmlns:a16="http://schemas.microsoft.com/office/drawing/2014/main" id="{9570DC24-C871-383E-7484-C76E436CF13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286000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6" cId="1418696177">
                        <pslz:zmPr id="{EC4894FF-3BDB-406F-8BDA-B775EEFDFC49}" transitionDur="500">
                          <p166:blipFill xmlns:p166="http://schemas.microsoft.com/office/powerpoint/2016/6/main">
                            <a:blip r:embed="rId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9" name="Slide Zoom 8">
                    <a:hlinkClick r:id="rId9" action="ppaction://hlinksldjump"/>
                    <a:extLst>
                      <a:ext uri="{FF2B5EF4-FFF2-40B4-BE49-F238E27FC236}">
                        <a16:creationId xmlns:a16="http://schemas.microsoft.com/office/drawing/2014/main" id="{9570DC24-C871-383E-7484-C76E436CF13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-10158412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1" name="Slide Zoom 10">
                    <a:extLst>
                      <a:ext uri="{FF2B5EF4-FFF2-40B4-BE49-F238E27FC236}">
                        <a16:creationId xmlns:a16="http://schemas.microsoft.com/office/drawing/2014/main" id="{0F393DF1-05DC-57A2-8942-0208D5CFB75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07776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6" cId="859252845">
                        <pslz:zmPr id="{3D616BE7-69CF-42D4-8EE5-4C9115AB43C3}" transitionDur="500">
                          <p166:blipFill xmlns:p166="http://schemas.microsoft.com/office/powerpoint/2016/6/main">
                            <a:blip r:embed="rId1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1" name="Slide Zoom 10">
                    <a:hlinkClick r:id="rId12" action="ppaction://hlinksldjump"/>
                    <a:extLst>
                      <a:ext uri="{FF2B5EF4-FFF2-40B4-BE49-F238E27FC236}">
                        <a16:creationId xmlns:a16="http://schemas.microsoft.com/office/drawing/2014/main" id="{0F393DF1-05DC-57A2-8942-0208D5CFB75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-9779235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3" name="Slide Zoom 12">
                    <a:extLst>
                      <a:ext uri="{FF2B5EF4-FFF2-40B4-BE49-F238E27FC236}">
                        <a16:creationId xmlns:a16="http://schemas.microsoft.com/office/drawing/2014/main" id="{71AC181B-3D1E-195A-65EE-A54E1AC9670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8695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7" cId="3341464255">
                        <pslz:zmPr id="{548F6B9A-A474-4FB2-8EF4-68D2BE3C6B00}" transitionDur="500">
                          <p166:blipFill xmlns:p166="http://schemas.microsoft.com/office/powerpoint/2016/6/main">
                            <a:blip r:embed="rId1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3" name="Slide Zoom 12">
                    <a:hlinkClick r:id="rId15" action="ppaction://hlinksldjump"/>
                    <a:extLst>
                      <a:ext uri="{FF2B5EF4-FFF2-40B4-BE49-F238E27FC236}">
                        <a16:creationId xmlns:a16="http://schemas.microsoft.com/office/drawing/2014/main" id="{71AC181B-3D1E-195A-65EE-A54E1AC9670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-9400058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5" name="Slide Zoom 14">
                    <a:extLst>
                      <a:ext uri="{FF2B5EF4-FFF2-40B4-BE49-F238E27FC236}">
                        <a16:creationId xmlns:a16="http://schemas.microsoft.com/office/drawing/2014/main" id="{4D88022B-517E-292E-E66C-BB28D5A284E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366130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4" cId="973565391">
                        <pslz:zmPr id="{FA6B33A0-2C6F-43D7-B421-AC492BBF028E}" transitionDur="500">
                          <p166:blipFill xmlns:p166="http://schemas.microsoft.com/office/powerpoint/2016/6/main">
                            <a:blip r:embed="rId1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5" name="Slide Zoom 14">
                    <a:hlinkClick r:id="rId18" action="ppaction://hlinksldjump"/>
                    <a:extLst>
                      <a:ext uri="{FF2B5EF4-FFF2-40B4-BE49-F238E27FC236}">
                        <a16:creationId xmlns:a16="http://schemas.microsoft.com/office/drawing/2014/main" id="{4D88022B-517E-292E-E66C-BB28D5A284E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-9020882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7" name="Slide Zoom 16">
                    <a:extLst>
                      <a:ext uri="{FF2B5EF4-FFF2-40B4-BE49-F238E27FC236}">
                        <a16:creationId xmlns:a16="http://schemas.microsoft.com/office/drawing/2014/main" id="{93E0E2BE-7315-A453-1224-F8BAB6CC6E9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745307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3" cId="2250139203">
                        <pslz:zmPr id="{7FEF92F4-7EFD-4614-B696-500DB1E2FA84}" transitionDur="500">
                          <p166:blipFill xmlns:p166="http://schemas.microsoft.com/office/powerpoint/2016/6/main">
                            <a:blip r:embed="rId2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7" name="Slide Zoom 16">
                    <a:hlinkClick r:id="rId21" action="ppaction://hlinksldjump"/>
                    <a:extLst>
                      <a:ext uri="{FF2B5EF4-FFF2-40B4-BE49-F238E27FC236}">
                        <a16:creationId xmlns:a16="http://schemas.microsoft.com/office/drawing/2014/main" id="{93E0E2BE-7315-A453-1224-F8BAB6CC6E9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-8641705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9" name="Slide Zoom 18">
                    <a:extLst>
                      <a:ext uri="{FF2B5EF4-FFF2-40B4-BE49-F238E27FC236}">
                        <a16:creationId xmlns:a16="http://schemas.microsoft.com/office/drawing/2014/main" id="{6B3FA9C0-E0DF-1C0E-9278-5CED5F6F1B0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124484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4" cId="1650946241">
                        <pslz:zmPr id="{58653A05-166B-4D11-BCDA-C79862D50356}" transitionDur="500">
                          <p166:blipFill xmlns:p166="http://schemas.microsoft.com/office/powerpoint/2016/6/main">
                            <a:blip r:embed="rId2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9" name="Slide Zoom 18">
                    <a:hlinkClick r:id="rId24" action="ppaction://hlinksldjump"/>
                    <a:extLst>
                      <a:ext uri="{FF2B5EF4-FFF2-40B4-BE49-F238E27FC236}">
                        <a16:creationId xmlns:a16="http://schemas.microsoft.com/office/drawing/2014/main" id="{6B3FA9C0-E0DF-1C0E-9278-5CED5F6F1B0E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-8262528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1" name="Slide Zoom 20">
                    <a:extLst>
                      <a:ext uri="{FF2B5EF4-FFF2-40B4-BE49-F238E27FC236}">
                        <a16:creationId xmlns:a16="http://schemas.microsoft.com/office/drawing/2014/main" id="{E8B5D987-B6BB-C397-F808-25FA61DAA55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503660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6" cId="522352405">
                        <pslz:zmPr id="{51EFA9E1-A8F8-4E3C-9B1C-EBB3FE9DFDA5}" transitionDur="500">
                          <p166:blipFill xmlns:p166="http://schemas.microsoft.com/office/powerpoint/2016/6/main">
                            <a:blip r:embed="rId2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1" name="Slide Zoom 20">
                    <a:hlinkClick r:id="rId27" action="ppaction://hlinksldjump"/>
                    <a:extLst>
                      <a:ext uri="{FF2B5EF4-FFF2-40B4-BE49-F238E27FC236}">
                        <a16:creationId xmlns:a16="http://schemas.microsoft.com/office/drawing/2014/main" id="{E8B5D987-B6BB-C397-F808-25FA61DAA55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-7883351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3" name="Slide Zoom 22">
                    <a:extLst>
                      <a:ext uri="{FF2B5EF4-FFF2-40B4-BE49-F238E27FC236}">
                        <a16:creationId xmlns:a16="http://schemas.microsoft.com/office/drawing/2014/main" id="{FA857E63-63D0-A533-7EDD-8E7F638033F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882837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8" cId="1578931138">
                        <pslz:zmPr id="{6C71B933-00EF-4C6C-B5C1-89167993897C}" transitionDur="500">
                          <p166:blipFill xmlns:p166="http://schemas.microsoft.com/office/powerpoint/2016/6/main">
                            <a:blip r:embed="rId2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3" name="Slide Zoom 22">
                    <a:hlinkClick r:id="rId30" action="ppaction://hlinksldjump"/>
                    <a:extLst>
                      <a:ext uri="{FF2B5EF4-FFF2-40B4-BE49-F238E27FC236}">
                        <a16:creationId xmlns:a16="http://schemas.microsoft.com/office/drawing/2014/main" id="{FA857E63-63D0-A533-7EDD-8E7F638033F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-7504174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5" name="Slide Zoom 24">
                    <a:extLst>
                      <a:ext uri="{FF2B5EF4-FFF2-40B4-BE49-F238E27FC236}">
                        <a16:creationId xmlns:a16="http://schemas.microsoft.com/office/drawing/2014/main" id="{BCF92DCA-0A83-64CA-B076-F55AE6308F3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262014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9" cId="532952372">
                        <pslz:zmPr id="{16C70596-1574-490F-BA30-BA6DFC8F454D}" transitionDur="500">
                          <p166:blipFill xmlns:p166="http://schemas.microsoft.com/office/powerpoint/2016/6/main">
                            <a:blip r:embed="rId3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5" name="Slide Zoom 24">
                    <a:hlinkClick r:id="rId33" action="ppaction://hlinksldjump"/>
                    <a:extLst>
                      <a:ext uri="{FF2B5EF4-FFF2-40B4-BE49-F238E27FC236}">
                        <a16:creationId xmlns:a16="http://schemas.microsoft.com/office/drawing/2014/main" id="{BCF92DCA-0A83-64CA-B076-F55AE6308F3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-7124998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7" name="Slide Zoom 26">
                    <a:extLst>
                      <a:ext uri="{FF2B5EF4-FFF2-40B4-BE49-F238E27FC236}">
                        <a16:creationId xmlns:a16="http://schemas.microsoft.com/office/drawing/2014/main" id="{F9F615F1-7F76-7290-93E4-48415C86B3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641191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7" cId="3416925390">
                        <pslz:zmPr id="{334291DA-13AF-4118-A8F6-C1D179927157}" transitionDur="500">
                          <p166:blipFill xmlns:p166="http://schemas.microsoft.com/office/powerpoint/2016/6/main">
                            <a:blip r:embed="rId3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7" name="Slide Zoom 26">
                    <a:hlinkClick r:id="rId36" action="ppaction://hlinksldjump"/>
                    <a:extLst>
                      <a:ext uri="{FF2B5EF4-FFF2-40B4-BE49-F238E27FC236}">
                        <a16:creationId xmlns:a16="http://schemas.microsoft.com/office/drawing/2014/main" id="{F9F615F1-7F76-7290-93E4-48415C86B3C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-6745821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9" name="Slide Zoom 28">
                    <a:extLst>
                      <a:ext uri="{FF2B5EF4-FFF2-40B4-BE49-F238E27FC236}">
                        <a16:creationId xmlns:a16="http://schemas.microsoft.com/office/drawing/2014/main" id="{634D69BD-B60B-F832-71FD-059EDBDBDAE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020368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0" cId="3690038568">
                        <pslz:zmPr id="{03FB7EC7-F6A6-4AB5-B890-FFBB07A3C5C6}" transitionDur="500">
                          <p166:blipFill xmlns:p166="http://schemas.microsoft.com/office/powerpoint/2016/6/main">
                            <a:blip r:embed="rId3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9" name="Slide Zoom 28">
                    <a:hlinkClick r:id="rId39" action="ppaction://hlinksldjump"/>
                    <a:extLst>
                      <a:ext uri="{FF2B5EF4-FFF2-40B4-BE49-F238E27FC236}">
                        <a16:creationId xmlns:a16="http://schemas.microsoft.com/office/drawing/2014/main" id="{634D69BD-B60B-F832-71FD-059EDBDBDAE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-6366644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1" name="Slide Zoom 30">
                    <a:extLst>
                      <a:ext uri="{FF2B5EF4-FFF2-40B4-BE49-F238E27FC236}">
                        <a16:creationId xmlns:a16="http://schemas.microsoft.com/office/drawing/2014/main" id="{2BD180EE-7B51-3E0F-E901-8E4F606A6D4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399544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1" cId="3246618116">
                        <pslz:zmPr id="{A002CC12-20CB-4D12-94C0-911F9DDBADF5}" transitionDur="500">
                          <p166:blipFill xmlns:p166="http://schemas.microsoft.com/office/powerpoint/2016/6/main">
                            <a:blip r:embed="rId4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1" name="Slide Zoom 30">
                    <a:hlinkClick r:id="rId42" action="ppaction://hlinksldjump"/>
                    <a:extLst>
                      <a:ext uri="{FF2B5EF4-FFF2-40B4-BE49-F238E27FC236}">
                        <a16:creationId xmlns:a16="http://schemas.microsoft.com/office/drawing/2014/main" id="{2BD180EE-7B51-3E0F-E901-8E4F606A6D4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-5987467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4" name="Slide Zoom 33">
                    <a:extLst>
                      <a:ext uri="{FF2B5EF4-FFF2-40B4-BE49-F238E27FC236}">
                        <a16:creationId xmlns:a16="http://schemas.microsoft.com/office/drawing/2014/main" id="{E4533EB8-DF45-BFDD-113C-2A3CE4ECE41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778721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2" cId="3810309875">
                        <pslz:zmPr id="{BF1B7FB0-7E39-4EEC-9B9B-F834C807AF19}" transitionDur="500">
                          <p166:blipFill xmlns:p166="http://schemas.microsoft.com/office/powerpoint/2016/6/main">
                            <a:blip r:embed="rId4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4" name="Slide Zoom 33">
                    <a:hlinkClick r:id="rId45" action="ppaction://hlinksldjump"/>
                    <a:extLst>
                      <a:ext uri="{FF2B5EF4-FFF2-40B4-BE49-F238E27FC236}">
                        <a16:creationId xmlns:a16="http://schemas.microsoft.com/office/drawing/2014/main" id="{E4533EB8-DF45-BFDD-113C-2A3CE4ECE41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-5608290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8" name="Slide Zoom 37">
                    <a:extLst>
                      <a:ext uri="{FF2B5EF4-FFF2-40B4-BE49-F238E27FC236}">
                        <a16:creationId xmlns:a16="http://schemas.microsoft.com/office/drawing/2014/main" id="{FFB0B0E8-0C73-6BF3-6393-F6C150E00AD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157898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3" cId="369187318">
                        <pslz:zmPr id="{F892DF05-396E-43AE-82C5-7CB8767494B9}" transitionDur="500">
                          <p166:blipFill xmlns:p166="http://schemas.microsoft.com/office/powerpoint/2016/6/main">
                            <a:blip r:embed="rId4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8" name="Slide Zoom 37">
                    <a:hlinkClick r:id="rId48" action="ppaction://hlinksldjump"/>
                    <a:extLst>
                      <a:ext uri="{FF2B5EF4-FFF2-40B4-BE49-F238E27FC236}">
                        <a16:creationId xmlns:a16="http://schemas.microsoft.com/office/drawing/2014/main" id="{FFB0B0E8-0C73-6BF3-6393-F6C150E00AD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-5229114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2" name="Slide Zoom 41">
                    <a:extLst>
                      <a:ext uri="{FF2B5EF4-FFF2-40B4-BE49-F238E27FC236}">
                        <a16:creationId xmlns:a16="http://schemas.microsoft.com/office/drawing/2014/main" id="{BA30A320-5641-939D-DA89-EF179CBF552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537075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4" cId="2019130762">
                        <pslz:zmPr id="{BACF7BE3-5BAC-4BC0-8807-3F99F56E462E}" transitionDur="500">
                          <p166:blipFill xmlns:p166="http://schemas.microsoft.com/office/powerpoint/2016/6/main">
                            <a:blip r:embed="rId5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2" name="Slide Zoom 41">
                    <a:hlinkClick r:id="rId51" action="ppaction://hlinksldjump"/>
                    <a:extLst>
                      <a:ext uri="{FF2B5EF4-FFF2-40B4-BE49-F238E27FC236}">
                        <a16:creationId xmlns:a16="http://schemas.microsoft.com/office/drawing/2014/main" id="{BA30A320-5641-939D-DA89-EF179CBF552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-4849937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6" name="Slide Zoom 45">
                    <a:extLst>
                      <a:ext uri="{FF2B5EF4-FFF2-40B4-BE49-F238E27FC236}">
                        <a16:creationId xmlns:a16="http://schemas.microsoft.com/office/drawing/2014/main" id="{23645D0D-137A-9A15-5F20-E3D519C1C2D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916252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8" cId="2608670703">
                        <pslz:zmPr id="{7FA2965A-6B12-449C-B652-27B9A83C7A33}" transitionDur="500">
                          <p166:blipFill xmlns:p166="http://schemas.microsoft.com/office/powerpoint/2016/6/main">
                            <a:blip r:embed="rId5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6" name="Slide Zoom 45">
                    <a:hlinkClick r:id="rId54" action="ppaction://hlinksldjump"/>
                    <a:extLst>
                      <a:ext uri="{FF2B5EF4-FFF2-40B4-BE49-F238E27FC236}">
                        <a16:creationId xmlns:a16="http://schemas.microsoft.com/office/drawing/2014/main" id="{23645D0D-137A-9A15-5F20-E3D519C1C2D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-4470760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9" name="Slide Zoom 48">
                    <a:extLst>
                      <a:ext uri="{FF2B5EF4-FFF2-40B4-BE49-F238E27FC236}">
                        <a16:creationId xmlns:a16="http://schemas.microsoft.com/office/drawing/2014/main" id="{D07766A9-5034-31ED-1E33-D234FCE037D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295428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6" cId="2669009160">
                        <pslz:zmPr id="{2CC30930-9374-4BE7-AB07-C8B4486EFD62}" transitionDur="500">
                          <p166:blipFill xmlns:p166="http://schemas.microsoft.com/office/powerpoint/2016/6/main">
                            <a:blip r:embed="rId5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9" name="Slide Zoom 48">
                    <a:hlinkClick r:id="rId57" action="ppaction://hlinksldjump"/>
                    <a:extLst>
                      <a:ext uri="{FF2B5EF4-FFF2-40B4-BE49-F238E27FC236}">
                        <a16:creationId xmlns:a16="http://schemas.microsoft.com/office/drawing/2014/main" id="{D07766A9-5034-31ED-1E33-D234FCE037D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-4091583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5" name="Slide Zoom 54">
                    <a:extLst>
                      <a:ext uri="{FF2B5EF4-FFF2-40B4-BE49-F238E27FC236}">
                        <a16:creationId xmlns:a16="http://schemas.microsoft.com/office/drawing/2014/main" id="{E42C5AD7-D500-DE6F-9EF0-00FDFDAECB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674605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67" cId="1445278417">
                        <pslz:zmPr id="{3317E17C-068A-4A31-9C03-5131C610D397}" transitionDur="500">
                          <p166:blipFill xmlns:p166="http://schemas.microsoft.com/office/powerpoint/2016/6/main">
                            <a:blip r:embed="rId5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5" name="Slide Zoom 54">
                    <a:hlinkClick r:id="rId60" action="ppaction://hlinksldjump"/>
                    <a:extLst>
                      <a:ext uri="{FF2B5EF4-FFF2-40B4-BE49-F238E27FC236}">
                        <a16:creationId xmlns:a16="http://schemas.microsoft.com/office/drawing/2014/main" id="{E42C5AD7-D500-DE6F-9EF0-00FDFDAECBC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-3712406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7" name="Slide Zoom 56">
                    <a:extLst>
                      <a:ext uri="{FF2B5EF4-FFF2-40B4-BE49-F238E27FC236}">
                        <a16:creationId xmlns:a16="http://schemas.microsoft.com/office/drawing/2014/main" id="{DAFCF0B5-680B-0E1C-576C-E357D2E8D4D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053782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68" cId="952743771">
                        <pslz:zmPr id="{07AA64A9-D378-4F49-A0D3-1298F7D00C82}" transitionDur="500">
                          <p166:blipFill xmlns:p166="http://schemas.microsoft.com/office/powerpoint/2016/6/main">
                            <a:blip r:embed="rId6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7" name="Slide Zoom 56">
                    <a:hlinkClick r:id="rId63" action="ppaction://hlinksldjump"/>
                    <a:extLst>
                      <a:ext uri="{FF2B5EF4-FFF2-40B4-BE49-F238E27FC236}">
                        <a16:creationId xmlns:a16="http://schemas.microsoft.com/office/drawing/2014/main" id="{DAFCF0B5-680B-0E1C-576C-E357D2E8D4D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-3333230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9" name="Slide Zoom 58">
                    <a:extLst>
                      <a:ext uri="{FF2B5EF4-FFF2-40B4-BE49-F238E27FC236}">
                        <a16:creationId xmlns:a16="http://schemas.microsoft.com/office/drawing/2014/main" id="{36EDE497-D07C-1677-5B96-3454564865A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432959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9" cId="4204728636">
                        <pslz:zmPr id="{95FAE01F-7C1A-475B-A9A5-FBCDDB1A69BA}" transitionDur="500">
                          <p166:blipFill xmlns:p166="http://schemas.microsoft.com/office/powerpoint/2016/6/main">
                            <a:blip r:embed="rId6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9" name="Slide Zoom 58">
                    <a:hlinkClick r:id="rId66" action="ppaction://hlinksldjump"/>
                    <a:extLst>
                      <a:ext uri="{FF2B5EF4-FFF2-40B4-BE49-F238E27FC236}">
                        <a16:creationId xmlns:a16="http://schemas.microsoft.com/office/drawing/2014/main" id="{36EDE497-D07C-1677-5B96-3454564865A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-2954053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1" name="Slide Zoom 60">
                    <a:extLst>
                      <a:ext uri="{FF2B5EF4-FFF2-40B4-BE49-F238E27FC236}">
                        <a16:creationId xmlns:a16="http://schemas.microsoft.com/office/drawing/2014/main" id="{02A47D13-FBC8-363B-505C-DAABEBE244F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812136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0" cId="4240486291">
                        <pslz:zmPr id="{B255EAE5-7251-4A00-9F52-ED319B47018E}" transitionDur="500">
                          <p166:blipFill xmlns:p166="http://schemas.microsoft.com/office/powerpoint/2016/6/main">
                            <a:blip r:embed="rId6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1" name="Slide Zoom 60">
                    <a:hlinkClick r:id="rId69" action="ppaction://hlinksldjump"/>
                    <a:extLst>
                      <a:ext uri="{FF2B5EF4-FFF2-40B4-BE49-F238E27FC236}">
                        <a16:creationId xmlns:a16="http://schemas.microsoft.com/office/drawing/2014/main" id="{02A47D13-FBC8-363B-505C-DAABEBE244F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-2574876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3" name="Slide Zoom 62">
                    <a:extLst>
                      <a:ext uri="{FF2B5EF4-FFF2-40B4-BE49-F238E27FC236}">
                        <a16:creationId xmlns:a16="http://schemas.microsoft.com/office/drawing/2014/main" id="{1AA20F33-E0FD-31B7-37BC-358EF78CC16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191312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2" cId="2357583151">
                        <pslz:zmPr id="{8B2FC62D-4589-4D9E-9511-A516E25AF082}" transitionDur="500">
                          <p166:blipFill xmlns:p166="http://schemas.microsoft.com/office/powerpoint/2016/6/main">
                            <a:blip r:embed="rId7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3" name="Slide Zoom 62">
                    <a:hlinkClick r:id="rId72" action="ppaction://hlinksldjump"/>
                    <a:extLst>
                      <a:ext uri="{FF2B5EF4-FFF2-40B4-BE49-F238E27FC236}">
                        <a16:creationId xmlns:a16="http://schemas.microsoft.com/office/drawing/2014/main" id="{1AA20F33-E0FD-31B7-37BC-358EF78CC16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-2195699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5" name="Slide Zoom 64">
                    <a:extLst>
                      <a:ext uri="{FF2B5EF4-FFF2-40B4-BE49-F238E27FC236}">
                        <a16:creationId xmlns:a16="http://schemas.microsoft.com/office/drawing/2014/main" id="{87EAEDBE-84E1-C98C-46F0-FE139FC45E4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570489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7" cId="989646580">
                        <pslz:zmPr id="{2FA5C010-B0DB-4FED-8F54-FA2B803DBDD2}" transitionDur="500">
                          <p166:blipFill xmlns:p166="http://schemas.microsoft.com/office/powerpoint/2016/6/main">
                            <a:blip r:embed="rId7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5" name="Slide Zoom 64">
                    <a:hlinkClick r:id="rId75" action="ppaction://hlinksldjump"/>
                    <a:extLst>
                      <a:ext uri="{FF2B5EF4-FFF2-40B4-BE49-F238E27FC236}">
                        <a16:creationId xmlns:a16="http://schemas.microsoft.com/office/drawing/2014/main" id="{87EAEDBE-84E1-C98C-46F0-FE139FC45E4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-1816522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7" name="Slide Zoom 66">
                    <a:extLst>
                      <a:ext uri="{FF2B5EF4-FFF2-40B4-BE49-F238E27FC236}">
                        <a16:creationId xmlns:a16="http://schemas.microsoft.com/office/drawing/2014/main" id="{9198A02D-D871-B1A3-A996-6393D8169ED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949666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3" cId="2343189029">
                        <pslz:zmPr id="{D42BDE88-AA49-4DFF-BA64-E1103E37482D}" transitionDur="500">
                          <p166:blipFill xmlns:p166="http://schemas.microsoft.com/office/powerpoint/2016/6/main">
                            <a:blip r:embed="rId7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7" name="Slide Zoom 66">
                    <a:hlinkClick r:id="rId78" action="ppaction://hlinksldjump"/>
                    <a:extLst>
                      <a:ext uri="{FF2B5EF4-FFF2-40B4-BE49-F238E27FC236}">
                        <a16:creationId xmlns:a16="http://schemas.microsoft.com/office/drawing/2014/main" id="{9198A02D-D871-B1A3-A996-6393D8169ED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-1437346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9" name="Slide Zoom 68">
                    <a:extLst>
                      <a:ext uri="{FF2B5EF4-FFF2-40B4-BE49-F238E27FC236}">
                        <a16:creationId xmlns:a16="http://schemas.microsoft.com/office/drawing/2014/main" id="{3923DB9D-C56F-0580-499A-4B702F29098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328843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4" cId="3436572616">
                        <pslz:zmPr id="{5ABB42F3-A0B3-4CE0-A747-D04313DE8309}" transitionDur="500">
                          <p166:blipFill xmlns:p166="http://schemas.microsoft.com/office/powerpoint/2016/6/main">
                            <a:blip r:embed="rId8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9" name="Slide Zoom 68">
                    <a:hlinkClick r:id="rId81" action="ppaction://hlinksldjump"/>
                    <a:extLst>
                      <a:ext uri="{FF2B5EF4-FFF2-40B4-BE49-F238E27FC236}">
                        <a16:creationId xmlns:a16="http://schemas.microsoft.com/office/drawing/2014/main" id="{3923DB9D-C56F-0580-499A-4B702F29098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-1058169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1" name="Slide Zoom 70">
                    <a:extLst>
                      <a:ext uri="{FF2B5EF4-FFF2-40B4-BE49-F238E27FC236}">
                        <a16:creationId xmlns:a16="http://schemas.microsoft.com/office/drawing/2014/main" id="{4E2E0D6E-C6BC-1335-BA32-C3C983D3FC5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708020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5" cId="1778823237">
                        <pslz:zmPr id="{D371A365-3610-4E43-9640-8597D23F03D4}" transitionDur="500">
                          <p166:blipFill xmlns:p166="http://schemas.microsoft.com/office/powerpoint/2016/6/main">
                            <a:blip r:embed="rId8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1" name="Slide Zoom 70">
                    <a:hlinkClick r:id="rId84" action="ppaction://hlinksldjump"/>
                    <a:extLst>
                      <a:ext uri="{FF2B5EF4-FFF2-40B4-BE49-F238E27FC236}">
                        <a16:creationId xmlns:a16="http://schemas.microsoft.com/office/drawing/2014/main" id="{4E2E0D6E-C6BC-1335-BA32-C3C983D3FC5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-678992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3" name="Slide Zoom 72">
                    <a:extLst>
                      <a:ext uri="{FF2B5EF4-FFF2-40B4-BE49-F238E27FC236}">
                        <a16:creationId xmlns:a16="http://schemas.microsoft.com/office/drawing/2014/main" id="{2D2B8BF5-8B29-30AD-501C-A1FB61D04C2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087196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6" cId="2400679107">
                        <pslz:zmPr id="{6DF250DC-B764-49FC-8870-21B8D24C2CD1}" transitionDur="500">
                          <p166:blipFill xmlns:p166="http://schemas.microsoft.com/office/powerpoint/2016/6/main">
                            <a:blip r:embed="rId8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3" name="Slide Zoom 72">
                    <a:hlinkClick r:id="rId87" action="ppaction://hlinksldjump"/>
                    <a:extLst>
                      <a:ext uri="{FF2B5EF4-FFF2-40B4-BE49-F238E27FC236}">
                        <a16:creationId xmlns:a16="http://schemas.microsoft.com/office/drawing/2014/main" id="{2D2B8BF5-8B29-30AD-501C-A1FB61D04C2F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-299815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5" name="Slide Zoom 74">
                    <a:extLst>
                      <a:ext uri="{FF2B5EF4-FFF2-40B4-BE49-F238E27FC236}">
                        <a16:creationId xmlns:a16="http://schemas.microsoft.com/office/drawing/2014/main" id="{63AEC67F-7F83-8894-9601-3432808C582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46637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1" cId="4110804077">
                        <pslz:zmPr id="{6191F1BA-9803-46B2-9F02-846BB8DA4994}" transitionDur="500">
                          <p166:blipFill xmlns:p166="http://schemas.microsoft.com/office/powerpoint/2016/6/main">
                            <a:blip r:embed="rId8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5" name="Slide Zoom 74">
                    <a:hlinkClick r:id="rId90" action="ppaction://hlinksldjump"/>
                    <a:extLst>
                      <a:ext uri="{FF2B5EF4-FFF2-40B4-BE49-F238E27FC236}">
                        <a16:creationId xmlns:a16="http://schemas.microsoft.com/office/drawing/2014/main" id="{63AEC67F-7F83-8894-9601-3432808C582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79361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7" name="Slide Zoom 76">
                    <a:extLst>
                      <a:ext uri="{FF2B5EF4-FFF2-40B4-BE49-F238E27FC236}">
                        <a16:creationId xmlns:a16="http://schemas.microsoft.com/office/drawing/2014/main" id="{EA90C9F4-21AD-0A0D-4E09-1D8929B3C9A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845550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8" cId="4044219938">
                        <pslz:zmPr id="{F660D4D5-7E98-4DF1-9C75-B7F281C016C9}" transitionDur="500">
                          <p166:blipFill xmlns:p166="http://schemas.microsoft.com/office/powerpoint/2016/6/main">
                            <a:blip r:embed="rId9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7" name="Slide Zoom 76">
                    <a:hlinkClick r:id="rId93" action="ppaction://hlinksldjump"/>
                    <a:extLst>
                      <a:ext uri="{FF2B5EF4-FFF2-40B4-BE49-F238E27FC236}">
                        <a16:creationId xmlns:a16="http://schemas.microsoft.com/office/drawing/2014/main" id="{EA90C9F4-21AD-0A0D-4E09-1D8929B3C9AA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458538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9" name="Slide Zoom 78">
                    <a:extLst>
                      <a:ext uri="{FF2B5EF4-FFF2-40B4-BE49-F238E27FC236}">
                        <a16:creationId xmlns:a16="http://schemas.microsoft.com/office/drawing/2014/main" id="{D9F507A4-088E-6480-D6BC-8576D164711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1224727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2" cId="1495758415">
                        <pslz:zmPr id="{D24590C9-CD88-408D-8442-E1A25BCC3CE8}" transitionDur="500">
                          <p166:blipFill xmlns:p166="http://schemas.microsoft.com/office/powerpoint/2016/6/main">
                            <a:blip r:embed="rId9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9" name="Slide Zoom 78">
                    <a:hlinkClick r:id="rId96" action="ppaction://hlinksldjump"/>
                    <a:extLst>
                      <a:ext uri="{FF2B5EF4-FFF2-40B4-BE49-F238E27FC236}">
                        <a16:creationId xmlns:a16="http://schemas.microsoft.com/office/drawing/2014/main" id="{D9F507A4-088E-6480-D6BC-8576D164711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837714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>
            <mc:Choice xmlns:pslz="http://schemas.microsoft.com/office/powerpoint/2016/slidezoom" Requires="pslz">
              <p:graphicFrame>
                <p:nvGraphicFramePr>
                  <p:cNvPr id="81" name="Slide Zoom 80">
                    <a:extLst>
                      <a:ext uri="{FF2B5EF4-FFF2-40B4-BE49-F238E27FC236}">
                        <a16:creationId xmlns:a16="http://schemas.microsoft.com/office/drawing/2014/main" id="{BA627920-1C96-1B69-504F-657BBAB78A6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487767055"/>
                      </p:ext>
                    </p:extLst>
                  </p:nvPr>
                </p:nvGraphicFramePr>
                <p:xfrm>
                  <a:off x="1198308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7" cId="3199375267">
                        <pslz:zmPr id="{43B7FC97-1C69-4ACB-B759-B4D27E115E6C}" transitionDur="500">
                          <p166:blipFill xmlns:p166="http://schemas.microsoft.com/office/powerpoint/2016/6/main">
                            <a:blip r:embed="rId9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>
              <p:pic>
                <p:nvPicPr>
                  <p:cNvPr id="81" name="Slide Zoom 80">
                    <a:hlinkClick r:id="rId99" action="ppaction://hlinksldjump"/>
                    <a:extLst>
                      <a:ext uri="{FF2B5EF4-FFF2-40B4-BE49-F238E27FC236}">
                        <a16:creationId xmlns:a16="http://schemas.microsoft.com/office/drawing/2014/main" id="{BA627920-1C96-1B69-504F-657BBAB78A6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1596071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</p:grpSp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8" name="Slide Zoom 7">
                  <a:extLst>
                    <a:ext uri="{FF2B5EF4-FFF2-40B4-BE49-F238E27FC236}">
                      <a16:creationId xmlns:a16="http://schemas.microsoft.com/office/drawing/2014/main" id="{6BEC6846-69FF-EA31-98E6-D08DCD2AF3F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11136890"/>
                    </p:ext>
                  </p:extLst>
                </p:nvPr>
              </p:nvGraphicFramePr>
              <p:xfrm>
                <a:off x="12168930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409" cId="743866385">
                      <pslz:zmPr id="{913AB81B-94FF-48F8-AB46-A3ED95ED2170}" returnToParent="0" transitionDur="1000">
                        <p166:blipFill xmlns:p166="http://schemas.microsoft.com/office/powerpoint/2016/6/main">
                          <a:blip r:embed="rId10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8" name="Slide Zoom 7">
                  <a:hlinkClick r:id="rId101" action="ppaction://hlinksldjump"/>
                  <a:extLst>
                    <a:ext uri="{FF2B5EF4-FFF2-40B4-BE49-F238E27FC236}">
                      <a16:creationId xmlns:a16="http://schemas.microsoft.com/office/drawing/2014/main" id="{6BEC6846-69FF-EA31-98E6-D08DCD2AF3F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216893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738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aret Right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96AC9C-6C56-8477-C7CF-D655F0AEC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30075" y="2971800"/>
            <a:ext cx="914400" cy="914400"/>
          </a:xfrm>
          <a:prstGeom prst="rect">
            <a:avLst/>
          </a:prstGeom>
        </p:spPr>
      </p:pic>
      <p:pic>
        <p:nvPicPr>
          <p:cNvPr id="53" name="Graphic 52" descr="Caret Right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D01F3B-26FF-4724-1A61-CCBDB26DF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52893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6B577-541B-AF58-57F5-6B9C7AC1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66B8-2777-F381-B82A-DCC818F342C0}"/>
              </a:ext>
            </a:extLst>
          </p:cNvPr>
          <p:cNvSpPr txBox="1"/>
          <p:nvPr/>
        </p:nvSpPr>
        <p:spPr>
          <a:xfrm>
            <a:off x="1572638" y="6315791"/>
            <a:ext cx="904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https://github.com/amckenny/AOM2024_GetToKnowYourText</a:t>
            </a:r>
            <a:endParaRPr lang="en-US" dirty="0"/>
          </a:p>
        </p:txBody>
      </p:sp>
      <p:sp>
        <p:nvSpPr>
          <p:cNvPr id="3" name="Oval 2">
            <a:hlinkClick r:id="rId4" action="ppaction://hlinksldjump"/>
            <a:extLst>
              <a:ext uri="{FF2B5EF4-FFF2-40B4-BE49-F238E27FC236}">
                <a16:creationId xmlns:a16="http://schemas.microsoft.com/office/drawing/2014/main" id="{32C85A88-0742-6849-D5CA-81B0B8937A31}"/>
              </a:ext>
            </a:extLst>
          </p:cNvPr>
          <p:cNvSpPr/>
          <p:nvPr/>
        </p:nvSpPr>
        <p:spPr>
          <a:xfrm>
            <a:off x="54864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5" action="ppaction://hlinksldjump"/>
            <a:extLst>
              <a:ext uri="{FF2B5EF4-FFF2-40B4-BE49-F238E27FC236}">
                <a16:creationId xmlns:a16="http://schemas.microsoft.com/office/drawing/2014/main" id="{C3EFFB2E-9066-9B53-47B2-526252FA7ABE}"/>
              </a:ext>
            </a:extLst>
          </p:cNvPr>
          <p:cNvSpPr/>
          <p:nvPr/>
        </p:nvSpPr>
        <p:spPr>
          <a:xfrm>
            <a:off x="58293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Click r:id="rId6" action="ppaction://hlinksldjump"/>
            <a:extLst>
              <a:ext uri="{FF2B5EF4-FFF2-40B4-BE49-F238E27FC236}">
                <a16:creationId xmlns:a16="http://schemas.microsoft.com/office/drawing/2014/main" id="{08AB4A0C-E67B-1325-B9A4-7C01BF6BD534}"/>
              </a:ext>
            </a:extLst>
          </p:cNvPr>
          <p:cNvSpPr/>
          <p:nvPr/>
        </p:nvSpPr>
        <p:spPr>
          <a:xfrm>
            <a:off x="6172200" y="4805362"/>
            <a:ext cx="190500" cy="190500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hlinkClick r:id="rId7" action="ppaction://hlinksldjump"/>
            <a:extLst>
              <a:ext uri="{FF2B5EF4-FFF2-40B4-BE49-F238E27FC236}">
                <a16:creationId xmlns:a16="http://schemas.microsoft.com/office/drawing/2014/main" id="{C70CFAB0-DDE7-DD6B-38C0-084AE212FA6B}"/>
              </a:ext>
            </a:extLst>
          </p:cNvPr>
          <p:cNvSpPr/>
          <p:nvPr/>
        </p:nvSpPr>
        <p:spPr>
          <a:xfrm>
            <a:off x="6515100" y="4805362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4DD079-DDD9-0C62-E62F-A94EAE2CCBA3}"/>
              </a:ext>
            </a:extLst>
          </p:cNvPr>
          <p:cNvGrpSpPr/>
          <p:nvPr/>
        </p:nvGrpSpPr>
        <p:grpSpPr>
          <a:xfrm>
            <a:off x="-109185075" y="2571750"/>
            <a:ext cx="120600877" cy="1714500"/>
            <a:chOff x="-109185075" y="2571750"/>
            <a:chExt cx="120600877" cy="171450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DC6B12-5E46-3ADE-EF79-20EE5ABA1452}"/>
                </a:ext>
              </a:extLst>
            </p:cNvPr>
            <p:cNvGrpSpPr/>
            <p:nvPr/>
          </p:nvGrpSpPr>
          <p:grpSpPr>
            <a:xfrm>
              <a:off x="-109185075" y="2571750"/>
              <a:ext cx="120600877" cy="1714500"/>
              <a:chOff x="2286000" y="2571750"/>
              <a:chExt cx="120600877" cy="1714500"/>
            </a:xfrm>
          </p:grpSpPr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9" name="Slide Zoom 8">
                    <a:extLst>
                      <a:ext uri="{FF2B5EF4-FFF2-40B4-BE49-F238E27FC236}">
                        <a16:creationId xmlns:a16="http://schemas.microsoft.com/office/drawing/2014/main" id="{9570DC24-C871-383E-7484-C76E436CF13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286000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6" cId="1418696177">
                        <pslz:zmPr id="{EC4894FF-3BDB-406F-8BDA-B775EEFDFC49}" transitionDur="500">
                          <p166:blipFill xmlns:p166="http://schemas.microsoft.com/office/powerpoint/2016/6/main">
                            <a:blip r:embed="rId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9" name="Slide Zoom 8">
                    <a:hlinkClick r:id="rId9" action="ppaction://hlinksldjump"/>
                    <a:extLst>
                      <a:ext uri="{FF2B5EF4-FFF2-40B4-BE49-F238E27FC236}">
                        <a16:creationId xmlns:a16="http://schemas.microsoft.com/office/drawing/2014/main" id="{9570DC24-C871-383E-7484-C76E436CF13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-109185075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1" name="Slide Zoom 10">
                    <a:extLst>
                      <a:ext uri="{FF2B5EF4-FFF2-40B4-BE49-F238E27FC236}">
                        <a16:creationId xmlns:a16="http://schemas.microsoft.com/office/drawing/2014/main" id="{0F393DF1-05DC-57A2-8942-0208D5CFB75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07776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6" cId="859252845">
                        <pslz:zmPr id="{3D616BE7-69CF-42D4-8EE5-4C9115AB43C3}" transitionDur="500">
                          <p166:blipFill xmlns:p166="http://schemas.microsoft.com/office/powerpoint/2016/6/main">
                            <a:blip r:embed="rId1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1" name="Slide Zoom 10">
                    <a:hlinkClick r:id="rId12" action="ppaction://hlinksldjump"/>
                    <a:extLst>
                      <a:ext uri="{FF2B5EF4-FFF2-40B4-BE49-F238E27FC236}">
                        <a16:creationId xmlns:a16="http://schemas.microsoft.com/office/drawing/2014/main" id="{0F393DF1-05DC-57A2-8942-0208D5CFB75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-10539330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3" name="Slide Zoom 12">
                    <a:extLst>
                      <a:ext uri="{FF2B5EF4-FFF2-40B4-BE49-F238E27FC236}">
                        <a16:creationId xmlns:a16="http://schemas.microsoft.com/office/drawing/2014/main" id="{71AC181B-3D1E-195A-65EE-A54E1AC9670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8695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7" cId="3341464255">
                        <pslz:zmPr id="{548F6B9A-A474-4FB2-8EF4-68D2BE3C6B00}" transitionDur="500">
                          <p166:blipFill xmlns:p166="http://schemas.microsoft.com/office/powerpoint/2016/6/main">
                            <a:blip r:embed="rId1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3" name="Slide Zoom 12">
                    <a:hlinkClick r:id="rId15" action="ppaction://hlinksldjump"/>
                    <a:extLst>
                      <a:ext uri="{FF2B5EF4-FFF2-40B4-BE49-F238E27FC236}">
                        <a16:creationId xmlns:a16="http://schemas.microsoft.com/office/drawing/2014/main" id="{71AC181B-3D1E-195A-65EE-A54E1AC9670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-10160153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5" name="Slide Zoom 14">
                    <a:extLst>
                      <a:ext uri="{FF2B5EF4-FFF2-40B4-BE49-F238E27FC236}">
                        <a16:creationId xmlns:a16="http://schemas.microsoft.com/office/drawing/2014/main" id="{4D88022B-517E-292E-E66C-BB28D5A284E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366130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4" cId="973565391">
                        <pslz:zmPr id="{FA6B33A0-2C6F-43D7-B421-AC492BBF028E}" transitionDur="500">
                          <p166:blipFill xmlns:p166="http://schemas.microsoft.com/office/powerpoint/2016/6/main">
                            <a:blip r:embed="rId1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5" name="Slide Zoom 14">
                    <a:hlinkClick r:id="rId18" action="ppaction://hlinksldjump"/>
                    <a:extLst>
                      <a:ext uri="{FF2B5EF4-FFF2-40B4-BE49-F238E27FC236}">
                        <a16:creationId xmlns:a16="http://schemas.microsoft.com/office/drawing/2014/main" id="{4D88022B-517E-292E-E66C-BB28D5A284E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-9780977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7" name="Slide Zoom 16">
                    <a:extLst>
                      <a:ext uri="{FF2B5EF4-FFF2-40B4-BE49-F238E27FC236}">
                        <a16:creationId xmlns:a16="http://schemas.microsoft.com/office/drawing/2014/main" id="{93E0E2BE-7315-A453-1224-F8BAB6CC6E9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745307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3" cId="2250139203">
                        <pslz:zmPr id="{7FEF92F4-7EFD-4614-B696-500DB1E2FA84}" transitionDur="500">
                          <p166:blipFill xmlns:p166="http://schemas.microsoft.com/office/powerpoint/2016/6/main">
                            <a:blip r:embed="rId2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7" name="Slide Zoom 16">
                    <a:hlinkClick r:id="rId21" action="ppaction://hlinksldjump"/>
                    <a:extLst>
                      <a:ext uri="{FF2B5EF4-FFF2-40B4-BE49-F238E27FC236}">
                        <a16:creationId xmlns:a16="http://schemas.microsoft.com/office/drawing/2014/main" id="{93E0E2BE-7315-A453-1224-F8BAB6CC6E97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-9401800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19" name="Slide Zoom 18">
                    <a:extLst>
                      <a:ext uri="{FF2B5EF4-FFF2-40B4-BE49-F238E27FC236}">
                        <a16:creationId xmlns:a16="http://schemas.microsoft.com/office/drawing/2014/main" id="{6B3FA9C0-E0DF-1C0E-9278-5CED5F6F1B0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124484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4" cId="1650946241">
                        <pslz:zmPr id="{58653A05-166B-4D11-BCDA-C79862D50356}" transitionDur="500">
                          <p166:blipFill xmlns:p166="http://schemas.microsoft.com/office/powerpoint/2016/6/main">
                            <a:blip r:embed="rId2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19" name="Slide Zoom 18">
                    <a:hlinkClick r:id="rId24" action="ppaction://hlinksldjump"/>
                    <a:extLst>
                      <a:ext uri="{FF2B5EF4-FFF2-40B4-BE49-F238E27FC236}">
                        <a16:creationId xmlns:a16="http://schemas.microsoft.com/office/drawing/2014/main" id="{6B3FA9C0-E0DF-1C0E-9278-5CED5F6F1B0E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-9022623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1" name="Slide Zoom 20">
                    <a:extLst>
                      <a:ext uri="{FF2B5EF4-FFF2-40B4-BE49-F238E27FC236}">
                        <a16:creationId xmlns:a16="http://schemas.microsoft.com/office/drawing/2014/main" id="{E8B5D987-B6BB-C397-F808-25FA61DAA55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503660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6" cId="522352405">
                        <pslz:zmPr id="{51EFA9E1-A8F8-4E3C-9B1C-EBB3FE9DFDA5}" transitionDur="500">
                          <p166:blipFill xmlns:p166="http://schemas.microsoft.com/office/powerpoint/2016/6/main">
                            <a:blip r:embed="rId2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1" name="Slide Zoom 20">
                    <a:hlinkClick r:id="rId27" action="ppaction://hlinksldjump"/>
                    <a:extLst>
                      <a:ext uri="{FF2B5EF4-FFF2-40B4-BE49-F238E27FC236}">
                        <a16:creationId xmlns:a16="http://schemas.microsoft.com/office/drawing/2014/main" id="{E8B5D987-B6BB-C397-F808-25FA61DAA55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-8643446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3" name="Slide Zoom 22">
                    <a:extLst>
                      <a:ext uri="{FF2B5EF4-FFF2-40B4-BE49-F238E27FC236}">
                        <a16:creationId xmlns:a16="http://schemas.microsoft.com/office/drawing/2014/main" id="{FA857E63-63D0-A533-7EDD-8E7F638033F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882837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8" cId="1578931138">
                        <pslz:zmPr id="{6C71B933-00EF-4C6C-B5C1-89167993897C}" transitionDur="500">
                          <p166:blipFill xmlns:p166="http://schemas.microsoft.com/office/powerpoint/2016/6/main">
                            <a:blip r:embed="rId2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3" name="Slide Zoom 22">
                    <a:hlinkClick r:id="rId30" action="ppaction://hlinksldjump"/>
                    <a:extLst>
                      <a:ext uri="{FF2B5EF4-FFF2-40B4-BE49-F238E27FC236}">
                        <a16:creationId xmlns:a16="http://schemas.microsoft.com/office/drawing/2014/main" id="{FA857E63-63D0-A533-7EDD-8E7F638033F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-8264269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5" name="Slide Zoom 24">
                    <a:extLst>
                      <a:ext uri="{FF2B5EF4-FFF2-40B4-BE49-F238E27FC236}">
                        <a16:creationId xmlns:a16="http://schemas.microsoft.com/office/drawing/2014/main" id="{BCF92DCA-0A83-64CA-B076-F55AE6308F3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262014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9" cId="532952372">
                        <pslz:zmPr id="{16C70596-1574-490F-BA30-BA6DFC8F454D}" transitionDur="500">
                          <p166:blipFill xmlns:p166="http://schemas.microsoft.com/office/powerpoint/2016/6/main">
                            <a:blip r:embed="rId3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5" name="Slide Zoom 24">
                    <a:hlinkClick r:id="rId33" action="ppaction://hlinksldjump"/>
                    <a:extLst>
                      <a:ext uri="{FF2B5EF4-FFF2-40B4-BE49-F238E27FC236}">
                        <a16:creationId xmlns:a16="http://schemas.microsoft.com/office/drawing/2014/main" id="{BCF92DCA-0A83-64CA-B076-F55AE6308F3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-7885093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7" name="Slide Zoom 26">
                    <a:extLst>
                      <a:ext uri="{FF2B5EF4-FFF2-40B4-BE49-F238E27FC236}">
                        <a16:creationId xmlns:a16="http://schemas.microsoft.com/office/drawing/2014/main" id="{F9F615F1-7F76-7290-93E4-48415C86B3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641191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7" cId="3416925390">
                        <pslz:zmPr id="{334291DA-13AF-4118-A8F6-C1D179927157}" transitionDur="500">
                          <p166:blipFill xmlns:p166="http://schemas.microsoft.com/office/powerpoint/2016/6/main">
                            <a:blip r:embed="rId3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7" name="Slide Zoom 26">
                    <a:hlinkClick r:id="rId36" action="ppaction://hlinksldjump"/>
                    <a:extLst>
                      <a:ext uri="{FF2B5EF4-FFF2-40B4-BE49-F238E27FC236}">
                        <a16:creationId xmlns:a16="http://schemas.microsoft.com/office/drawing/2014/main" id="{F9F615F1-7F76-7290-93E4-48415C86B3C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-7505916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29" name="Slide Zoom 28">
                    <a:extLst>
                      <a:ext uri="{FF2B5EF4-FFF2-40B4-BE49-F238E27FC236}">
                        <a16:creationId xmlns:a16="http://schemas.microsoft.com/office/drawing/2014/main" id="{634D69BD-B60B-F832-71FD-059EDBDBDAE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020368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0" cId="3690038568">
                        <pslz:zmPr id="{03FB7EC7-F6A6-4AB5-B890-FFBB07A3C5C6}" transitionDur="500">
                          <p166:blipFill xmlns:p166="http://schemas.microsoft.com/office/powerpoint/2016/6/main">
                            <a:blip r:embed="rId3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29" name="Slide Zoom 28">
                    <a:hlinkClick r:id="rId39" action="ppaction://hlinksldjump"/>
                    <a:extLst>
                      <a:ext uri="{FF2B5EF4-FFF2-40B4-BE49-F238E27FC236}">
                        <a16:creationId xmlns:a16="http://schemas.microsoft.com/office/drawing/2014/main" id="{634D69BD-B60B-F832-71FD-059EDBDBDAE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-7126739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1" name="Slide Zoom 30">
                    <a:extLst>
                      <a:ext uri="{FF2B5EF4-FFF2-40B4-BE49-F238E27FC236}">
                        <a16:creationId xmlns:a16="http://schemas.microsoft.com/office/drawing/2014/main" id="{2BD180EE-7B51-3E0F-E901-8E4F606A6D4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399544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1" cId="3246618116">
                        <pslz:zmPr id="{A002CC12-20CB-4D12-94C0-911F9DDBADF5}" transitionDur="500">
                          <p166:blipFill xmlns:p166="http://schemas.microsoft.com/office/powerpoint/2016/6/main">
                            <a:blip r:embed="rId4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1" name="Slide Zoom 30">
                    <a:hlinkClick r:id="rId42" action="ppaction://hlinksldjump"/>
                    <a:extLst>
                      <a:ext uri="{FF2B5EF4-FFF2-40B4-BE49-F238E27FC236}">
                        <a16:creationId xmlns:a16="http://schemas.microsoft.com/office/drawing/2014/main" id="{2BD180EE-7B51-3E0F-E901-8E4F606A6D4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-6747562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4" name="Slide Zoom 33">
                    <a:extLst>
                      <a:ext uri="{FF2B5EF4-FFF2-40B4-BE49-F238E27FC236}">
                        <a16:creationId xmlns:a16="http://schemas.microsoft.com/office/drawing/2014/main" id="{E4533EB8-DF45-BFDD-113C-2A3CE4ECE41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778721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2" cId="3810309875">
                        <pslz:zmPr id="{BF1B7FB0-7E39-4EEC-9B9B-F834C807AF19}" transitionDur="500">
                          <p166:blipFill xmlns:p166="http://schemas.microsoft.com/office/powerpoint/2016/6/main">
                            <a:blip r:embed="rId4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4" name="Slide Zoom 33">
                    <a:hlinkClick r:id="rId45" action="ppaction://hlinksldjump"/>
                    <a:extLst>
                      <a:ext uri="{FF2B5EF4-FFF2-40B4-BE49-F238E27FC236}">
                        <a16:creationId xmlns:a16="http://schemas.microsoft.com/office/drawing/2014/main" id="{E4533EB8-DF45-BFDD-113C-2A3CE4ECE41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-6368385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38" name="Slide Zoom 37">
                    <a:extLst>
                      <a:ext uri="{FF2B5EF4-FFF2-40B4-BE49-F238E27FC236}">
                        <a16:creationId xmlns:a16="http://schemas.microsoft.com/office/drawing/2014/main" id="{FFB0B0E8-0C73-6BF3-6393-F6C150E00AD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157898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3" cId="369187318">
                        <pslz:zmPr id="{F892DF05-396E-43AE-82C5-7CB8767494B9}" transitionDur="500">
                          <p166:blipFill xmlns:p166="http://schemas.microsoft.com/office/powerpoint/2016/6/main">
                            <a:blip r:embed="rId4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38" name="Slide Zoom 37">
                    <a:hlinkClick r:id="rId48" action="ppaction://hlinksldjump"/>
                    <a:extLst>
                      <a:ext uri="{FF2B5EF4-FFF2-40B4-BE49-F238E27FC236}">
                        <a16:creationId xmlns:a16="http://schemas.microsoft.com/office/drawing/2014/main" id="{FFB0B0E8-0C73-6BF3-6393-F6C150E00AD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-5989209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2" name="Slide Zoom 41">
                    <a:extLst>
                      <a:ext uri="{FF2B5EF4-FFF2-40B4-BE49-F238E27FC236}">
                        <a16:creationId xmlns:a16="http://schemas.microsoft.com/office/drawing/2014/main" id="{BA30A320-5641-939D-DA89-EF179CBF552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537075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4" cId="2019130762">
                        <pslz:zmPr id="{BACF7BE3-5BAC-4BC0-8807-3F99F56E462E}" transitionDur="500">
                          <p166:blipFill xmlns:p166="http://schemas.microsoft.com/office/powerpoint/2016/6/main">
                            <a:blip r:embed="rId5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2" name="Slide Zoom 41">
                    <a:hlinkClick r:id="rId51" action="ppaction://hlinksldjump"/>
                    <a:extLst>
                      <a:ext uri="{FF2B5EF4-FFF2-40B4-BE49-F238E27FC236}">
                        <a16:creationId xmlns:a16="http://schemas.microsoft.com/office/drawing/2014/main" id="{BA30A320-5641-939D-DA89-EF179CBF552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-5610032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6" name="Slide Zoom 45">
                    <a:extLst>
                      <a:ext uri="{FF2B5EF4-FFF2-40B4-BE49-F238E27FC236}">
                        <a16:creationId xmlns:a16="http://schemas.microsoft.com/office/drawing/2014/main" id="{23645D0D-137A-9A15-5F20-E3D519C1C2D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916252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8" cId="2608670703">
                        <pslz:zmPr id="{7FA2965A-6B12-449C-B652-27B9A83C7A33}" transitionDur="500">
                          <p166:blipFill xmlns:p166="http://schemas.microsoft.com/office/powerpoint/2016/6/main">
                            <a:blip r:embed="rId5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6" name="Slide Zoom 45">
                    <a:hlinkClick r:id="rId54" action="ppaction://hlinksldjump"/>
                    <a:extLst>
                      <a:ext uri="{FF2B5EF4-FFF2-40B4-BE49-F238E27FC236}">
                        <a16:creationId xmlns:a16="http://schemas.microsoft.com/office/drawing/2014/main" id="{23645D0D-137A-9A15-5F20-E3D519C1C2D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-5230855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49" name="Slide Zoom 48">
                    <a:extLst>
                      <a:ext uri="{FF2B5EF4-FFF2-40B4-BE49-F238E27FC236}">
                        <a16:creationId xmlns:a16="http://schemas.microsoft.com/office/drawing/2014/main" id="{D07766A9-5034-31ED-1E33-D234FCE037D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295428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6" cId="2669009160">
                        <pslz:zmPr id="{2CC30930-9374-4BE7-AB07-C8B4486EFD62}" transitionDur="500">
                          <p166:blipFill xmlns:p166="http://schemas.microsoft.com/office/powerpoint/2016/6/main">
                            <a:blip r:embed="rId5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49" name="Slide Zoom 48">
                    <a:hlinkClick r:id="rId57" action="ppaction://hlinksldjump"/>
                    <a:extLst>
                      <a:ext uri="{FF2B5EF4-FFF2-40B4-BE49-F238E27FC236}">
                        <a16:creationId xmlns:a16="http://schemas.microsoft.com/office/drawing/2014/main" id="{D07766A9-5034-31ED-1E33-D234FCE037D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-4851678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5" name="Slide Zoom 54">
                    <a:extLst>
                      <a:ext uri="{FF2B5EF4-FFF2-40B4-BE49-F238E27FC236}">
                        <a16:creationId xmlns:a16="http://schemas.microsoft.com/office/drawing/2014/main" id="{E42C5AD7-D500-DE6F-9EF0-00FDFDAECBC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674605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67" cId="1445278417">
                        <pslz:zmPr id="{3317E17C-068A-4A31-9C03-5131C610D397}" transitionDur="500">
                          <p166:blipFill xmlns:p166="http://schemas.microsoft.com/office/powerpoint/2016/6/main">
                            <a:blip r:embed="rId5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5" name="Slide Zoom 54">
                    <a:hlinkClick r:id="rId60" action="ppaction://hlinksldjump"/>
                    <a:extLst>
                      <a:ext uri="{FF2B5EF4-FFF2-40B4-BE49-F238E27FC236}">
                        <a16:creationId xmlns:a16="http://schemas.microsoft.com/office/drawing/2014/main" id="{E42C5AD7-D500-DE6F-9EF0-00FDFDAECBC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-4472501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7" name="Slide Zoom 56">
                    <a:extLst>
                      <a:ext uri="{FF2B5EF4-FFF2-40B4-BE49-F238E27FC236}">
                        <a16:creationId xmlns:a16="http://schemas.microsoft.com/office/drawing/2014/main" id="{DAFCF0B5-680B-0E1C-576C-E357D2E8D4D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053782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68" cId="952743771">
                        <pslz:zmPr id="{07AA64A9-D378-4F49-A0D3-1298F7D00C82}" transitionDur="500">
                          <p166:blipFill xmlns:p166="http://schemas.microsoft.com/office/powerpoint/2016/6/main">
                            <a:blip r:embed="rId6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7" name="Slide Zoom 56">
                    <a:hlinkClick r:id="rId63" action="ppaction://hlinksldjump"/>
                    <a:extLst>
                      <a:ext uri="{FF2B5EF4-FFF2-40B4-BE49-F238E27FC236}">
                        <a16:creationId xmlns:a16="http://schemas.microsoft.com/office/drawing/2014/main" id="{DAFCF0B5-680B-0E1C-576C-E357D2E8D4D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-4093325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59" name="Slide Zoom 58">
                    <a:extLst>
                      <a:ext uri="{FF2B5EF4-FFF2-40B4-BE49-F238E27FC236}">
                        <a16:creationId xmlns:a16="http://schemas.microsoft.com/office/drawing/2014/main" id="{36EDE497-D07C-1677-5B96-3454564865A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432959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9" cId="4204728636">
                        <pslz:zmPr id="{95FAE01F-7C1A-475B-A9A5-FBCDDB1A69BA}" transitionDur="500">
                          <p166:blipFill xmlns:p166="http://schemas.microsoft.com/office/powerpoint/2016/6/main">
                            <a:blip r:embed="rId6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59" name="Slide Zoom 58">
                    <a:hlinkClick r:id="rId66" action="ppaction://hlinksldjump"/>
                    <a:extLst>
                      <a:ext uri="{FF2B5EF4-FFF2-40B4-BE49-F238E27FC236}">
                        <a16:creationId xmlns:a16="http://schemas.microsoft.com/office/drawing/2014/main" id="{36EDE497-D07C-1677-5B96-3454564865A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-3714148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1" name="Slide Zoom 60">
                    <a:extLst>
                      <a:ext uri="{FF2B5EF4-FFF2-40B4-BE49-F238E27FC236}">
                        <a16:creationId xmlns:a16="http://schemas.microsoft.com/office/drawing/2014/main" id="{02A47D13-FBC8-363B-505C-DAABEBE244F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812136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0" cId="4240486291">
                        <pslz:zmPr id="{B255EAE5-7251-4A00-9F52-ED319B47018E}" transitionDur="500">
                          <p166:blipFill xmlns:p166="http://schemas.microsoft.com/office/powerpoint/2016/6/main">
                            <a:blip r:embed="rId6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1" name="Slide Zoom 60">
                    <a:hlinkClick r:id="rId69" action="ppaction://hlinksldjump"/>
                    <a:extLst>
                      <a:ext uri="{FF2B5EF4-FFF2-40B4-BE49-F238E27FC236}">
                        <a16:creationId xmlns:a16="http://schemas.microsoft.com/office/drawing/2014/main" id="{02A47D13-FBC8-363B-505C-DAABEBE244F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-3334971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3" name="Slide Zoom 62">
                    <a:extLst>
                      <a:ext uri="{FF2B5EF4-FFF2-40B4-BE49-F238E27FC236}">
                        <a16:creationId xmlns:a16="http://schemas.microsoft.com/office/drawing/2014/main" id="{1AA20F33-E0FD-31B7-37BC-358EF78CC16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191312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92" cId="2357583151">
                        <pslz:zmPr id="{8B2FC62D-4589-4D9E-9511-A516E25AF082}" transitionDur="500">
                          <p166:blipFill xmlns:p166="http://schemas.microsoft.com/office/powerpoint/2016/6/main">
                            <a:blip r:embed="rId71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3" name="Slide Zoom 62">
                    <a:hlinkClick r:id="rId72" action="ppaction://hlinksldjump"/>
                    <a:extLst>
                      <a:ext uri="{FF2B5EF4-FFF2-40B4-BE49-F238E27FC236}">
                        <a16:creationId xmlns:a16="http://schemas.microsoft.com/office/drawing/2014/main" id="{1AA20F33-E0FD-31B7-37BC-358EF78CC16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-2955794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5" name="Slide Zoom 64">
                    <a:extLst>
                      <a:ext uri="{FF2B5EF4-FFF2-40B4-BE49-F238E27FC236}">
                        <a16:creationId xmlns:a16="http://schemas.microsoft.com/office/drawing/2014/main" id="{87EAEDBE-84E1-C98C-46F0-FE139FC45E4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570489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7" cId="989646580">
                        <pslz:zmPr id="{2FA5C010-B0DB-4FED-8F54-FA2B803DBDD2}" transitionDur="500">
                          <p166:blipFill xmlns:p166="http://schemas.microsoft.com/office/powerpoint/2016/6/main">
                            <a:blip r:embed="rId74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5" name="Slide Zoom 64">
                    <a:hlinkClick r:id="rId75" action="ppaction://hlinksldjump"/>
                    <a:extLst>
                      <a:ext uri="{FF2B5EF4-FFF2-40B4-BE49-F238E27FC236}">
                        <a16:creationId xmlns:a16="http://schemas.microsoft.com/office/drawing/2014/main" id="{87EAEDBE-84E1-C98C-46F0-FE139FC45E4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-2576617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7" name="Slide Zoom 66">
                    <a:extLst>
                      <a:ext uri="{FF2B5EF4-FFF2-40B4-BE49-F238E27FC236}">
                        <a16:creationId xmlns:a16="http://schemas.microsoft.com/office/drawing/2014/main" id="{9198A02D-D871-B1A3-A996-6393D8169ED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949666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3" cId="2343189029">
                        <pslz:zmPr id="{D42BDE88-AA49-4DFF-BA64-E1103E37482D}" transitionDur="500">
                          <p166:blipFill xmlns:p166="http://schemas.microsoft.com/office/powerpoint/2016/6/main">
                            <a:blip r:embed="rId77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7" name="Slide Zoom 66">
                    <a:hlinkClick r:id="rId78" action="ppaction://hlinksldjump"/>
                    <a:extLst>
                      <a:ext uri="{FF2B5EF4-FFF2-40B4-BE49-F238E27FC236}">
                        <a16:creationId xmlns:a16="http://schemas.microsoft.com/office/drawing/2014/main" id="{9198A02D-D871-B1A3-A996-6393D8169ED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-2197441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69" name="Slide Zoom 68">
                    <a:extLst>
                      <a:ext uri="{FF2B5EF4-FFF2-40B4-BE49-F238E27FC236}">
                        <a16:creationId xmlns:a16="http://schemas.microsoft.com/office/drawing/2014/main" id="{3923DB9D-C56F-0580-499A-4B702F29098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328843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4" cId="3436572616">
                        <pslz:zmPr id="{5ABB42F3-A0B3-4CE0-A747-D04313DE8309}" transitionDur="500">
                          <p166:blipFill xmlns:p166="http://schemas.microsoft.com/office/powerpoint/2016/6/main">
                            <a:blip r:embed="rId80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69" name="Slide Zoom 68">
                    <a:hlinkClick r:id="rId81" action="ppaction://hlinksldjump"/>
                    <a:extLst>
                      <a:ext uri="{FF2B5EF4-FFF2-40B4-BE49-F238E27FC236}">
                        <a16:creationId xmlns:a16="http://schemas.microsoft.com/office/drawing/2014/main" id="{3923DB9D-C56F-0580-499A-4B702F29098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-1818264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1" name="Slide Zoom 70">
                    <a:extLst>
                      <a:ext uri="{FF2B5EF4-FFF2-40B4-BE49-F238E27FC236}">
                        <a16:creationId xmlns:a16="http://schemas.microsoft.com/office/drawing/2014/main" id="{4E2E0D6E-C6BC-1335-BA32-C3C983D3FC5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97080201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5" cId="1778823237">
                        <pslz:zmPr id="{D371A365-3610-4E43-9640-8597D23F03D4}" transitionDur="500">
                          <p166:blipFill xmlns:p166="http://schemas.microsoft.com/office/powerpoint/2016/6/main">
                            <a:blip r:embed="rId83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1" name="Slide Zoom 70">
                    <a:hlinkClick r:id="rId84" action="ppaction://hlinksldjump"/>
                    <a:extLst>
                      <a:ext uri="{FF2B5EF4-FFF2-40B4-BE49-F238E27FC236}">
                        <a16:creationId xmlns:a16="http://schemas.microsoft.com/office/drawing/2014/main" id="{4E2E0D6E-C6BC-1335-BA32-C3C983D3FC5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-14390874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3" name="Slide Zoom 72">
                    <a:extLst>
                      <a:ext uri="{FF2B5EF4-FFF2-40B4-BE49-F238E27FC236}">
                        <a16:creationId xmlns:a16="http://schemas.microsoft.com/office/drawing/2014/main" id="{2D2B8BF5-8B29-30AD-501C-A1FB61D04C2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0871969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66" cId="2400679107">
                        <pslz:zmPr id="{6DF250DC-B764-49FC-8870-21B8D24C2CD1}" transitionDur="500">
                          <p166:blipFill xmlns:p166="http://schemas.microsoft.com/office/powerpoint/2016/6/main">
                            <a:blip r:embed="rId86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3" name="Slide Zoom 72">
                    <a:hlinkClick r:id="rId87" action="ppaction://hlinksldjump"/>
                    <a:extLst>
                      <a:ext uri="{FF2B5EF4-FFF2-40B4-BE49-F238E27FC236}">
                        <a16:creationId xmlns:a16="http://schemas.microsoft.com/office/drawing/2014/main" id="{2D2B8BF5-8B29-30AD-501C-A1FB61D04C2F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-10599106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5" name="Slide Zoom 74">
                    <a:extLst>
                      <a:ext uri="{FF2B5EF4-FFF2-40B4-BE49-F238E27FC236}">
                        <a16:creationId xmlns:a16="http://schemas.microsoft.com/office/drawing/2014/main" id="{63AEC67F-7F83-8894-9601-3432808C582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466373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1" cId="4110804077">
                        <pslz:zmPr id="{6191F1BA-9803-46B2-9F02-846BB8DA4994}" transitionDur="500">
                          <p166:blipFill xmlns:p166="http://schemas.microsoft.com/office/powerpoint/2016/6/main">
                            <a:blip r:embed="rId89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5" name="Slide Zoom 74">
                    <a:hlinkClick r:id="rId90" action="ppaction://hlinksldjump"/>
                    <a:extLst>
                      <a:ext uri="{FF2B5EF4-FFF2-40B4-BE49-F238E27FC236}">
                        <a16:creationId xmlns:a16="http://schemas.microsoft.com/office/drawing/2014/main" id="{63AEC67F-7F83-8894-9601-3432808C582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-680733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7" name="Slide Zoom 76">
                    <a:extLst>
                      <a:ext uri="{FF2B5EF4-FFF2-40B4-BE49-F238E27FC236}">
                        <a16:creationId xmlns:a16="http://schemas.microsoft.com/office/drawing/2014/main" id="{EA90C9F4-21AD-0A0D-4E09-1D8929B3C9A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8455505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258" cId="4044219938">
                        <pslz:zmPr id="{F660D4D5-7E98-4DF1-9C75-B7F281C016C9}" transitionDur="500">
                          <p166:blipFill xmlns:p166="http://schemas.microsoft.com/office/powerpoint/2016/6/main">
                            <a:blip r:embed="rId92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7" name="Slide Zoom 76">
                    <a:hlinkClick r:id="rId93" action="ppaction://hlinksldjump"/>
                    <a:extLst>
                      <a:ext uri="{FF2B5EF4-FFF2-40B4-BE49-F238E27FC236}">
                        <a16:creationId xmlns:a16="http://schemas.microsoft.com/office/drawing/2014/main" id="{EA90C9F4-21AD-0A0D-4E09-1D8929B3C9AA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-3015570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 xmlns:pslz="http://schemas.microsoft.com/office/powerpoint/2016/slidezoom">
            <mc:Choice Requires="pslz">
              <p:graphicFrame>
                <p:nvGraphicFramePr>
                  <p:cNvPr id="79" name="Slide Zoom 78">
                    <a:extLst>
                      <a:ext uri="{FF2B5EF4-FFF2-40B4-BE49-F238E27FC236}">
                        <a16:creationId xmlns:a16="http://schemas.microsoft.com/office/drawing/2014/main" id="{D9F507A4-088E-6480-D6BC-8576D164711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12247273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72" cId="1495758415">
                        <pslz:zmPr id="{D24590C9-CD88-408D-8442-E1A25BCC3CE8}" transitionDur="500">
                          <p166:blipFill xmlns:p166="http://schemas.microsoft.com/office/powerpoint/2016/6/main">
                            <a:blip r:embed="rId95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 xmlns="">
              <p:pic>
                <p:nvPicPr>
                  <p:cNvPr id="79" name="Slide Zoom 78">
                    <a:hlinkClick r:id="rId96" action="ppaction://hlinksldjump"/>
                    <a:extLst>
                      <a:ext uri="{FF2B5EF4-FFF2-40B4-BE49-F238E27FC236}">
                        <a16:creationId xmlns:a16="http://schemas.microsoft.com/office/drawing/2014/main" id="{D9F507A4-088E-6480-D6BC-8576D164711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776198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  <mc:AlternateContent xmlns:mc="http://schemas.openxmlformats.org/markup-compatibility/2006">
            <mc:Choice xmlns:pslz="http://schemas.microsoft.com/office/powerpoint/2016/slidezoom" Requires="pslz">
              <p:graphicFrame>
                <p:nvGraphicFramePr>
                  <p:cNvPr id="81" name="Slide Zoom 80">
                    <a:extLst>
                      <a:ext uri="{FF2B5EF4-FFF2-40B4-BE49-F238E27FC236}">
                        <a16:creationId xmlns:a16="http://schemas.microsoft.com/office/drawing/2014/main" id="{BA627920-1C96-1B69-504F-657BBAB78A6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775898712"/>
                      </p:ext>
                    </p:extLst>
                  </p:nvPr>
                </p:nvGraphicFramePr>
                <p:xfrm>
                  <a:off x="119838877" y="2571750"/>
                  <a:ext cx="3048000" cy="1714500"/>
                </p:xfrm>
                <a:graphic>
                  <a:graphicData uri="http://schemas.microsoft.com/office/powerpoint/2016/slidezoom">
                    <pslz:sldZm>
                      <pslz:sldZmObj sldId="387" cId="3199375267">
                        <pslz:zmPr id="{43B7FC97-1C69-4ACB-B759-B4D27E115E6C}" transitionDur="500">
                          <p166:blipFill xmlns:p166="http://schemas.microsoft.com/office/powerpoint/2016/6/main">
                            <a:blip r:embed="rId98"/>
                            <a:stretch>
                              <a:fillRect/>
                            </a:stretch>
                          </p166:blipFill>
                          <p166:spPr xmlns:p166="http://schemas.microsoft.com/office/powerpoint/2016/6/main">
                            <a:xfrm>
                              <a:off x="0" y="0"/>
                              <a:ext cx="3048000" cy="1714500"/>
                            </a:xfrm>
                            <a:prstGeom prst="rect">
                              <a:avLst/>
                            </a:prstGeom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166:spPr>
                        </pslz:zmPr>
                      </pslz:sldZmObj>
                    </pslz:sldZm>
                  </a:graphicData>
                </a:graphic>
              </p:graphicFrame>
            </mc:Choice>
            <mc:Fallback>
              <p:pic>
                <p:nvPicPr>
                  <p:cNvPr id="81" name="Slide Zoom 80">
                    <a:hlinkClick r:id="rId99" action="ppaction://hlinksldjump"/>
                    <a:extLst>
                      <a:ext uri="{FF2B5EF4-FFF2-40B4-BE49-F238E27FC236}">
                        <a16:creationId xmlns:a16="http://schemas.microsoft.com/office/drawing/2014/main" id="{BA627920-1C96-1B69-504F-657BBAB78A6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/>
                  </p:cNvPicPr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367802" y="2571750"/>
                    <a:ext cx="3048000" cy="1714500"/>
                  </a:xfrm>
                  <a:prstGeom prst="rect">
                    <a:avLst/>
                  </a:prstGeom>
                  <a:ln w="3175">
                    <a:solidFill>
                      <a:schemeClr val="tx1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</p:pic>
            </mc:Fallback>
          </mc:AlternateContent>
        </p:grpSp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0" name="Slide Zoom 9">
                  <a:extLst>
                    <a:ext uri="{FF2B5EF4-FFF2-40B4-BE49-F238E27FC236}">
                      <a16:creationId xmlns:a16="http://schemas.microsoft.com/office/drawing/2014/main" id="{301C7320-8D93-1D3D-D3E4-F198C8A86C9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36986968"/>
                    </p:ext>
                  </p:extLst>
                </p:nvPr>
              </p:nvGraphicFramePr>
              <p:xfrm>
                <a:off x="4572000" y="2571750"/>
                <a:ext cx="3048000" cy="1714500"/>
              </p:xfrm>
              <a:graphic>
                <a:graphicData uri="http://schemas.microsoft.com/office/powerpoint/2016/slidezoom">
                  <pslz:sldZm>
                    <pslz:sldZmObj sldId="409" cId="743866385">
                      <pslz:zmPr id="{913AB81B-94FF-48F8-AB46-A3ED95ED2170}" transitionDur="500">
                        <p166:blipFill xmlns:p166="http://schemas.microsoft.com/office/powerpoint/2016/6/main">
                          <a:blip r:embed="rId10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0" name="Slide Zoom 9">
                  <a:hlinkClick r:id="rId101" action="ppaction://hlinksldjump"/>
                  <a:extLst>
                    <a:ext uri="{FF2B5EF4-FFF2-40B4-BE49-F238E27FC236}">
                      <a16:creationId xmlns:a16="http://schemas.microsoft.com/office/drawing/2014/main" id="{301C7320-8D93-1D3D-D3E4-F198C8A86C9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572000" y="2571750"/>
                  <a:ext cx="3048000" cy="1714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708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716A268-165B-E0A3-A5A3-28F7E50830A2}"/>
              </a:ext>
            </a:extLst>
          </p:cNvPr>
          <p:cNvSpPr txBox="1"/>
          <p:nvPr/>
        </p:nvSpPr>
        <p:spPr>
          <a:xfrm>
            <a:off x="547687" y="-1386069"/>
            <a:ext cx="111156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solidFill>
                  <a:srgbClr val="00CC96"/>
                </a:solidFill>
                <a:latin typeface="Century" panose="02040604050505020304" pitchFamily="18" charset="0"/>
              </a:rPr>
              <a:t>Scattertext</a:t>
            </a:r>
            <a:endParaRPr lang="en-US" sz="11500" dirty="0">
              <a:solidFill>
                <a:srgbClr val="00CC96"/>
              </a:solidFill>
              <a:latin typeface="Century" panose="020406040505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829ED-6A5A-9815-E4D3-8A7B2281DA8F}"/>
              </a:ext>
            </a:extLst>
          </p:cNvPr>
          <p:cNvSpPr/>
          <p:nvPr/>
        </p:nvSpPr>
        <p:spPr>
          <a:xfrm>
            <a:off x="0" y="0"/>
            <a:ext cx="12192000" cy="1637211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405C2-215B-BE91-E870-736281FEAB29}"/>
              </a:ext>
            </a:extLst>
          </p:cNvPr>
          <p:cNvSpPr/>
          <p:nvPr/>
        </p:nvSpPr>
        <p:spPr>
          <a:xfrm>
            <a:off x="0" y="3331028"/>
            <a:ext cx="12192000" cy="3526972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93F255-6674-2900-8D61-FA1EDED5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Impact" panose="020B0806030902050204" pitchFamily="34" charset="0"/>
              </a:rPr>
              <a:t>Two Tools</a:t>
            </a:r>
          </a:p>
        </p:txBody>
      </p:sp>
      <p:pic>
        <p:nvPicPr>
          <p:cNvPr id="2050" name="Picture 2" descr="Python - Wikiversity">
            <a:extLst>
              <a:ext uri="{FF2B5EF4-FFF2-40B4-BE49-F238E27FC236}">
                <a16:creationId xmlns:a16="http://schemas.microsoft.com/office/drawing/2014/main" id="{C73E5F87-F504-A06B-53A0-862209390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97275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8FD457-293B-82FF-31F4-8A69B820E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29968" y="3972903"/>
            <a:ext cx="3829693" cy="22392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25FE61-C248-0C19-E728-6AB7C379F287}"/>
              </a:ext>
            </a:extLst>
          </p:cNvPr>
          <p:cNvSpPr txBox="1"/>
          <p:nvPr/>
        </p:nvSpPr>
        <p:spPr>
          <a:xfrm>
            <a:off x="8234915" y="6816725"/>
            <a:ext cx="533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https://github.com/JasonKessler/scattertext</a:t>
            </a:r>
            <a:endParaRPr lang="en-US" sz="1400" i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13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76D39-2804-E49F-7EEB-1667E3DB92CE}"/>
              </a:ext>
            </a:extLst>
          </p:cNvPr>
          <p:cNvSpPr txBox="1"/>
          <p:nvPr/>
        </p:nvSpPr>
        <p:spPr>
          <a:xfrm>
            <a:off x="547687" y="1536669"/>
            <a:ext cx="111156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solidFill>
                  <a:srgbClr val="00CC96"/>
                </a:solidFill>
                <a:latin typeface="Century" panose="02040604050505020304" pitchFamily="18" charset="0"/>
              </a:rPr>
              <a:t>Scattertext</a:t>
            </a:r>
            <a:endParaRPr lang="en-US" sz="11500" dirty="0">
              <a:solidFill>
                <a:srgbClr val="00CC96"/>
              </a:solidFill>
              <a:latin typeface="Century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B64F9-1C58-70E7-52A9-08D42C49D165}"/>
              </a:ext>
            </a:extLst>
          </p:cNvPr>
          <p:cNvSpPr txBox="1"/>
          <p:nvPr/>
        </p:nvSpPr>
        <p:spPr>
          <a:xfrm>
            <a:off x="538162" y="-1730149"/>
            <a:ext cx="11115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CC96"/>
                </a:solidFill>
                <a:latin typeface="Century" panose="02040604050505020304" pitchFamily="18" charset="0"/>
              </a:rPr>
              <a:t>Text Embeddings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829ED-6A5A-9815-E4D3-8A7B2281DA8F}"/>
              </a:ext>
            </a:extLst>
          </p:cNvPr>
          <p:cNvSpPr/>
          <p:nvPr/>
        </p:nvSpPr>
        <p:spPr>
          <a:xfrm>
            <a:off x="0" y="0"/>
            <a:ext cx="12192000" cy="1637211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405C2-215B-BE91-E870-736281FEAB29}"/>
              </a:ext>
            </a:extLst>
          </p:cNvPr>
          <p:cNvSpPr/>
          <p:nvPr/>
        </p:nvSpPr>
        <p:spPr>
          <a:xfrm>
            <a:off x="0" y="3331028"/>
            <a:ext cx="12192000" cy="3526972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93F255-6674-2900-8D61-FA1EDED5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Impact" panose="020B0806030902050204" pitchFamily="34" charset="0"/>
              </a:rPr>
              <a:t>Two Tools</a:t>
            </a:r>
          </a:p>
        </p:txBody>
      </p:sp>
      <p:pic>
        <p:nvPicPr>
          <p:cNvPr id="2050" name="Picture 2" descr="Python - Wikiversity">
            <a:extLst>
              <a:ext uri="{FF2B5EF4-FFF2-40B4-BE49-F238E27FC236}">
                <a16:creationId xmlns:a16="http://schemas.microsoft.com/office/drawing/2014/main" id="{C73E5F87-F504-A06B-53A0-862209390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05054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FCCBF6-06B7-FEB4-D0C1-666E7497A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93" y="3972903"/>
            <a:ext cx="3829693" cy="2239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DD0B7B-4B87-594F-973F-9CE755907D9E}"/>
              </a:ext>
            </a:extLst>
          </p:cNvPr>
          <p:cNvSpPr txBox="1"/>
          <p:nvPr/>
        </p:nvSpPr>
        <p:spPr>
          <a:xfrm>
            <a:off x="6639079" y="4570261"/>
            <a:ext cx="4148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" panose="020B0004020202020204" pitchFamily="34" charset="0"/>
              </a:rPr>
              <a:t>Visualize the distinctive usage of words/n-grams</a:t>
            </a:r>
            <a:endParaRPr lang="en-US" sz="2400" b="1" i="1" dirty="0"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29D90-5339-0583-922F-5215D152676A}"/>
              </a:ext>
            </a:extLst>
          </p:cNvPr>
          <p:cNvSpPr txBox="1"/>
          <p:nvPr/>
        </p:nvSpPr>
        <p:spPr>
          <a:xfrm>
            <a:off x="8234915" y="6559550"/>
            <a:ext cx="533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https://github.com/JasonKessler/scattertext</a:t>
            </a:r>
            <a:endParaRPr lang="en-US" sz="1400" i="1" dirty="0">
              <a:latin typeface="Aptos" panose="020B0004020202020204" pitchFamily="34" charset="0"/>
            </a:endParaRPr>
          </a:p>
        </p:txBody>
      </p:sp>
      <p:pic>
        <p:nvPicPr>
          <p:cNvPr id="3" name="Picture 4" descr="The Ultimate Guide to Word Embeddings">
            <a:extLst>
              <a:ext uri="{FF2B5EF4-FFF2-40B4-BE49-F238E27FC236}">
                <a16:creationId xmlns:a16="http://schemas.microsoft.com/office/drawing/2014/main" id="{5DF11F1B-3EE1-1D91-F7D3-46FCEA275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7599" y="3915090"/>
            <a:ext cx="3828961" cy="227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9C4CC-E0A4-5C42-F192-05F5AB211FF0}"/>
              </a:ext>
            </a:extLst>
          </p:cNvPr>
          <p:cNvSpPr txBox="1"/>
          <p:nvPr/>
        </p:nvSpPr>
        <p:spPr>
          <a:xfrm>
            <a:off x="8234915" y="6816725"/>
            <a:ext cx="533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https://www.ollama.ai</a:t>
            </a:r>
            <a:endParaRPr lang="en-US" sz="1400" i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46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21899-DCDB-2E98-60F5-DAA7A505D51E}"/>
              </a:ext>
            </a:extLst>
          </p:cNvPr>
          <p:cNvSpPr txBox="1"/>
          <p:nvPr/>
        </p:nvSpPr>
        <p:spPr>
          <a:xfrm>
            <a:off x="538162" y="1678858"/>
            <a:ext cx="11115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CC96"/>
                </a:solidFill>
                <a:latin typeface="Century" panose="02040604050505020304" pitchFamily="18" charset="0"/>
              </a:rPr>
              <a:t>Text Embeddings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9413C-F46C-2118-779E-38B5AF2FC559}"/>
              </a:ext>
            </a:extLst>
          </p:cNvPr>
          <p:cNvSpPr txBox="1"/>
          <p:nvPr/>
        </p:nvSpPr>
        <p:spPr>
          <a:xfrm>
            <a:off x="547687" y="3327369"/>
            <a:ext cx="111156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solidFill>
                  <a:srgbClr val="00CC96"/>
                </a:solidFill>
                <a:latin typeface="Century" panose="02040604050505020304" pitchFamily="18" charset="0"/>
              </a:rPr>
              <a:t>Scattertext</a:t>
            </a:r>
            <a:endParaRPr lang="en-US" sz="11500" dirty="0">
              <a:solidFill>
                <a:srgbClr val="00CC96"/>
              </a:solidFill>
              <a:latin typeface="Century" panose="020406040505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829ED-6A5A-9815-E4D3-8A7B2281DA8F}"/>
              </a:ext>
            </a:extLst>
          </p:cNvPr>
          <p:cNvSpPr/>
          <p:nvPr/>
        </p:nvSpPr>
        <p:spPr>
          <a:xfrm>
            <a:off x="0" y="0"/>
            <a:ext cx="12192000" cy="1637211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405C2-215B-BE91-E870-736281FEAB29}"/>
              </a:ext>
            </a:extLst>
          </p:cNvPr>
          <p:cNvSpPr/>
          <p:nvPr/>
        </p:nvSpPr>
        <p:spPr>
          <a:xfrm>
            <a:off x="0" y="3331028"/>
            <a:ext cx="12192000" cy="3526972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93F255-6674-2900-8D61-FA1EDED5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Impact" panose="020B0806030902050204" pitchFamily="34" charset="0"/>
              </a:rPr>
              <a:t>Two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D0B7B-4B87-594F-973F-9CE755907D9E}"/>
              </a:ext>
            </a:extLst>
          </p:cNvPr>
          <p:cNvSpPr txBox="1"/>
          <p:nvPr/>
        </p:nvSpPr>
        <p:spPr>
          <a:xfrm>
            <a:off x="6639079" y="4570261"/>
            <a:ext cx="4148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" panose="020B0004020202020204" pitchFamily="34" charset="0"/>
              </a:rPr>
              <a:t>Numeric vector representations of text</a:t>
            </a:r>
            <a:endParaRPr lang="en-US" sz="2400" b="1" dirty="0">
              <a:latin typeface="Aptos" panose="020B0004020202020204" pitchFamily="34" charset="0"/>
            </a:endParaRPr>
          </a:p>
        </p:txBody>
      </p:sp>
      <p:pic>
        <p:nvPicPr>
          <p:cNvPr id="3076" name="Picture 4" descr="The Ultimate Guide to Word Embeddings">
            <a:extLst>
              <a:ext uri="{FF2B5EF4-FFF2-40B4-BE49-F238E27FC236}">
                <a16:creationId xmlns:a16="http://schemas.microsoft.com/office/drawing/2014/main" id="{F3AB501C-89E9-F761-FA75-2A9DBA9A8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27" y="3915090"/>
            <a:ext cx="3828961" cy="227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9C4CC-E0A4-5C42-F192-05F5AB211FF0}"/>
              </a:ext>
            </a:extLst>
          </p:cNvPr>
          <p:cNvSpPr txBox="1"/>
          <p:nvPr/>
        </p:nvSpPr>
        <p:spPr>
          <a:xfrm>
            <a:off x="8234915" y="6540953"/>
            <a:ext cx="533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https://www.ollama.ai</a:t>
            </a:r>
            <a:endParaRPr lang="en-US" sz="1400" i="1" dirty="0"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EE4DF-C275-296D-5833-20A239BE8E35}"/>
              </a:ext>
            </a:extLst>
          </p:cNvPr>
          <p:cNvSpPr txBox="1"/>
          <p:nvPr/>
        </p:nvSpPr>
        <p:spPr>
          <a:xfrm>
            <a:off x="8234915" y="6816725"/>
            <a:ext cx="533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https://github.com/JasonKessler/scattertext</a:t>
            </a:r>
            <a:endParaRPr lang="en-US" sz="1400" i="1" dirty="0"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1C536-34FA-6AB1-2DE1-8F0DE2905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93" y="7249503"/>
            <a:ext cx="3829693" cy="223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52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0ED1-854A-73F1-1282-0F30A7D7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Texts: Article Abstracts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2A27A-7FB9-1215-3B9F-2E205FDA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350" y="2012191"/>
            <a:ext cx="4020082" cy="397820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AB132-F435-E715-3578-5636A8924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9998" cy="4351338"/>
          </a:xfrm>
        </p:spPr>
        <p:txBody>
          <a:bodyPr>
            <a:normAutofit/>
          </a:bodyPr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Relevant to everyone in the room</a:t>
            </a:r>
          </a:p>
          <a:p>
            <a:pPr lvl="1"/>
            <a:r>
              <a:rPr lang="en-US" dirty="0"/>
              <a:t>Easily obtainable</a:t>
            </a:r>
          </a:p>
          <a:p>
            <a:pPr lvl="2"/>
            <a:r>
              <a:rPr lang="en-US" dirty="0"/>
              <a:t>I provide you with the code to do so</a:t>
            </a:r>
          </a:p>
          <a:p>
            <a:pPr lvl="1"/>
            <a:r>
              <a:rPr lang="en-US" dirty="0"/>
              <a:t>Science of science is interesting!</a:t>
            </a:r>
          </a:p>
          <a:p>
            <a:pPr lvl="1"/>
            <a:r>
              <a:rPr lang="en-US" dirty="0"/>
              <a:t>Consistent perspective across tools</a:t>
            </a:r>
          </a:p>
          <a:p>
            <a:pPr lvl="2"/>
            <a:r>
              <a:rPr lang="en-US" dirty="0"/>
              <a:t>My projects use a variety of texts, none</a:t>
            </a:r>
            <a:br>
              <a:rPr lang="en-US" dirty="0"/>
            </a:br>
            <a:r>
              <a:rPr lang="en-US"/>
              <a:t>use both tools</a:t>
            </a:r>
            <a:endParaRPr lang="en-US" dirty="0"/>
          </a:p>
          <a:p>
            <a:r>
              <a:rPr lang="en-US" dirty="0"/>
              <a:t>Corpora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Current and recent editors of JBV/SEJ/ETP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 JBV/SEJ/ETP articles since 2000</a:t>
            </a:r>
          </a:p>
        </p:txBody>
      </p:sp>
    </p:spTree>
    <p:extLst>
      <p:ext uri="{BB962C8B-B14F-4D97-AF65-F5344CB8AC3E}">
        <p14:creationId xmlns:p14="http://schemas.microsoft.com/office/powerpoint/2010/main" val="157893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76D39-2804-E49F-7EEB-1667E3DB92CE}"/>
              </a:ext>
            </a:extLst>
          </p:cNvPr>
          <p:cNvSpPr txBox="1"/>
          <p:nvPr/>
        </p:nvSpPr>
        <p:spPr>
          <a:xfrm>
            <a:off x="547687" y="1536669"/>
            <a:ext cx="111156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solidFill>
                  <a:srgbClr val="00CC96"/>
                </a:solidFill>
                <a:latin typeface="Century" panose="02040604050505020304" pitchFamily="18" charset="0"/>
              </a:rPr>
              <a:t>Scattertext</a:t>
            </a:r>
            <a:endParaRPr lang="en-US" sz="11500" dirty="0">
              <a:solidFill>
                <a:srgbClr val="00CC96"/>
              </a:solidFill>
              <a:latin typeface="Century" panose="020406040505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829ED-6A5A-9815-E4D3-8A7B2281DA8F}"/>
              </a:ext>
            </a:extLst>
          </p:cNvPr>
          <p:cNvSpPr/>
          <p:nvPr/>
        </p:nvSpPr>
        <p:spPr>
          <a:xfrm>
            <a:off x="0" y="0"/>
            <a:ext cx="12192000" cy="1637211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405C2-215B-BE91-E870-736281FEAB29}"/>
              </a:ext>
            </a:extLst>
          </p:cNvPr>
          <p:cNvSpPr/>
          <p:nvPr/>
        </p:nvSpPr>
        <p:spPr>
          <a:xfrm>
            <a:off x="0" y="3331028"/>
            <a:ext cx="12192000" cy="3526972"/>
          </a:xfrm>
          <a:prstGeom prst="rect">
            <a:avLst/>
          </a:prstGeom>
          <a:solidFill>
            <a:srgbClr val="636EFA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93F255-6674-2900-8D61-FA1EDED5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Impact" panose="020B0806030902050204" pitchFamily="34" charset="0"/>
              </a:rPr>
              <a:t>Tool #1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CCBF6-06B7-FEB4-D0C1-666E7497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93" y="3972903"/>
            <a:ext cx="3829693" cy="2239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DD0B7B-4B87-594F-973F-9CE755907D9E}"/>
              </a:ext>
            </a:extLst>
          </p:cNvPr>
          <p:cNvSpPr txBox="1"/>
          <p:nvPr/>
        </p:nvSpPr>
        <p:spPr>
          <a:xfrm>
            <a:off x="6639079" y="4570261"/>
            <a:ext cx="4148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" panose="020B0004020202020204" pitchFamily="34" charset="0"/>
              </a:rPr>
              <a:t>Visualize the distinctive usage of words/n-grams</a:t>
            </a:r>
            <a:endParaRPr lang="en-US" sz="2400" b="1" i="1" dirty="0"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29D90-5339-0583-922F-5215D152676A}"/>
              </a:ext>
            </a:extLst>
          </p:cNvPr>
          <p:cNvSpPr txBox="1"/>
          <p:nvPr/>
        </p:nvSpPr>
        <p:spPr>
          <a:xfrm>
            <a:off x="8234915" y="6559550"/>
            <a:ext cx="533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https://github.com/JasonKessler/scattertext</a:t>
            </a:r>
            <a:endParaRPr lang="en-US" sz="1400" i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5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451</TotalTime>
  <Words>1668</Words>
  <Application>Microsoft Office PowerPoint</Application>
  <PresentationFormat>Widescreen</PresentationFormat>
  <Paragraphs>294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Aptos</vt:lpstr>
      <vt:lpstr>Arial</vt:lpstr>
      <vt:lpstr>Calibri</vt:lpstr>
      <vt:lpstr>Calibri Light</vt:lpstr>
      <vt:lpstr>Century</vt:lpstr>
      <vt:lpstr>Impact</vt:lpstr>
      <vt:lpstr>Office Theme</vt:lpstr>
      <vt:lpstr>Get To Know Your [Text]</vt:lpstr>
      <vt:lpstr>About me</vt:lpstr>
      <vt:lpstr>My goal – two tools</vt:lpstr>
      <vt:lpstr>My… other goal</vt:lpstr>
      <vt:lpstr>Two Tools</vt:lpstr>
      <vt:lpstr>Two Tools</vt:lpstr>
      <vt:lpstr>Two Tools</vt:lpstr>
      <vt:lpstr>Texts: Article Abstracts</vt:lpstr>
      <vt:lpstr>Tool #1</vt:lpstr>
      <vt:lpstr>What does Scattertext do? (simplified)</vt:lpstr>
      <vt:lpstr>Deconstructing a Scattertext: JBV</vt:lpstr>
      <vt:lpstr>Deconstructing a Scattertext: JBV</vt:lpstr>
      <vt:lpstr>Deconstructing a Scattertext: JBV</vt:lpstr>
      <vt:lpstr>Johan Wiklund vs other ENT Journal editors</vt:lpstr>
      <vt:lpstr>Top 20% most cited ENT articles in each year</vt:lpstr>
      <vt:lpstr>Opportunities</vt:lpstr>
      <vt:lpstr>Tool #2</vt:lpstr>
      <vt:lpstr>What are word embeddings?</vt:lpstr>
      <vt:lpstr>Interesting tendencies of embeddings</vt:lpstr>
      <vt:lpstr>What can we learn from embedding vectors?</vt:lpstr>
      <vt:lpstr>Abstract similarity to ENT journal pubs…</vt:lpstr>
      <vt:lpstr>Alternative text comparisons</vt:lpstr>
      <vt:lpstr>PowerPoint Presentation</vt:lpstr>
      <vt:lpstr>The Family Business Cluster</vt:lpstr>
      <vt:lpstr>PowerPoint Presentation</vt:lpstr>
      <vt:lpstr>The Science of Science/Review Cluster</vt:lpstr>
      <vt:lpstr>PowerPoint Presentation</vt:lpstr>
      <vt:lpstr>Opportunities</vt:lpstr>
      <vt:lpstr>Opportunities</vt:lpstr>
      <vt:lpstr>Opportunities</vt:lpstr>
      <vt:lpstr>Resources</vt:lpstr>
      <vt:lpstr>Thank You!</vt:lpstr>
      <vt:lpstr>Thank You!</vt:lpstr>
      <vt:lpstr>Thank You!</vt:lpstr>
      <vt:lpstr>Thank You!</vt:lpstr>
      <vt:lpstr>Thank You!</vt:lpstr>
      <vt:lpstr>Thank You!</vt:lpstr>
      <vt:lpstr>Thank You!</vt:lpstr>
      <vt:lpstr>Thank You!</vt:lpstr>
      <vt:lpstr>Thank You!</vt:lpstr>
      <vt:lpstr>Thank You!</vt:lpstr>
      <vt:lpstr>Thank You!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to know your [text]</dc:title>
  <dc:creator>McKenny, Aaron</dc:creator>
  <cp:lastModifiedBy>McKenny, Aaron</cp:lastModifiedBy>
  <cp:revision>23</cp:revision>
  <dcterms:created xsi:type="dcterms:W3CDTF">2024-07-24T20:06:58Z</dcterms:created>
  <dcterms:modified xsi:type="dcterms:W3CDTF">2024-07-31T17:12:18Z</dcterms:modified>
</cp:coreProperties>
</file>