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6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4" r:id="rId4"/>
    <p:sldId id="270" r:id="rId5"/>
    <p:sldId id="286" r:id="rId6"/>
    <p:sldId id="294" r:id="rId7"/>
    <p:sldId id="266" r:id="rId8"/>
    <p:sldId id="293" r:id="rId9"/>
    <p:sldId id="287" r:id="rId10"/>
    <p:sldId id="258" r:id="rId11"/>
    <p:sldId id="310" r:id="rId12"/>
    <p:sldId id="288" r:id="rId13"/>
    <p:sldId id="296" r:id="rId14"/>
    <p:sldId id="289" r:id="rId15"/>
    <p:sldId id="262" r:id="rId16"/>
    <p:sldId id="290" r:id="rId17"/>
    <p:sldId id="275" r:id="rId18"/>
    <p:sldId id="291" r:id="rId19"/>
    <p:sldId id="277" r:id="rId20"/>
    <p:sldId id="292" r:id="rId21"/>
    <p:sldId id="311" r:id="rId22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3CFBA"/>
    <a:srgbClr val="DF8838"/>
    <a:srgbClr val="FFE5DB"/>
    <a:srgbClr val="CCA185"/>
    <a:srgbClr val="0F0F11"/>
    <a:srgbClr val="2D2E32"/>
    <a:srgbClr val="FFFFFF"/>
    <a:srgbClr val="010101"/>
    <a:srgbClr val="313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gs" Target="tags/tag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95B80-3EBA-4202-BF5F-A8DEAFB832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B85AE-F933-45EC-948F-8961E5F024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95B80-3EBA-4202-BF5F-A8DEAFB832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B85AE-F933-45EC-948F-8961E5F024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95B80-3EBA-4202-BF5F-A8DEAFB832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B85AE-F933-45EC-948F-8961E5F024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95B80-3EBA-4202-BF5F-A8DEAFB832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B85AE-F933-45EC-948F-8961E5F024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95B80-3EBA-4202-BF5F-A8DEAFB832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B85AE-F933-45EC-948F-8961E5F024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95B80-3EBA-4202-BF5F-A8DEAFB832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B85AE-F933-45EC-948F-8961E5F024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95B80-3EBA-4202-BF5F-A8DEAFB832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B85AE-F933-45EC-948F-8961E5F024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95B80-3EBA-4202-BF5F-A8DEAFB832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B85AE-F933-45EC-948F-8961E5F024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95B80-3EBA-4202-BF5F-A8DEAFB832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B85AE-F933-45EC-948F-8961E5F024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95B80-3EBA-4202-BF5F-A8DEAFB832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B85AE-F933-45EC-948F-8961E5F024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95B80-3EBA-4202-BF5F-A8DEAFB832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B85AE-F933-45EC-948F-8961E5F024D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22194" r="23010"/>
          <a:stretch>
            <a:fillRect/>
          </a:stretch>
        </p:blipFill>
        <p:spPr>
          <a:xfrm rot="17738970" flipH="1">
            <a:off x="2030431" y="4946214"/>
            <a:ext cx="6680718" cy="305775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22194" r="23010"/>
          <a:stretch>
            <a:fillRect/>
          </a:stretch>
        </p:blipFill>
        <p:spPr>
          <a:xfrm rot="17764253" flipV="1">
            <a:off x="4483735" y="-1010920"/>
            <a:ext cx="5574030" cy="2550795"/>
          </a:xfrm>
          <a:prstGeom prst="rect">
            <a:avLst/>
          </a:prstGeom>
        </p:spPr>
      </p:pic>
      <p:grpSp>
        <p:nvGrpSpPr>
          <p:cNvPr id="81" name="组合 80"/>
          <p:cNvGrpSpPr/>
          <p:nvPr/>
        </p:nvGrpSpPr>
        <p:grpSpPr>
          <a:xfrm>
            <a:off x="1238941" y="2178679"/>
            <a:ext cx="10345420" cy="2214880"/>
            <a:chOff x="1155262" y="2123033"/>
            <a:chExt cx="10345420" cy="2214880"/>
          </a:xfrm>
        </p:grpSpPr>
        <p:sp>
          <p:nvSpPr>
            <p:cNvPr id="20" name="文本框 19"/>
            <p:cNvSpPr txBox="1"/>
            <p:nvPr/>
          </p:nvSpPr>
          <p:spPr>
            <a:xfrm>
              <a:off x="7043430" y="2123033"/>
              <a:ext cx="1942465" cy="221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3800" b="1" i="1" dirty="0">
                  <a:gradFill flip="none" rotWithShape="1">
                    <a:gsLst>
                      <a:gs pos="63000">
                        <a:srgbClr val="DDB59C">
                          <a:alpha val="50000"/>
                        </a:srgbClr>
                      </a:gs>
                      <a:gs pos="47000">
                        <a:srgbClr val="F3CFBA"/>
                      </a:gs>
                      <a:gs pos="100000">
                        <a:srgbClr val="CCA185">
                          <a:alpha val="0"/>
                        </a:srgbClr>
                      </a:gs>
                    </a:gsLst>
                    <a:lin ang="1200000" scaled="0"/>
                    <a:tileRect/>
                  </a:gradFill>
                  <a:effectLst>
                    <a:outerShdw blurRad="419100" sx="102000" sy="102000" algn="ctr" rotWithShape="0">
                      <a:prstClr val="black">
                        <a:alpha val="30000"/>
                      </a:prstClr>
                    </a:outerShdw>
                  </a:effectLst>
                  <a:ea typeface="文鼎CS长美黑" panose="02010609010101010101" pitchFamily="49" charset="-122"/>
                </a:rPr>
                <a:t>号</a:t>
              </a:r>
              <a:endParaRPr lang="zh-CN" altLang="en-US" sz="13800" b="1" i="1" dirty="0">
                <a:gradFill flip="none" rotWithShape="1">
                  <a:gsLst>
                    <a:gs pos="63000">
                      <a:srgbClr val="DDB59C">
                        <a:alpha val="50000"/>
                      </a:srgbClr>
                    </a:gs>
                    <a:gs pos="47000">
                      <a:srgbClr val="F3CFBA"/>
                    </a:gs>
                    <a:gs pos="100000">
                      <a:srgbClr val="CCA185">
                        <a:alpha val="0"/>
                      </a:srgbClr>
                    </a:gs>
                  </a:gsLst>
                  <a:lin ang="1200000" scaled="0"/>
                  <a:tileRect/>
                </a:gradFill>
                <a:effectLst>
                  <a:outerShdw blurRad="419100" sx="102000" sy="102000" algn="ctr" rotWithShape="0">
                    <a:prstClr val="black">
                      <a:alpha val="30000"/>
                    </a:prstClr>
                  </a:outerShdw>
                </a:effectLst>
                <a:ea typeface="文鼎CS长美黑" panose="02010609010101010101" pitchFamily="49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131462" y="2123033"/>
              <a:ext cx="1942465" cy="221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3800" b="1" i="1" dirty="0">
                  <a:gradFill flip="none" rotWithShape="1">
                    <a:gsLst>
                      <a:gs pos="63000">
                        <a:srgbClr val="DDB59C">
                          <a:alpha val="50000"/>
                        </a:srgbClr>
                      </a:gs>
                      <a:gs pos="47000">
                        <a:srgbClr val="F3CFBA"/>
                      </a:gs>
                      <a:gs pos="100000">
                        <a:srgbClr val="CCA185">
                          <a:alpha val="0"/>
                        </a:srgbClr>
                      </a:gs>
                    </a:gsLst>
                    <a:lin ang="1200000" scaled="0"/>
                    <a:tileRect/>
                  </a:gradFill>
                  <a:effectLst>
                    <a:outerShdw blurRad="419100" sx="102000" sy="102000" algn="ctr" rotWithShape="0">
                      <a:prstClr val="black">
                        <a:alpha val="30000"/>
                      </a:prstClr>
                    </a:outerShdw>
                  </a:effectLst>
                  <a:ea typeface="文鼎CS长美黑" panose="02010609010101010101" pitchFamily="49" charset="-122"/>
                </a:rPr>
                <a:t>星</a:t>
              </a:r>
              <a:endParaRPr lang="zh-CN" altLang="en-US" sz="13800" b="1" i="1" dirty="0">
                <a:gradFill flip="none" rotWithShape="1">
                  <a:gsLst>
                    <a:gs pos="63000">
                      <a:srgbClr val="DDB59C">
                        <a:alpha val="50000"/>
                      </a:srgbClr>
                    </a:gs>
                    <a:gs pos="47000">
                      <a:srgbClr val="F3CFBA"/>
                    </a:gs>
                    <a:gs pos="100000">
                      <a:srgbClr val="CCA185">
                        <a:alpha val="0"/>
                      </a:srgbClr>
                    </a:gs>
                  </a:gsLst>
                  <a:lin ang="1200000" scaled="0"/>
                  <a:tileRect/>
                </a:gradFill>
                <a:effectLst>
                  <a:outerShdw blurRad="419100" sx="102000" sy="102000" algn="ctr" rotWithShape="0">
                    <a:prstClr val="black">
                      <a:alpha val="30000"/>
                    </a:prstClr>
                  </a:outerShdw>
                </a:effectLst>
                <a:ea typeface="文鼎CS长美黑" panose="02010609010101010101" pitchFamily="49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087444" y="2123033"/>
              <a:ext cx="1942465" cy="221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3800" b="1" i="1" dirty="0">
                  <a:gradFill flip="none" rotWithShape="1">
                    <a:gsLst>
                      <a:gs pos="63000">
                        <a:srgbClr val="DDB59C">
                          <a:alpha val="50000"/>
                        </a:srgbClr>
                      </a:gs>
                      <a:gs pos="47000">
                        <a:srgbClr val="F3CFBA"/>
                      </a:gs>
                      <a:gs pos="100000">
                        <a:srgbClr val="CCA185">
                          <a:alpha val="0"/>
                        </a:srgbClr>
                      </a:gs>
                    </a:gsLst>
                    <a:lin ang="1200000" scaled="0"/>
                    <a:tileRect/>
                  </a:gradFill>
                  <a:effectLst>
                    <a:outerShdw blurRad="419100" sx="102000" sy="102000" algn="ctr" rotWithShape="0">
                      <a:prstClr val="black">
                        <a:alpha val="30000"/>
                      </a:prstClr>
                    </a:outerShdw>
                  </a:effectLst>
                  <a:ea typeface="文鼎CS长美黑" panose="02010609010101010101" pitchFamily="49" charset="-122"/>
                </a:rPr>
                <a:t>一</a:t>
              </a:r>
              <a:endParaRPr lang="zh-CN" altLang="en-US" sz="13800" b="1" i="1" dirty="0">
                <a:gradFill flip="none" rotWithShape="1">
                  <a:gsLst>
                    <a:gs pos="63000">
                      <a:srgbClr val="DDB59C">
                        <a:alpha val="50000"/>
                      </a:srgbClr>
                    </a:gs>
                    <a:gs pos="47000">
                      <a:srgbClr val="F3CFBA"/>
                    </a:gs>
                    <a:gs pos="100000">
                      <a:srgbClr val="CCA185">
                        <a:alpha val="0"/>
                      </a:srgbClr>
                    </a:gs>
                  </a:gsLst>
                  <a:lin ang="1200000" scaled="0"/>
                  <a:tileRect/>
                </a:gradFill>
                <a:effectLst>
                  <a:outerShdw blurRad="419100" sx="102000" sy="102000" algn="ctr" rotWithShape="0">
                    <a:prstClr val="black">
                      <a:alpha val="30000"/>
                    </a:prstClr>
                  </a:outerShdw>
                </a:effectLst>
                <a:ea typeface="文鼎CS长美黑" panose="02010609010101010101" pitchFamily="49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155262" y="2123033"/>
              <a:ext cx="1942465" cy="221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3800" b="1" i="1" dirty="0">
                  <a:gradFill flip="none" rotWithShape="1">
                    <a:gsLst>
                      <a:gs pos="63000">
                        <a:srgbClr val="DDB59C">
                          <a:alpha val="50000"/>
                        </a:srgbClr>
                      </a:gs>
                      <a:gs pos="47000">
                        <a:srgbClr val="F3CFBA"/>
                      </a:gs>
                      <a:gs pos="100000">
                        <a:srgbClr val="CCA185">
                          <a:alpha val="0"/>
                        </a:srgbClr>
                      </a:gs>
                    </a:gsLst>
                    <a:lin ang="1200000" scaled="0"/>
                    <a:tileRect/>
                  </a:gradFill>
                  <a:effectLst>
                    <a:outerShdw blurRad="419100" sx="102000" sy="102000" algn="ctr" rotWithShape="0">
                      <a:prstClr val="black">
                        <a:alpha val="30000"/>
                      </a:prstClr>
                    </a:outerShdw>
                  </a:effectLst>
                  <a:ea typeface="文鼎CS长美黑" panose="02010609010101010101" pitchFamily="49" charset="-122"/>
                </a:rPr>
                <a:t>火</a:t>
              </a:r>
              <a:endParaRPr lang="zh-CN" altLang="en-US" sz="13800" b="1" i="1" dirty="0">
                <a:gradFill flip="none" rotWithShape="1">
                  <a:gsLst>
                    <a:gs pos="63000">
                      <a:srgbClr val="DDB59C">
                        <a:alpha val="50000"/>
                      </a:srgbClr>
                    </a:gs>
                    <a:gs pos="47000">
                      <a:srgbClr val="F3CFBA"/>
                    </a:gs>
                    <a:gs pos="100000">
                      <a:srgbClr val="CCA185">
                        <a:alpha val="0"/>
                      </a:srgbClr>
                    </a:gs>
                  </a:gsLst>
                  <a:lin ang="1200000" scaled="0"/>
                  <a:tileRect/>
                </a:gradFill>
                <a:effectLst>
                  <a:outerShdw blurRad="419100" sx="102000" sy="102000" algn="ctr" rotWithShape="0">
                    <a:prstClr val="black">
                      <a:alpha val="30000"/>
                    </a:prstClr>
                  </a:outerShdw>
                </a:effectLst>
                <a:ea typeface="文鼎CS长美黑" panose="02010609010101010101" pitchFamily="49" charset="-122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8432997" y="2726283"/>
              <a:ext cx="3067685" cy="1322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4000" b="1" i="1" dirty="0">
                <a:gradFill flip="none" rotWithShape="1">
                  <a:gsLst>
                    <a:gs pos="63000">
                      <a:srgbClr val="DDB59C">
                        <a:alpha val="50000"/>
                      </a:srgbClr>
                    </a:gs>
                    <a:gs pos="47000">
                      <a:srgbClr val="F3CFBA"/>
                    </a:gs>
                    <a:gs pos="100000">
                      <a:srgbClr val="CCA185">
                        <a:alpha val="0"/>
                      </a:srgbClr>
                    </a:gs>
                  </a:gsLst>
                  <a:lin ang="1200000" scaled="0"/>
                  <a:tileRect/>
                </a:gradFill>
                <a:effectLst>
                  <a:outerShdw blurRad="419100" sx="102000" sy="102000" algn="ctr" rotWithShape="0">
                    <a:prstClr val="black">
                      <a:alpha val="30000"/>
                    </a:prstClr>
                  </a:outerShdw>
                </a:effectLst>
                <a:ea typeface="文鼎CS长美黑" panose="02010609010101010101" pitchFamily="49" charset="-122"/>
              </a:endParaRPr>
            </a:p>
            <a:p>
              <a:pPr algn="ctr"/>
              <a:r>
                <a:rPr lang="zh-CN" altLang="en-US" sz="4000" b="1" i="1" dirty="0">
                  <a:gradFill flip="none" rotWithShape="1">
                    <a:gsLst>
                      <a:gs pos="63000">
                        <a:srgbClr val="DDB59C">
                          <a:alpha val="50000"/>
                        </a:srgbClr>
                      </a:gs>
                      <a:gs pos="47000">
                        <a:srgbClr val="F3CFBA"/>
                      </a:gs>
                      <a:gs pos="100000">
                        <a:srgbClr val="CCA185">
                          <a:alpha val="0"/>
                        </a:srgbClr>
                      </a:gs>
                    </a:gsLst>
                    <a:lin ang="1200000" scaled="0"/>
                    <a:tileRect/>
                  </a:gradFill>
                  <a:effectLst>
                    <a:outerShdw blurRad="419100" sx="102000" sy="102000" algn="ctr" rotWithShape="0">
                      <a:prstClr val="black">
                        <a:alpha val="30000"/>
                      </a:prstClr>
                    </a:outerShdw>
                  </a:effectLst>
                  <a:ea typeface="文鼎CS长美黑" panose="02010609010101010101" pitchFamily="49" charset="-122"/>
                </a:rPr>
                <a:t>小组展示</a:t>
              </a:r>
              <a:endParaRPr lang="zh-CN" altLang="en-US" sz="4000" b="1" i="1" dirty="0">
                <a:gradFill flip="none" rotWithShape="1">
                  <a:gsLst>
                    <a:gs pos="63000">
                      <a:srgbClr val="DDB59C">
                        <a:alpha val="50000"/>
                      </a:srgbClr>
                    </a:gs>
                    <a:gs pos="47000">
                      <a:srgbClr val="F3CFBA"/>
                    </a:gs>
                    <a:gs pos="100000">
                      <a:srgbClr val="CCA185">
                        <a:alpha val="0"/>
                      </a:srgbClr>
                    </a:gs>
                  </a:gsLst>
                  <a:lin ang="1200000" scaled="0"/>
                  <a:tileRect/>
                </a:gradFill>
                <a:effectLst>
                  <a:outerShdw blurRad="419100" sx="102000" sy="102000" algn="ctr" rotWithShape="0">
                    <a:prstClr val="black">
                      <a:alpha val="30000"/>
                    </a:prstClr>
                  </a:outerShdw>
                </a:effectLst>
                <a:ea typeface="文鼎CS长美黑" panose="02010609010101010101" pitchFamily="49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264220" y="6474825"/>
            <a:ext cx="259392" cy="186116"/>
            <a:chOff x="10431624" y="5523722"/>
            <a:chExt cx="365003" cy="189723"/>
          </a:xfrm>
        </p:grpSpPr>
        <p:cxnSp>
          <p:nvCxnSpPr>
            <p:cNvPr id="73" name="直接连接符 72"/>
            <p:cNvCxnSpPr/>
            <p:nvPr/>
          </p:nvCxnSpPr>
          <p:spPr>
            <a:xfrm>
              <a:off x="10431624" y="5523722"/>
              <a:ext cx="365003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F3CFBA"/>
                  </a:gs>
                  <a:gs pos="100000">
                    <a:srgbClr val="CCA18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10431624" y="5620138"/>
              <a:ext cx="365003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F3CFBA"/>
                  </a:gs>
                  <a:gs pos="100000">
                    <a:srgbClr val="CCA18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10431624" y="5713445"/>
              <a:ext cx="365003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F3CFBA"/>
                  </a:gs>
                  <a:gs pos="100000">
                    <a:srgbClr val="CCA18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矩形 83"/>
          <p:cNvSpPr/>
          <p:nvPr/>
        </p:nvSpPr>
        <p:spPr>
          <a:xfrm>
            <a:off x="7666901" y="4254773"/>
            <a:ext cx="197421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>
                <a:solidFill>
                  <a:srgbClr val="F3CFBA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9 </a:t>
            </a:r>
            <a:r>
              <a:rPr lang="zh-CN" altLang="en-US" sz="2800" b="1" i="1" dirty="0">
                <a:solidFill>
                  <a:srgbClr val="F3CFBA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月 </a:t>
            </a:r>
            <a:r>
              <a:rPr lang="en-US" altLang="zh-CN" sz="2800" b="1" i="1" dirty="0">
                <a:solidFill>
                  <a:srgbClr val="F3CFBA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8 </a:t>
            </a:r>
            <a:r>
              <a:rPr lang="zh-CN" altLang="en-US" sz="2800" b="1" i="1" dirty="0">
                <a:solidFill>
                  <a:srgbClr val="F3CFBA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日</a:t>
            </a:r>
            <a:r>
              <a:rPr lang="zh-CN" altLang="en-US" sz="2800" dirty="0">
                <a:solidFill>
                  <a:srgbClr val="F3CFBA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 </a:t>
            </a:r>
            <a:endParaRPr lang="zh-CN" altLang="en-US" sz="2800" dirty="0">
              <a:solidFill>
                <a:srgbClr val="F3CFBA"/>
              </a:solidFill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7541170" y="4723234"/>
            <a:ext cx="286702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i="1" dirty="0">
                <a:solidFill>
                  <a:srgbClr val="F3CFBA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中国   广州</a:t>
            </a:r>
            <a:r>
              <a:rPr lang="zh-CN" altLang="en-US" sz="2800" b="1" i="1" dirty="0">
                <a:solidFill>
                  <a:srgbClr val="FFE5DB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增城</a:t>
            </a:r>
            <a:endParaRPr lang="zh-CN" altLang="en-US" sz="2800" b="1" i="1" dirty="0">
              <a:solidFill>
                <a:srgbClr val="FFE5DB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cxnSp>
        <p:nvCxnSpPr>
          <p:cNvPr id="1024" name="直接连接符 1023"/>
          <p:cNvCxnSpPr/>
          <p:nvPr/>
        </p:nvCxnSpPr>
        <p:spPr>
          <a:xfrm flipH="1">
            <a:off x="7545511" y="4460032"/>
            <a:ext cx="3810" cy="1167765"/>
          </a:xfrm>
          <a:prstGeom prst="line">
            <a:avLst/>
          </a:prstGeom>
          <a:ln>
            <a:gradFill>
              <a:gsLst>
                <a:gs pos="0">
                  <a:srgbClr val="F3CFBA">
                    <a:alpha val="50000"/>
                  </a:srgbClr>
                </a:gs>
                <a:gs pos="100000">
                  <a:srgbClr val="CCA185">
                    <a:alpha val="50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3" name="组合 1032"/>
          <p:cNvGrpSpPr/>
          <p:nvPr/>
        </p:nvGrpSpPr>
        <p:grpSpPr>
          <a:xfrm rot="0">
            <a:off x="11860530" y="6523990"/>
            <a:ext cx="52705" cy="91440"/>
            <a:chOff x="2675446" y="4368438"/>
            <a:chExt cx="105076" cy="183188"/>
          </a:xfrm>
        </p:grpSpPr>
        <p:cxnSp>
          <p:nvCxnSpPr>
            <p:cNvPr id="1031" name="直接连接符 1030"/>
            <p:cNvCxnSpPr/>
            <p:nvPr/>
          </p:nvCxnSpPr>
          <p:spPr>
            <a:xfrm>
              <a:off x="2679776" y="4368438"/>
              <a:ext cx="100746" cy="91594"/>
            </a:xfrm>
            <a:prstGeom prst="line">
              <a:avLst/>
            </a:prstGeom>
            <a:ln>
              <a:gradFill>
                <a:gsLst>
                  <a:gs pos="0">
                    <a:srgbClr val="F3CFBA"/>
                  </a:gs>
                  <a:gs pos="100000">
                    <a:srgbClr val="CCA18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>
            <a:xfrm flipH="1">
              <a:off x="2675446" y="4460032"/>
              <a:ext cx="100746" cy="91594"/>
            </a:xfrm>
            <a:prstGeom prst="line">
              <a:avLst/>
            </a:prstGeom>
            <a:ln>
              <a:gradFill>
                <a:gsLst>
                  <a:gs pos="0">
                    <a:srgbClr val="F3CFBA"/>
                  </a:gs>
                  <a:gs pos="100000">
                    <a:srgbClr val="CCA18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264160" y="191770"/>
            <a:ext cx="46545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E5DB"/>
                </a:solidFill>
              </a:rPr>
              <a:t>广州华商学院</a:t>
            </a:r>
            <a:r>
              <a:rPr lang="en-US" altLang="zh-CN" sz="2400" b="1">
                <a:solidFill>
                  <a:srgbClr val="FFE5DB"/>
                </a:solidFill>
              </a:rPr>
              <a:t>&amp;</a:t>
            </a:r>
            <a:r>
              <a:rPr lang="zh-CN" altLang="en-US" sz="2400" b="1">
                <a:solidFill>
                  <a:srgbClr val="FFE5DB"/>
                </a:solidFill>
              </a:rPr>
              <a:t>粤嵌</a:t>
            </a:r>
            <a:r>
              <a:rPr lang="zh-CN" altLang="en-US" sz="2400" b="1">
                <a:solidFill>
                  <a:srgbClr val="FFE5DB"/>
                </a:solidFill>
              </a:rPr>
              <a:t>科技</a:t>
            </a:r>
            <a:endParaRPr lang="zh-CN" altLang="en-US" sz="2400" b="1">
              <a:solidFill>
                <a:srgbClr val="FFE5DB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49515" y="5320030"/>
            <a:ext cx="46545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i="1">
                <a:solidFill>
                  <a:srgbClr val="F3CFBA"/>
                </a:solidFill>
              </a:rPr>
              <a:t>汇报人：韦志</a:t>
            </a:r>
            <a:r>
              <a:rPr lang="zh-CN" altLang="en-US" sz="2400" b="1" i="1">
                <a:solidFill>
                  <a:srgbClr val="F3CFBA"/>
                </a:solidFill>
              </a:rPr>
              <a:t>建</a:t>
            </a:r>
            <a:endParaRPr lang="zh-CN" altLang="en-US" sz="2400" b="1" i="1">
              <a:solidFill>
                <a:srgbClr val="F3CFBA"/>
              </a:solidFill>
            </a:endParaRPr>
          </a:p>
          <a:p>
            <a:r>
              <a:rPr lang="zh-CN" altLang="en-US" sz="2400" b="1" i="1">
                <a:solidFill>
                  <a:srgbClr val="F3CFBA"/>
                </a:solidFill>
              </a:rPr>
              <a:t>韦志建</a:t>
            </a:r>
            <a:r>
              <a:rPr lang="en-US" altLang="zh-CN" sz="2400" b="1" i="1">
                <a:solidFill>
                  <a:srgbClr val="F3CFBA"/>
                </a:solidFill>
              </a:rPr>
              <a:t> </a:t>
            </a:r>
            <a:r>
              <a:rPr lang="zh-CN" altLang="en-US" sz="2400" b="1" i="1">
                <a:solidFill>
                  <a:srgbClr val="F3CFBA"/>
                </a:solidFill>
              </a:rPr>
              <a:t>温兆安</a:t>
            </a:r>
            <a:r>
              <a:rPr lang="en-US" altLang="zh-CN" sz="2400" b="1" i="1">
                <a:solidFill>
                  <a:srgbClr val="F3CFBA"/>
                </a:solidFill>
              </a:rPr>
              <a:t> </a:t>
            </a:r>
            <a:r>
              <a:rPr lang="zh-CN" altLang="en-US" sz="2400" b="1" i="1">
                <a:solidFill>
                  <a:srgbClr val="F3CFBA"/>
                </a:solidFill>
              </a:rPr>
              <a:t>徐浩予</a:t>
            </a:r>
            <a:r>
              <a:rPr lang="en-US" altLang="zh-CN" sz="2400" b="1" i="1">
                <a:solidFill>
                  <a:srgbClr val="F3CFBA"/>
                </a:solidFill>
              </a:rPr>
              <a:t> </a:t>
            </a:r>
            <a:r>
              <a:rPr lang="zh-CN" altLang="en-US" sz="2400" b="1" i="1">
                <a:solidFill>
                  <a:srgbClr val="F3CFBA"/>
                </a:solidFill>
              </a:rPr>
              <a:t>陈建文</a:t>
            </a:r>
            <a:endParaRPr lang="zh-CN" altLang="en-US" sz="2400" b="1" i="1">
              <a:solidFill>
                <a:srgbClr val="F3CFBA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组合 73"/>
          <p:cNvGrpSpPr/>
          <p:nvPr/>
        </p:nvGrpSpPr>
        <p:grpSpPr>
          <a:xfrm>
            <a:off x="264220" y="6474825"/>
            <a:ext cx="259392" cy="186116"/>
            <a:chOff x="10431624" y="5523722"/>
            <a:chExt cx="365003" cy="189723"/>
          </a:xfrm>
        </p:grpSpPr>
        <p:cxnSp>
          <p:nvCxnSpPr>
            <p:cNvPr id="73" name="直接连接符 72"/>
            <p:cNvCxnSpPr/>
            <p:nvPr/>
          </p:nvCxnSpPr>
          <p:spPr>
            <a:xfrm>
              <a:off x="10431624" y="5523722"/>
              <a:ext cx="365003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F3CFBA"/>
                  </a:gs>
                  <a:gs pos="100000">
                    <a:srgbClr val="CCA18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10431624" y="5620138"/>
              <a:ext cx="365003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F3CFBA"/>
                  </a:gs>
                  <a:gs pos="100000">
                    <a:srgbClr val="CCA18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10431624" y="5713445"/>
              <a:ext cx="365003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F3CFBA"/>
                  </a:gs>
                  <a:gs pos="100000">
                    <a:srgbClr val="CCA18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12"/>
          <p:cNvSpPr/>
          <p:nvPr/>
        </p:nvSpPr>
        <p:spPr>
          <a:xfrm>
            <a:off x="4895850" y="1714500"/>
            <a:ext cx="5887085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000" b="1" dirty="0">
                <a:gradFill flip="none" rotWithShape="1">
                  <a:gsLst>
                    <a:gs pos="0">
                      <a:srgbClr val="CBCAC8"/>
                    </a:gs>
                    <a:gs pos="100000">
                      <a:srgbClr val="31302E"/>
                    </a:gs>
                  </a:gsLst>
                  <a:lin ang="2700000" scaled="1"/>
                  <a:tileRect/>
                </a:gradFill>
                <a:latin typeface="SF Pro SC"/>
              </a:rPr>
              <a:t>用户注册，后台信息录入</a:t>
            </a:r>
            <a:endParaRPr lang="zh-CN" altLang="en-US" sz="4000" b="1" i="0" dirty="0">
              <a:gradFill flip="none" rotWithShape="1">
                <a:gsLst>
                  <a:gs pos="0">
                    <a:srgbClr val="CBCAC8"/>
                  </a:gs>
                  <a:gs pos="100000">
                    <a:srgbClr val="31302E"/>
                  </a:gs>
                </a:gsLst>
                <a:lin ang="2700000" scaled="1"/>
                <a:tileRect/>
              </a:gradFill>
              <a:effectLst/>
              <a:latin typeface="SF Pro SC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4160" y="191770"/>
            <a:ext cx="46545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E5DB"/>
                </a:solidFill>
              </a:rPr>
              <a:t>广州华商学院</a:t>
            </a:r>
            <a:r>
              <a:rPr lang="en-US" altLang="zh-CN" sz="2400" b="1">
                <a:solidFill>
                  <a:srgbClr val="FFE5DB"/>
                </a:solidFill>
              </a:rPr>
              <a:t>&amp;</a:t>
            </a:r>
            <a:r>
              <a:rPr lang="zh-CN" altLang="en-US" sz="2400" b="1">
                <a:solidFill>
                  <a:srgbClr val="FFE5DB"/>
                </a:solidFill>
              </a:rPr>
              <a:t>粤嵌</a:t>
            </a:r>
            <a:r>
              <a:rPr lang="zh-CN" altLang="en-US" sz="2400" b="1">
                <a:solidFill>
                  <a:srgbClr val="FFE5DB"/>
                </a:solidFill>
              </a:rPr>
              <a:t>科技</a:t>
            </a:r>
            <a:endParaRPr lang="zh-CN" altLang="en-US" sz="2400" b="1">
              <a:solidFill>
                <a:srgbClr val="FFE5DB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835" y="1257935"/>
            <a:ext cx="3606165" cy="34124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645" y="3025140"/>
            <a:ext cx="6881495" cy="16452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组合 73"/>
          <p:cNvGrpSpPr/>
          <p:nvPr/>
        </p:nvGrpSpPr>
        <p:grpSpPr>
          <a:xfrm>
            <a:off x="264220" y="6474825"/>
            <a:ext cx="259392" cy="186116"/>
            <a:chOff x="10431624" y="5523722"/>
            <a:chExt cx="365003" cy="189723"/>
          </a:xfrm>
        </p:grpSpPr>
        <p:cxnSp>
          <p:nvCxnSpPr>
            <p:cNvPr id="73" name="直接连接符 72"/>
            <p:cNvCxnSpPr/>
            <p:nvPr/>
          </p:nvCxnSpPr>
          <p:spPr>
            <a:xfrm>
              <a:off x="10431624" y="5523722"/>
              <a:ext cx="365003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F3CFBA"/>
                  </a:gs>
                  <a:gs pos="100000">
                    <a:srgbClr val="CCA18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10431624" y="5620138"/>
              <a:ext cx="365003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F3CFBA"/>
                  </a:gs>
                  <a:gs pos="100000">
                    <a:srgbClr val="CCA18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10431624" y="5713445"/>
              <a:ext cx="365003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F3CFBA"/>
                  </a:gs>
                  <a:gs pos="100000">
                    <a:srgbClr val="CCA18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-2880312" y="2968400"/>
            <a:ext cx="17952624" cy="494207"/>
            <a:chOff x="-2715970" y="2968400"/>
            <a:chExt cx="17952624" cy="49420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62419" y="-109989"/>
              <a:ext cx="494206" cy="6650984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H="1">
              <a:off x="11664059" y="-109988"/>
              <a:ext cx="494206" cy="6650984"/>
            </a:xfrm>
            <a:prstGeom prst="rect">
              <a:avLst/>
            </a:prstGeom>
          </p:spPr>
        </p:pic>
      </p:grpSp>
      <p:sp>
        <p:nvSpPr>
          <p:cNvPr id="5" name="文本框 4"/>
          <p:cNvSpPr txBox="1"/>
          <p:nvPr/>
        </p:nvSpPr>
        <p:spPr>
          <a:xfrm>
            <a:off x="3855720" y="2591435"/>
            <a:ext cx="492569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>
                <a:gradFill>
                  <a:gsLst>
                    <a:gs pos="0">
                      <a:srgbClr val="F3CFBA"/>
                    </a:gs>
                    <a:gs pos="100000">
                      <a:srgbClr val="CCA185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购物车</a:t>
            </a:r>
            <a:r>
              <a:rPr lang="zh-CN" altLang="en-US" sz="6600" b="1" dirty="0">
                <a:gradFill>
                  <a:gsLst>
                    <a:gs pos="0">
                      <a:srgbClr val="F3CFBA"/>
                    </a:gs>
                    <a:gs pos="100000">
                      <a:srgbClr val="CCA185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下单</a:t>
            </a:r>
            <a:endParaRPr lang="zh-CN" altLang="en-US" sz="6600" b="1" dirty="0">
              <a:gradFill>
                <a:gsLst>
                  <a:gs pos="0">
                    <a:srgbClr val="F3CFBA"/>
                  </a:gs>
                  <a:gs pos="100000">
                    <a:srgbClr val="CCA185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4160" y="191770"/>
            <a:ext cx="46545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E5DB"/>
                </a:solidFill>
              </a:rPr>
              <a:t>广州华商学院</a:t>
            </a:r>
            <a:r>
              <a:rPr lang="en-US" altLang="zh-CN" sz="2400" b="1">
                <a:solidFill>
                  <a:srgbClr val="FFE5DB"/>
                </a:solidFill>
              </a:rPr>
              <a:t>&amp;</a:t>
            </a:r>
            <a:r>
              <a:rPr lang="zh-CN" altLang="en-US" sz="2400" b="1">
                <a:solidFill>
                  <a:srgbClr val="FFE5DB"/>
                </a:solidFill>
              </a:rPr>
              <a:t>粤嵌</a:t>
            </a:r>
            <a:r>
              <a:rPr lang="zh-CN" altLang="en-US" sz="2400" b="1">
                <a:solidFill>
                  <a:srgbClr val="FFE5DB"/>
                </a:solidFill>
              </a:rPr>
              <a:t>科技</a:t>
            </a:r>
            <a:endParaRPr lang="zh-CN" altLang="en-US" sz="2400" b="1">
              <a:solidFill>
                <a:srgbClr val="FFE5DB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组合 73"/>
          <p:cNvGrpSpPr/>
          <p:nvPr/>
        </p:nvGrpSpPr>
        <p:grpSpPr>
          <a:xfrm>
            <a:off x="264220" y="6474825"/>
            <a:ext cx="259392" cy="186116"/>
            <a:chOff x="10431624" y="5523722"/>
            <a:chExt cx="365003" cy="189723"/>
          </a:xfrm>
        </p:grpSpPr>
        <p:cxnSp>
          <p:nvCxnSpPr>
            <p:cNvPr id="73" name="直接连接符 72"/>
            <p:cNvCxnSpPr/>
            <p:nvPr/>
          </p:nvCxnSpPr>
          <p:spPr>
            <a:xfrm>
              <a:off x="10431624" y="5523722"/>
              <a:ext cx="365003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F3CFBA"/>
                  </a:gs>
                  <a:gs pos="100000">
                    <a:srgbClr val="CCA18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10431624" y="5620138"/>
              <a:ext cx="365003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F3CFBA"/>
                  </a:gs>
                  <a:gs pos="100000">
                    <a:srgbClr val="CCA18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10431624" y="5713445"/>
              <a:ext cx="365003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F3CFBA"/>
                  </a:gs>
                  <a:gs pos="100000">
                    <a:srgbClr val="CCA18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12"/>
          <p:cNvSpPr/>
          <p:nvPr/>
        </p:nvSpPr>
        <p:spPr>
          <a:xfrm>
            <a:off x="7801610" y="2860675"/>
            <a:ext cx="4091305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000" b="1" dirty="0">
                <a:gradFill flip="none" rotWithShape="1">
                  <a:gsLst>
                    <a:gs pos="0">
                      <a:srgbClr val="CBCAC8"/>
                    </a:gs>
                    <a:gs pos="100000">
                      <a:srgbClr val="31302E"/>
                    </a:gs>
                  </a:gsLst>
                  <a:lin ang="2700000" scaled="1"/>
                  <a:tileRect/>
                </a:gradFill>
                <a:latin typeface="SF Pro SC"/>
              </a:rPr>
              <a:t>全面屏，全然新视野</a:t>
            </a:r>
            <a:endParaRPr lang="zh-CN" altLang="en-US" sz="4000" b="1" i="0" dirty="0">
              <a:gradFill flip="none" rotWithShape="1">
                <a:gsLst>
                  <a:gs pos="0">
                    <a:srgbClr val="CBCAC8"/>
                  </a:gs>
                  <a:gs pos="100000">
                    <a:srgbClr val="31302E"/>
                  </a:gs>
                </a:gsLst>
                <a:lin ang="2700000" scaled="1"/>
                <a:tileRect/>
              </a:gradFill>
              <a:effectLst/>
              <a:latin typeface="SF Pro SC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4160" y="191770"/>
            <a:ext cx="46545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E5DB"/>
                </a:solidFill>
              </a:rPr>
              <a:t>广州华商学院</a:t>
            </a:r>
            <a:r>
              <a:rPr lang="en-US" altLang="zh-CN" sz="2400" b="1">
                <a:solidFill>
                  <a:srgbClr val="FFE5DB"/>
                </a:solidFill>
              </a:rPr>
              <a:t>&amp;</a:t>
            </a:r>
            <a:r>
              <a:rPr lang="zh-CN" altLang="en-US" sz="2400" b="1">
                <a:solidFill>
                  <a:srgbClr val="FFE5DB"/>
                </a:solidFill>
              </a:rPr>
              <a:t>粤嵌</a:t>
            </a:r>
            <a:r>
              <a:rPr lang="zh-CN" altLang="en-US" sz="2400" b="1">
                <a:solidFill>
                  <a:srgbClr val="FFE5DB"/>
                </a:solidFill>
              </a:rPr>
              <a:t>科技</a:t>
            </a:r>
            <a:endParaRPr lang="zh-CN" altLang="en-US" sz="2400" b="1">
              <a:solidFill>
                <a:srgbClr val="FFE5DB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15" y="1272540"/>
            <a:ext cx="7843520" cy="4312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组合 73"/>
          <p:cNvGrpSpPr/>
          <p:nvPr/>
        </p:nvGrpSpPr>
        <p:grpSpPr>
          <a:xfrm>
            <a:off x="264220" y="6474825"/>
            <a:ext cx="259392" cy="186116"/>
            <a:chOff x="10431624" y="5523722"/>
            <a:chExt cx="365003" cy="189723"/>
          </a:xfrm>
        </p:grpSpPr>
        <p:cxnSp>
          <p:nvCxnSpPr>
            <p:cNvPr id="73" name="直接连接符 72"/>
            <p:cNvCxnSpPr/>
            <p:nvPr/>
          </p:nvCxnSpPr>
          <p:spPr>
            <a:xfrm>
              <a:off x="10431624" y="5523722"/>
              <a:ext cx="365003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F3CFBA"/>
                  </a:gs>
                  <a:gs pos="100000">
                    <a:srgbClr val="CCA18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10431624" y="5620138"/>
              <a:ext cx="365003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F3CFBA"/>
                  </a:gs>
                  <a:gs pos="100000">
                    <a:srgbClr val="CCA18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10431624" y="5713445"/>
              <a:ext cx="365003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F3CFBA"/>
                  </a:gs>
                  <a:gs pos="100000">
                    <a:srgbClr val="CCA18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10796627" y="6430908"/>
            <a:ext cx="1218363" cy="276999"/>
            <a:chOff x="10796627" y="6430908"/>
            <a:chExt cx="1218363" cy="276999"/>
          </a:xfrm>
        </p:grpSpPr>
        <p:sp>
          <p:nvSpPr>
            <p:cNvPr id="23" name="文本框 22"/>
            <p:cNvSpPr txBox="1"/>
            <p:nvPr/>
          </p:nvSpPr>
          <p:spPr>
            <a:xfrm>
              <a:off x="10796627" y="6430908"/>
              <a:ext cx="1218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gradFill>
                    <a:gsLst>
                      <a:gs pos="0">
                        <a:srgbClr val="F3CFBA">
                          <a:alpha val="50000"/>
                        </a:srgbClr>
                      </a:gs>
                      <a:gs pos="100000">
                        <a:srgbClr val="CCA185">
                          <a:alpha val="50000"/>
                        </a:srgbClr>
                      </a:gs>
                    </a:gsLst>
                    <a:lin ang="5400000" scaled="1"/>
                  </a:gradFill>
                </a:rPr>
                <a:t>进一步了解</a:t>
              </a:r>
              <a:endParaRPr lang="zh-CN" altLang="en-US" sz="1200" dirty="0">
                <a:gradFill>
                  <a:gsLst>
                    <a:gs pos="0">
                      <a:srgbClr val="F3CFBA">
                        <a:alpha val="50000"/>
                      </a:srgbClr>
                    </a:gs>
                    <a:gs pos="100000">
                      <a:srgbClr val="CCA185">
                        <a:alpha val="50000"/>
                      </a:srgbClr>
                    </a:gs>
                  </a:gsLst>
                  <a:lin ang="5400000" scaled="1"/>
                </a:gradFill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11860789" y="6523821"/>
              <a:ext cx="52538" cy="91594"/>
              <a:chOff x="2675446" y="4368438"/>
              <a:chExt cx="105076" cy="183188"/>
            </a:xfrm>
          </p:grpSpPr>
          <p:cxnSp>
            <p:nvCxnSpPr>
              <p:cNvPr id="25" name="直接连接符 24"/>
              <p:cNvCxnSpPr/>
              <p:nvPr/>
            </p:nvCxnSpPr>
            <p:spPr>
              <a:xfrm>
                <a:off x="2679776" y="4368438"/>
                <a:ext cx="100746" cy="91594"/>
              </a:xfrm>
              <a:prstGeom prst="line">
                <a:avLst/>
              </a:prstGeom>
              <a:ln>
                <a:gradFill>
                  <a:gsLst>
                    <a:gs pos="0">
                      <a:srgbClr val="F3CFBA"/>
                    </a:gs>
                    <a:gs pos="100000">
                      <a:srgbClr val="CCA185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 flipH="1">
                <a:off x="2675446" y="4460032"/>
                <a:ext cx="100746" cy="91594"/>
              </a:xfrm>
              <a:prstGeom prst="line">
                <a:avLst/>
              </a:prstGeom>
              <a:ln>
                <a:gradFill>
                  <a:gsLst>
                    <a:gs pos="0">
                      <a:srgbClr val="F3CFBA"/>
                    </a:gs>
                    <a:gs pos="100000">
                      <a:srgbClr val="CCA185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组合 1"/>
          <p:cNvGrpSpPr/>
          <p:nvPr/>
        </p:nvGrpSpPr>
        <p:grpSpPr>
          <a:xfrm>
            <a:off x="-2880312" y="2968400"/>
            <a:ext cx="17952624" cy="494207"/>
            <a:chOff x="-2715970" y="2968400"/>
            <a:chExt cx="17952624" cy="49420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62419" y="-109989"/>
              <a:ext cx="494206" cy="6650984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H="1">
              <a:off x="11664059" y="-109988"/>
              <a:ext cx="494206" cy="6650984"/>
            </a:xfrm>
            <a:prstGeom prst="rect">
              <a:avLst/>
            </a:prstGeom>
          </p:spPr>
        </p:pic>
      </p:grpSp>
      <p:sp>
        <p:nvSpPr>
          <p:cNvPr id="5" name="文本框 4"/>
          <p:cNvSpPr txBox="1"/>
          <p:nvPr/>
        </p:nvSpPr>
        <p:spPr>
          <a:xfrm>
            <a:off x="3855720" y="2591435"/>
            <a:ext cx="429704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>
                <a:gradFill>
                  <a:gsLst>
                    <a:gs pos="0">
                      <a:srgbClr val="F3CFBA"/>
                    </a:gs>
                    <a:gs pos="100000">
                      <a:srgbClr val="CCA185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商城</a:t>
            </a:r>
            <a:r>
              <a:rPr lang="zh-CN" altLang="en-US" sz="6600" b="1" dirty="0">
                <a:gradFill>
                  <a:gsLst>
                    <a:gs pos="0">
                      <a:srgbClr val="F3CFBA"/>
                    </a:gs>
                    <a:gs pos="100000">
                      <a:srgbClr val="CCA185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endParaRPr lang="zh-CN" altLang="en-US" sz="6600" b="1" dirty="0">
              <a:gradFill>
                <a:gsLst>
                  <a:gs pos="0">
                    <a:srgbClr val="F3CFBA"/>
                  </a:gs>
                  <a:gs pos="100000">
                    <a:srgbClr val="CCA185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4160" y="191770"/>
            <a:ext cx="46545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E5DB"/>
                </a:solidFill>
              </a:rPr>
              <a:t>广州华商学院</a:t>
            </a:r>
            <a:r>
              <a:rPr lang="en-US" altLang="zh-CN" sz="2400" b="1">
                <a:solidFill>
                  <a:srgbClr val="FFE5DB"/>
                </a:solidFill>
              </a:rPr>
              <a:t>&amp;</a:t>
            </a:r>
            <a:r>
              <a:rPr lang="zh-CN" altLang="en-US" sz="2400" b="1">
                <a:solidFill>
                  <a:srgbClr val="FFE5DB"/>
                </a:solidFill>
              </a:rPr>
              <a:t>粤嵌</a:t>
            </a:r>
            <a:r>
              <a:rPr lang="zh-CN" altLang="en-US" sz="2400" b="1">
                <a:solidFill>
                  <a:srgbClr val="FFE5DB"/>
                </a:solidFill>
              </a:rPr>
              <a:t>科技</a:t>
            </a:r>
            <a:endParaRPr lang="zh-CN" altLang="en-US" sz="2400" b="1">
              <a:solidFill>
                <a:srgbClr val="FFE5DB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138017" y="1360227"/>
            <a:ext cx="53644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gradFill>
                  <a:gsLst>
                    <a:gs pos="0">
                      <a:srgbClr val="F3CFBA"/>
                    </a:gs>
                    <a:gs pos="100000">
                      <a:srgbClr val="CCA185"/>
                    </a:gs>
                  </a:gsLst>
                  <a:lin ang="5400000" scaled="1"/>
                </a:gradFill>
                <a:latin typeface="SF Pro SC"/>
              </a:rPr>
              <a:t>超清晰的商城首页，搜索引擎</a:t>
            </a:r>
            <a:r>
              <a:rPr lang="zh-CN" altLang="en-US" sz="2400" b="1" dirty="0">
                <a:gradFill>
                  <a:gsLst>
                    <a:gs pos="0">
                      <a:srgbClr val="F3CFBA"/>
                    </a:gs>
                    <a:gs pos="100000">
                      <a:srgbClr val="CCA185"/>
                    </a:gs>
                  </a:gsLst>
                  <a:lin ang="5400000" scaled="1"/>
                </a:gradFill>
                <a:latin typeface="SF Pro SC"/>
              </a:rPr>
              <a:t>一触即达</a:t>
            </a:r>
            <a:endParaRPr lang="en-US" altLang="zh-CN" sz="2400" b="1" dirty="0">
              <a:gradFill>
                <a:gsLst>
                  <a:gs pos="0">
                    <a:srgbClr val="F3CFBA"/>
                  </a:gs>
                  <a:gs pos="100000">
                    <a:srgbClr val="CCA185"/>
                  </a:gs>
                </a:gsLst>
                <a:lin ang="5400000" scaled="1"/>
              </a:gradFill>
              <a:latin typeface="SF Pro SC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65802" y="575880"/>
            <a:ext cx="323088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gradFill>
                  <a:gsLst>
                    <a:gs pos="0">
                      <a:srgbClr val="F3CFBA"/>
                    </a:gs>
                    <a:gs pos="100000">
                      <a:srgbClr val="CCA185"/>
                    </a:gs>
                  </a:gsLst>
                  <a:lin ang="5400000" scaled="1"/>
                </a:gradFill>
                <a:latin typeface="SF Pro SC"/>
              </a:rPr>
              <a:t>超级商城</a:t>
            </a:r>
            <a:r>
              <a:rPr lang="zh-CN" altLang="en-US" sz="4000" b="1" dirty="0">
                <a:gradFill>
                  <a:gsLst>
                    <a:gs pos="0">
                      <a:srgbClr val="F3CFBA"/>
                    </a:gs>
                    <a:gs pos="100000">
                      <a:srgbClr val="CCA185"/>
                    </a:gs>
                  </a:gsLst>
                  <a:lin ang="5400000" scaled="1"/>
                </a:gradFill>
                <a:latin typeface="SF Pro SC"/>
              </a:rPr>
              <a:t>首页</a:t>
            </a:r>
            <a:endParaRPr lang="zh-CN" altLang="en-US" sz="4000" dirty="0"/>
          </a:p>
        </p:txBody>
      </p:sp>
      <p:pic>
        <p:nvPicPr>
          <p:cNvPr id="38" name="图形 37"/>
          <p:cNvPicPr>
            <a:picLocks noChangeAspect="1"/>
          </p:cNvPicPr>
          <p:nvPr/>
        </p:nvPicPr>
        <p:blipFill>
          <a:blip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545875" y="5168084"/>
            <a:ext cx="1116700" cy="18611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340" y="1820545"/>
            <a:ext cx="8168640" cy="45135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4160" y="191770"/>
            <a:ext cx="46545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E5DB"/>
                </a:solidFill>
              </a:rPr>
              <a:t>广州华商学院</a:t>
            </a:r>
            <a:r>
              <a:rPr lang="en-US" altLang="zh-CN" sz="2400" b="1">
                <a:solidFill>
                  <a:srgbClr val="FFE5DB"/>
                </a:solidFill>
              </a:rPr>
              <a:t>&amp;</a:t>
            </a:r>
            <a:r>
              <a:rPr lang="zh-CN" altLang="en-US" sz="2400" b="1">
                <a:solidFill>
                  <a:srgbClr val="FFE5DB"/>
                </a:solidFill>
              </a:rPr>
              <a:t>粤嵌</a:t>
            </a:r>
            <a:r>
              <a:rPr lang="zh-CN" altLang="en-US" sz="2400" b="1">
                <a:solidFill>
                  <a:srgbClr val="FFE5DB"/>
                </a:solidFill>
              </a:rPr>
              <a:t>科技</a:t>
            </a:r>
            <a:endParaRPr lang="zh-CN" altLang="en-US" sz="2400" b="1">
              <a:solidFill>
                <a:srgbClr val="FFE5DB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组合 73"/>
          <p:cNvGrpSpPr/>
          <p:nvPr/>
        </p:nvGrpSpPr>
        <p:grpSpPr>
          <a:xfrm>
            <a:off x="264220" y="6474825"/>
            <a:ext cx="259392" cy="186116"/>
            <a:chOff x="10431624" y="5523722"/>
            <a:chExt cx="365003" cy="189723"/>
          </a:xfrm>
        </p:grpSpPr>
        <p:cxnSp>
          <p:nvCxnSpPr>
            <p:cNvPr id="73" name="直接连接符 72"/>
            <p:cNvCxnSpPr/>
            <p:nvPr/>
          </p:nvCxnSpPr>
          <p:spPr>
            <a:xfrm>
              <a:off x="10431624" y="5523722"/>
              <a:ext cx="365003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F3CFBA"/>
                  </a:gs>
                  <a:gs pos="100000">
                    <a:srgbClr val="CCA18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10431624" y="5620138"/>
              <a:ext cx="365003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F3CFBA"/>
                  </a:gs>
                  <a:gs pos="100000">
                    <a:srgbClr val="CCA18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10431624" y="5713445"/>
              <a:ext cx="365003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F3CFBA"/>
                  </a:gs>
                  <a:gs pos="100000">
                    <a:srgbClr val="CCA18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10796627" y="6430908"/>
            <a:ext cx="1218363" cy="276999"/>
            <a:chOff x="10796627" y="6430908"/>
            <a:chExt cx="1218363" cy="276999"/>
          </a:xfrm>
        </p:grpSpPr>
        <p:sp>
          <p:nvSpPr>
            <p:cNvPr id="23" name="文本框 22"/>
            <p:cNvSpPr txBox="1"/>
            <p:nvPr/>
          </p:nvSpPr>
          <p:spPr>
            <a:xfrm>
              <a:off x="10796627" y="6430908"/>
              <a:ext cx="1218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gradFill>
                    <a:gsLst>
                      <a:gs pos="0">
                        <a:srgbClr val="F3CFBA">
                          <a:alpha val="50000"/>
                        </a:srgbClr>
                      </a:gs>
                      <a:gs pos="100000">
                        <a:srgbClr val="CCA185">
                          <a:alpha val="50000"/>
                        </a:srgbClr>
                      </a:gs>
                    </a:gsLst>
                    <a:lin ang="5400000" scaled="1"/>
                  </a:gradFill>
                </a:rPr>
                <a:t>进一步了解</a:t>
              </a:r>
              <a:endParaRPr lang="zh-CN" altLang="en-US" sz="1200" dirty="0">
                <a:gradFill>
                  <a:gsLst>
                    <a:gs pos="0">
                      <a:srgbClr val="F3CFBA">
                        <a:alpha val="50000"/>
                      </a:srgbClr>
                    </a:gs>
                    <a:gs pos="100000">
                      <a:srgbClr val="CCA185">
                        <a:alpha val="50000"/>
                      </a:srgbClr>
                    </a:gs>
                  </a:gsLst>
                  <a:lin ang="5400000" scaled="1"/>
                </a:gradFill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11860789" y="6523821"/>
              <a:ext cx="52538" cy="91594"/>
              <a:chOff x="2675446" y="4368438"/>
              <a:chExt cx="105076" cy="183188"/>
            </a:xfrm>
          </p:grpSpPr>
          <p:cxnSp>
            <p:nvCxnSpPr>
              <p:cNvPr id="25" name="直接连接符 24"/>
              <p:cNvCxnSpPr/>
              <p:nvPr/>
            </p:nvCxnSpPr>
            <p:spPr>
              <a:xfrm>
                <a:off x="2679776" y="4368438"/>
                <a:ext cx="100746" cy="91594"/>
              </a:xfrm>
              <a:prstGeom prst="line">
                <a:avLst/>
              </a:prstGeom>
              <a:ln>
                <a:gradFill>
                  <a:gsLst>
                    <a:gs pos="0">
                      <a:srgbClr val="F3CFBA"/>
                    </a:gs>
                    <a:gs pos="100000">
                      <a:srgbClr val="CCA185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 flipH="1">
                <a:off x="2675446" y="4460032"/>
                <a:ext cx="100746" cy="91594"/>
              </a:xfrm>
              <a:prstGeom prst="line">
                <a:avLst/>
              </a:prstGeom>
              <a:ln>
                <a:gradFill>
                  <a:gsLst>
                    <a:gs pos="0">
                      <a:srgbClr val="F3CFBA"/>
                    </a:gs>
                    <a:gs pos="100000">
                      <a:srgbClr val="CCA185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组合 1"/>
          <p:cNvGrpSpPr/>
          <p:nvPr/>
        </p:nvGrpSpPr>
        <p:grpSpPr>
          <a:xfrm>
            <a:off x="-2880312" y="2968400"/>
            <a:ext cx="17952624" cy="494207"/>
            <a:chOff x="-2715970" y="2968400"/>
            <a:chExt cx="17952624" cy="49420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62419" y="-109989"/>
              <a:ext cx="494206" cy="6650984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H="1">
              <a:off x="11664059" y="-109988"/>
              <a:ext cx="494206" cy="6650984"/>
            </a:xfrm>
            <a:prstGeom prst="rect">
              <a:avLst/>
            </a:prstGeom>
          </p:spPr>
        </p:pic>
      </p:grpSp>
      <p:sp>
        <p:nvSpPr>
          <p:cNvPr id="5" name="文本框 4"/>
          <p:cNvSpPr txBox="1"/>
          <p:nvPr/>
        </p:nvSpPr>
        <p:spPr>
          <a:xfrm>
            <a:off x="3247390" y="2551430"/>
            <a:ext cx="569658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>
                <a:gradFill>
                  <a:gsLst>
                    <a:gs pos="0">
                      <a:srgbClr val="F3CFBA"/>
                    </a:gs>
                    <a:gs pos="100000">
                      <a:srgbClr val="CCA185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商城详情</a:t>
            </a:r>
            <a:endParaRPr lang="zh-CN" altLang="en-US" sz="6600" b="1" dirty="0">
              <a:gradFill>
                <a:gsLst>
                  <a:gs pos="0">
                    <a:srgbClr val="F3CFBA"/>
                  </a:gs>
                  <a:gs pos="100000">
                    <a:srgbClr val="CCA185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4160" y="191770"/>
            <a:ext cx="46545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E5DB"/>
                </a:solidFill>
              </a:rPr>
              <a:t>广州华商学院</a:t>
            </a:r>
            <a:r>
              <a:rPr lang="en-US" altLang="zh-CN" sz="2400" b="1">
                <a:solidFill>
                  <a:srgbClr val="FFE5DB"/>
                </a:solidFill>
              </a:rPr>
              <a:t>&amp;</a:t>
            </a:r>
            <a:r>
              <a:rPr lang="zh-CN" altLang="en-US" sz="2400" b="1">
                <a:solidFill>
                  <a:srgbClr val="FFE5DB"/>
                </a:solidFill>
              </a:rPr>
              <a:t>粤嵌</a:t>
            </a:r>
            <a:r>
              <a:rPr lang="zh-CN" altLang="en-US" sz="2400" b="1">
                <a:solidFill>
                  <a:srgbClr val="FFE5DB"/>
                </a:solidFill>
              </a:rPr>
              <a:t>科技</a:t>
            </a:r>
            <a:endParaRPr lang="zh-CN" altLang="en-US" sz="2400" b="1">
              <a:solidFill>
                <a:srgbClr val="FFE5DB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组合 73"/>
          <p:cNvGrpSpPr/>
          <p:nvPr/>
        </p:nvGrpSpPr>
        <p:grpSpPr>
          <a:xfrm>
            <a:off x="264220" y="6474825"/>
            <a:ext cx="259392" cy="186116"/>
            <a:chOff x="10431624" y="5523722"/>
            <a:chExt cx="365003" cy="189723"/>
          </a:xfrm>
        </p:grpSpPr>
        <p:cxnSp>
          <p:nvCxnSpPr>
            <p:cNvPr id="73" name="直接连接符 72"/>
            <p:cNvCxnSpPr/>
            <p:nvPr/>
          </p:nvCxnSpPr>
          <p:spPr>
            <a:xfrm>
              <a:off x="10431624" y="5523722"/>
              <a:ext cx="365003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F3CFBA"/>
                  </a:gs>
                  <a:gs pos="100000">
                    <a:srgbClr val="CCA18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10431624" y="5620138"/>
              <a:ext cx="365003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F3CFBA"/>
                  </a:gs>
                  <a:gs pos="100000">
                    <a:srgbClr val="CCA18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10431624" y="5713445"/>
              <a:ext cx="365003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F3CFBA"/>
                  </a:gs>
                  <a:gs pos="100000">
                    <a:srgbClr val="CCA18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 rot="0">
            <a:off x="11860530" y="6523990"/>
            <a:ext cx="52705" cy="91440"/>
            <a:chOff x="2675446" y="4368438"/>
            <a:chExt cx="105076" cy="183188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2679776" y="4368438"/>
              <a:ext cx="100746" cy="91594"/>
            </a:xfrm>
            <a:prstGeom prst="line">
              <a:avLst/>
            </a:prstGeom>
            <a:ln>
              <a:gradFill>
                <a:gsLst>
                  <a:gs pos="0">
                    <a:srgbClr val="F3CFBA"/>
                  </a:gs>
                  <a:gs pos="100000">
                    <a:srgbClr val="CCA18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2675446" y="4460032"/>
              <a:ext cx="100746" cy="91594"/>
            </a:xfrm>
            <a:prstGeom prst="line">
              <a:avLst/>
            </a:prstGeom>
            <a:ln>
              <a:gradFill>
                <a:gsLst>
                  <a:gs pos="0">
                    <a:srgbClr val="F3CFBA"/>
                  </a:gs>
                  <a:gs pos="100000">
                    <a:srgbClr val="CCA18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/>
          <p:cNvSpPr txBox="1"/>
          <p:nvPr/>
        </p:nvSpPr>
        <p:spPr>
          <a:xfrm>
            <a:off x="1529424" y="5784335"/>
            <a:ext cx="1591734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gradFill>
                  <a:gsLst>
                    <a:gs pos="0">
                      <a:srgbClr val="F3CFBA"/>
                    </a:gs>
                    <a:gs pos="100000">
                      <a:srgbClr val="CCA185"/>
                    </a:gs>
                  </a:gsLst>
                  <a:lin ang="5400000" scaled="1"/>
                </a:gradFill>
              </a:rPr>
              <a:t>疯狂价格</a:t>
            </a:r>
            <a:endParaRPr lang="zh-CN" altLang="en-US" sz="2400" b="1" dirty="0">
              <a:gradFill>
                <a:gsLst>
                  <a:gs pos="0">
                    <a:srgbClr val="F3CFBA"/>
                  </a:gs>
                  <a:gs pos="100000">
                    <a:srgbClr val="CCA185"/>
                  </a:gs>
                </a:gsLst>
                <a:lin ang="5400000" scaled="1"/>
              </a:gradFill>
            </a:endParaRPr>
          </a:p>
          <a:p>
            <a:pPr algn="ctr"/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特优惠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835931" y="5784107"/>
            <a:ext cx="1960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t"/>
            <a:r>
              <a:rPr lang="zh-CN" sz="2000" b="1" dirty="0">
                <a:gradFill>
                  <a:gsLst>
                    <a:gs pos="0">
                      <a:srgbClr val="F3CFBA"/>
                    </a:gs>
                    <a:gs pos="100000">
                      <a:srgbClr val="CCA185"/>
                    </a:gs>
                  </a:gsLst>
                  <a:lin ang="5400000" scaled="1"/>
                </a:gradFill>
              </a:rPr>
              <a:t>一件加入购物车</a:t>
            </a:r>
            <a:endParaRPr lang="zh-CN" sz="2000" b="1" dirty="0">
              <a:gradFill>
                <a:gsLst>
                  <a:gs pos="0">
                    <a:srgbClr val="F3CFBA"/>
                  </a:gs>
                  <a:gs pos="100000">
                    <a:srgbClr val="CCA185"/>
                  </a:gs>
                </a:gsLst>
                <a:lin ang="5400000" scaled="1"/>
              </a:gra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63511" y="5784335"/>
            <a:ext cx="6096000" cy="7372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t"/>
            <a:r>
              <a:rPr lang="zh-CN" altLang="en-US" sz="2400" b="1" dirty="0">
                <a:gradFill>
                  <a:gsLst>
                    <a:gs pos="0">
                      <a:srgbClr val="F3CFBA"/>
                    </a:gs>
                    <a:gs pos="100000">
                      <a:srgbClr val="CCA185"/>
                    </a:gs>
                  </a:gsLst>
                  <a:lin ang="5400000" scaled="1"/>
                </a:gradFill>
              </a:rPr>
              <a:t>全新配备</a:t>
            </a:r>
            <a:endParaRPr lang="en-US" altLang="zh-CN" sz="2400" b="1" dirty="0">
              <a:gradFill>
                <a:gsLst>
                  <a:gs pos="0">
                    <a:srgbClr val="F3CFBA"/>
                  </a:gs>
                  <a:gs pos="100000">
                    <a:srgbClr val="CCA185"/>
                  </a:gs>
                </a:gsLst>
                <a:lin ang="5400000" scaled="1"/>
              </a:gradFill>
            </a:endParaRPr>
          </a:p>
          <a:p>
            <a:pPr algn="ctr" fontAlgn="t"/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图文功能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779910" y="5784335"/>
            <a:ext cx="2822222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t"/>
            <a:r>
              <a:rPr lang="zh-CN" altLang="en-US" sz="2400" b="1" dirty="0">
                <a:gradFill>
                  <a:gsLst>
                    <a:gs pos="0">
                      <a:srgbClr val="F3CFBA"/>
                    </a:gs>
                    <a:gs pos="100000">
                      <a:srgbClr val="CCA185"/>
                    </a:gs>
                  </a:gsLst>
                  <a:lin ang="5400000" scaled="1"/>
                </a:gradFill>
              </a:rPr>
              <a:t>促销活动</a:t>
            </a:r>
            <a:endParaRPr lang="zh-CN" altLang="en-US" sz="2400" b="1" dirty="0">
              <a:gradFill>
                <a:gsLst>
                  <a:gs pos="0">
                    <a:srgbClr val="F3CFBA"/>
                  </a:gs>
                  <a:gs pos="100000">
                    <a:srgbClr val="CCA185"/>
                  </a:gs>
                </a:gsLst>
                <a:lin ang="5400000" scaled="1"/>
              </a:gradFill>
            </a:endParaRPr>
          </a:p>
          <a:p>
            <a:pPr algn="ctr" fontAlgn="t"/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特价立减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443110" y="5969001"/>
            <a:ext cx="0" cy="428251"/>
          </a:xfrm>
          <a:prstGeom prst="line">
            <a:avLst/>
          </a:prstGeom>
          <a:ln>
            <a:gradFill>
              <a:gsLst>
                <a:gs pos="0">
                  <a:srgbClr val="F3CFBA"/>
                </a:gs>
                <a:gs pos="100000">
                  <a:srgbClr val="CCA185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5779910" y="5969001"/>
            <a:ext cx="0" cy="428251"/>
          </a:xfrm>
          <a:prstGeom prst="line">
            <a:avLst/>
          </a:prstGeom>
          <a:ln>
            <a:gradFill>
              <a:gsLst>
                <a:gs pos="0">
                  <a:srgbClr val="F3CFBA"/>
                </a:gs>
                <a:gs pos="100000">
                  <a:srgbClr val="CCA185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8523110" y="5969001"/>
            <a:ext cx="0" cy="428251"/>
          </a:xfrm>
          <a:prstGeom prst="line">
            <a:avLst/>
          </a:prstGeom>
          <a:ln>
            <a:gradFill>
              <a:gsLst>
                <a:gs pos="0">
                  <a:srgbClr val="F3CFBA"/>
                </a:gs>
                <a:gs pos="100000">
                  <a:srgbClr val="CCA185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043195" y="383440"/>
            <a:ext cx="335280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sz="2400" b="1" dirty="0">
                <a:gradFill>
                  <a:gsLst>
                    <a:gs pos="0">
                      <a:srgbClr val="F3CFBA"/>
                    </a:gs>
                    <a:gs pos="100000">
                      <a:srgbClr val="CCA185"/>
                    </a:gs>
                  </a:gsLst>
                  <a:lin ang="5400000" scaled="1"/>
                </a:gradFill>
                <a:latin typeface="SF Pro SC"/>
              </a:rPr>
              <a:t>商品详情页面</a:t>
            </a:r>
            <a:r>
              <a:rPr lang="en-US" altLang="zh-CN" sz="2400" b="1" dirty="0">
                <a:gradFill>
                  <a:gsLst>
                    <a:gs pos="0">
                      <a:srgbClr val="F3CFBA"/>
                    </a:gs>
                    <a:gs pos="100000">
                      <a:srgbClr val="CCA185"/>
                    </a:gs>
                  </a:gsLst>
                  <a:lin ang="5400000" scaled="1"/>
                </a:gradFill>
                <a:latin typeface="SF Pro SC"/>
              </a:rPr>
              <a:t> </a:t>
            </a:r>
            <a:r>
              <a:rPr lang="zh-CN" altLang="en-US" sz="2400" b="1" dirty="0">
                <a:gradFill>
                  <a:gsLst>
                    <a:gs pos="0">
                      <a:srgbClr val="F3CFBA"/>
                    </a:gs>
                    <a:gs pos="100000">
                      <a:srgbClr val="CCA185"/>
                    </a:gs>
                  </a:gsLst>
                  <a:lin ang="5400000" scaled="1"/>
                </a:gradFill>
                <a:latin typeface="SF Pro SC"/>
              </a:rPr>
              <a:t>尽你所选</a:t>
            </a:r>
            <a:endParaRPr lang="zh-CN" altLang="en-US" sz="2400" b="1" i="0" dirty="0">
              <a:gradFill>
                <a:gsLst>
                  <a:gs pos="0">
                    <a:srgbClr val="F3CFBA"/>
                  </a:gs>
                  <a:gs pos="100000">
                    <a:srgbClr val="CCA185"/>
                  </a:gs>
                </a:gsLst>
                <a:lin ang="5400000" scaled="1"/>
              </a:gradFill>
              <a:effectLst/>
              <a:latin typeface="SF Pro SC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9930" y="843915"/>
            <a:ext cx="6764655" cy="45891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845" y="1846580"/>
            <a:ext cx="4463415" cy="25831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组合 73"/>
          <p:cNvGrpSpPr/>
          <p:nvPr/>
        </p:nvGrpSpPr>
        <p:grpSpPr>
          <a:xfrm>
            <a:off x="264220" y="6474825"/>
            <a:ext cx="259392" cy="186116"/>
            <a:chOff x="10431624" y="5523722"/>
            <a:chExt cx="365003" cy="189723"/>
          </a:xfrm>
        </p:grpSpPr>
        <p:cxnSp>
          <p:nvCxnSpPr>
            <p:cNvPr id="73" name="直接连接符 72"/>
            <p:cNvCxnSpPr/>
            <p:nvPr/>
          </p:nvCxnSpPr>
          <p:spPr>
            <a:xfrm>
              <a:off x="10431624" y="5523722"/>
              <a:ext cx="365003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F3CFBA"/>
                  </a:gs>
                  <a:gs pos="100000">
                    <a:srgbClr val="CCA18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10431624" y="5620138"/>
              <a:ext cx="365003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F3CFBA"/>
                  </a:gs>
                  <a:gs pos="100000">
                    <a:srgbClr val="CCA18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10431624" y="5713445"/>
              <a:ext cx="365003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F3CFBA"/>
                  </a:gs>
                  <a:gs pos="100000">
                    <a:srgbClr val="CCA18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-2880312" y="2968400"/>
            <a:ext cx="17952624" cy="494207"/>
            <a:chOff x="-2715970" y="2968400"/>
            <a:chExt cx="17952624" cy="49420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62419" y="-109989"/>
              <a:ext cx="494206" cy="6650984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H="1">
              <a:off x="11664059" y="-109988"/>
              <a:ext cx="494206" cy="6650984"/>
            </a:xfrm>
            <a:prstGeom prst="rect">
              <a:avLst/>
            </a:prstGeom>
          </p:spPr>
        </p:pic>
      </p:grpSp>
      <p:sp>
        <p:nvSpPr>
          <p:cNvPr id="5" name="文本框 4"/>
          <p:cNvSpPr txBox="1"/>
          <p:nvPr/>
        </p:nvSpPr>
        <p:spPr>
          <a:xfrm>
            <a:off x="3247390" y="2551430"/>
            <a:ext cx="569658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>
                <a:gradFill>
                  <a:gsLst>
                    <a:gs pos="0">
                      <a:srgbClr val="F3CFBA"/>
                    </a:gs>
                    <a:gs pos="100000">
                      <a:srgbClr val="CCA185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购物</a:t>
            </a:r>
            <a:r>
              <a:rPr lang="zh-CN" altLang="en-US" sz="6600" b="1" dirty="0">
                <a:gradFill>
                  <a:gsLst>
                    <a:gs pos="0">
                      <a:srgbClr val="F3CFBA"/>
                    </a:gs>
                    <a:gs pos="100000">
                      <a:srgbClr val="CCA185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车下单</a:t>
            </a:r>
            <a:endParaRPr lang="zh-CN" altLang="en-US" sz="6600" b="1" dirty="0">
              <a:gradFill>
                <a:gsLst>
                  <a:gs pos="0">
                    <a:srgbClr val="F3CFBA"/>
                  </a:gs>
                  <a:gs pos="100000">
                    <a:srgbClr val="CCA185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4160" y="191770"/>
            <a:ext cx="46545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E5DB"/>
                </a:solidFill>
              </a:rPr>
              <a:t>广州华商学院</a:t>
            </a:r>
            <a:r>
              <a:rPr lang="en-US" altLang="zh-CN" sz="2400" b="1">
                <a:solidFill>
                  <a:srgbClr val="FFE5DB"/>
                </a:solidFill>
              </a:rPr>
              <a:t>&amp;</a:t>
            </a:r>
            <a:r>
              <a:rPr lang="zh-CN" altLang="en-US" sz="2400" b="1">
                <a:solidFill>
                  <a:srgbClr val="FFE5DB"/>
                </a:solidFill>
              </a:rPr>
              <a:t>粤嵌</a:t>
            </a:r>
            <a:r>
              <a:rPr lang="zh-CN" altLang="en-US" sz="2400" b="1">
                <a:solidFill>
                  <a:srgbClr val="FFE5DB"/>
                </a:solidFill>
              </a:rPr>
              <a:t>科技</a:t>
            </a:r>
            <a:endParaRPr lang="zh-CN" altLang="en-US" sz="2400" b="1">
              <a:solidFill>
                <a:srgbClr val="FFE5DB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组合 73"/>
          <p:cNvGrpSpPr/>
          <p:nvPr/>
        </p:nvGrpSpPr>
        <p:grpSpPr>
          <a:xfrm>
            <a:off x="264220" y="6474825"/>
            <a:ext cx="259392" cy="186116"/>
            <a:chOff x="10431624" y="5523722"/>
            <a:chExt cx="365003" cy="189723"/>
          </a:xfrm>
        </p:grpSpPr>
        <p:cxnSp>
          <p:nvCxnSpPr>
            <p:cNvPr id="73" name="直接连接符 72"/>
            <p:cNvCxnSpPr/>
            <p:nvPr/>
          </p:nvCxnSpPr>
          <p:spPr>
            <a:xfrm>
              <a:off x="10431624" y="5523722"/>
              <a:ext cx="365003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F3CFBA"/>
                  </a:gs>
                  <a:gs pos="100000">
                    <a:srgbClr val="CCA18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10431624" y="5620138"/>
              <a:ext cx="365003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F3CFBA"/>
                  </a:gs>
                  <a:gs pos="100000">
                    <a:srgbClr val="CCA18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10431624" y="5713445"/>
              <a:ext cx="365003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F3CFBA"/>
                  </a:gs>
                  <a:gs pos="100000">
                    <a:srgbClr val="CCA18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矩形 17"/>
          <p:cNvSpPr/>
          <p:nvPr/>
        </p:nvSpPr>
        <p:spPr>
          <a:xfrm>
            <a:off x="523709" y="449348"/>
            <a:ext cx="6096000" cy="18764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4400" b="1" dirty="0">
                <a:solidFill>
                  <a:schemeClr val="bg1">
                    <a:lumMod val="95000"/>
                  </a:schemeClr>
                </a:solidFill>
                <a:latin typeface="SF Pro SC"/>
              </a:rPr>
              <a:t>购物下单</a:t>
            </a:r>
            <a:endParaRPr lang="en-US" altLang="zh-CN" sz="4400" b="1" dirty="0">
              <a:solidFill>
                <a:schemeClr val="bg1">
                  <a:lumMod val="95000"/>
                </a:schemeClr>
              </a:solidFill>
              <a:latin typeface="SF Pro SC"/>
            </a:endParaRPr>
          </a:p>
          <a:p>
            <a:r>
              <a:rPr lang="zh-CN" altLang="en-US" sz="4400" b="1" dirty="0">
                <a:gradFill>
                  <a:gsLst>
                    <a:gs pos="0">
                      <a:srgbClr val="F3CFBA"/>
                    </a:gs>
                    <a:gs pos="100000">
                      <a:srgbClr val="CCA185"/>
                    </a:gs>
                  </a:gsLst>
                  <a:lin ang="5400000" scaled="1"/>
                </a:gradFill>
                <a:latin typeface="SF Pro SC"/>
              </a:rPr>
              <a:t>就是那么不一样。</a:t>
            </a:r>
            <a:endParaRPr lang="zh-CN" altLang="en-US" sz="4400" b="1" dirty="0">
              <a:gradFill>
                <a:gsLst>
                  <a:gs pos="0">
                    <a:srgbClr val="F3CFBA"/>
                  </a:gs>
                  <a:gs pos="100000">
                    <a:srgbClr val="CCA185"/>
                  </a:gs>
                </a:gsLst>
                <a:lin ang="5400000" scaled="1"/>
              </a:gradFill>
              <a:latin typeface="SF Pro SC"/>
            </a:endParaRPr>
          </a:p>
          <a:p>
            <a:r>
              <a:rPr lang="zh-CN" altLang="en-US" sz="2800" b="1" i="0" dirty="0">
                <a:gradFill>
                  <a:gsLst>
                    <a:gs pos="0">
                      <a:srgbClr val="F3CFBA"/>
                    </a:gs>
                    <a:gs pos="100000">
                      <a:srgbClr val="CCA185"/>
                    </a:gs>
                  </a:gsLst>
                  <a:lin ang="5400000" scaled="1"/>
                </a:gradFill>
                <a:effectLst/>
                <a:latin typeface="SF Pro SC"/>
              </a:rPr>
              <a:t>价格会根据数量变化</a:t>
            </a:r>
            <a:endParaRPr lang="zh-CN" altLang="en-US" sz="2800" b="1" i="0" dirty="0">
              <a:gradFill>
                <a:gsLst>
                  <a:gs pos="0">
                    <a:srgbClr val="F3CFBA"/>
                  </a:gs>
                  <a:gs pos="100000">
                    <a:srgbClr val="CCA185"/>
                  </a:gs>
                </a:gsLst>
                <a:lin ang="5400000" scaled="1"/>
              </a:gradFill>
              <a:effectLst/>
              <a:latin typeface="SF Pro SC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351435" y="669784"/>
            <a:ext cx="1332088" cy="1569155"/>
          </a:xfrm>
          <a:prstGeom prst="rect">
            <a:avLst/>
          </a:prstGeom>
          <a:gradFill flip="none" rotWithShape="1">
            <a:gsLst>
              <a:gs pos="0">
                <a:srgbClr val="2D2E32"/>
              </a:gs>
              <a:gs pos="100000">
                <a:srgbClr val="0F0F1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2375535"/>
            <a:ext cx="6894195" cy="38538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275" y="2375535"/>
            <a:ext cx="3482340" cy="3870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组合 73"/>
          <p:cNvGrpSpPr/>
          <p:nvPr/>
        </p:nvGrpSpPr>
        <p:grpSpPr>
          <a:xfrm>
            <a:off x="264220" y="6474825"/>
            <a:ext cx="259392" cy="186116"/>
            <a:chOff x="10431624" y="5523722"/>
            <a:chExt cx="365003" cy="189723"/>
          </a:xfrm>
        </p:grpSpPr>
        <p:cxnSp>
          <p:nvCxnSpPr>
            <p:cNvPr id="73" name="直接连接符 72"/>
            <p:cNvCxnSpPr/>
            <p:nvPr/>
          </p:nvCxnSpPr>
          <p:spPr>
            <a:xfrm>
              <a:off x="10431624" y="5523722"/>
              <a:ext cx="365003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F3CFBA"/>
                  </a:gs>
                  <a:gs pos="100000">
                    <a:srgbClr val="CCA18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10431624" y="5620138"/>
              <a:ext cx="365003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F3CFBA"/>
                  </a:gs>
                  <a:gs pos="100000">
                    <a:srgbClr val="CCA18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10431624" y="5713445"/>
              <a:ext cx="365003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F3CFBA"/>
                  </a:gs>
                  <a:gs pos="100000">
                    <a:srgbClr val="CCA18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-2880312" y="2968400"/>
            <a:ext cx="17952624" cy="494207"/>
            <a:chOff x="-2715970" y="2968400"/>
            <a:chExt cx="17952624" cy="49420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62419" y="-109989"/>
              <a:ext cx="494206" cy="6650984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H="1">
              <a:off x="11664059" y="-109988"/>
              <a:ext cx="494206" cy="6650984"/>
            </a:xfrm>
            <a:prstGeom prst="rect">
              <a:avLst/>
            </a:prstGeom>
          </p:spPr>
        </p:pic>
      </p:grpSp>
      <p:sp>
        <p:nvSpPr>
          <p:cNvPr id="5" name="文本框 4"/>
          <p:cNvSpPr txBox="1"/>
          <p:nvPr/>
        </p:nvSpPr>
        <p:spPr>
          <a:xfrm>
            <a:off x="3247390" y="2551430"/>
            <a:ext cx="569658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>
                <a:gradFill>
                  <a:gsLst>
                    <a:gs pos="0">
                      <a:srgbClr val="F3CFBA"/>
                    </a:gs>
                    <a:gs pos="100000">
                      <a:srgbClr val="CCA185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订单</a:t>
            </a:r>
            <a:r>
              <a:rPr lang="zh-CN" altLang="en-US" sz="6600" b="1" dirty="0">
                <a:gradFill>
                  <a:gsLst>
                    <a:gs pos="0">
                      <a:srgbClr val="F3CFBA"/>
                    </a:gs>
                    <a:gs pos="100000">
                      <a:srgbClr val="CCA185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endParaRPr lang="zh-CN" altLang="en-US" sz="6600" b="1" dirty="0">
              <a:gradFill>
                <a:gsLst>
                  <a:gs pos="0">
                    <a:srgbClr val="F3CFBA"/>
                  </a:gs>
                  <a:gs pos="100000">
                    <a:srgbClr val="CCA185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4160" y="191770"/>
            <a:ext cx="46545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E5DB"/>
                </a:solidFill>
              </a:rPr>
              <a:t>广州华商学院</a:t>
            </a:r>
            <a:r>
              <a:rPr lang="en-US" altLang="zh-CN" sz="2400" b="1">
                <a:solidFill>
                  <a:srgbClr val="FFE5DB"/>
                </a:solidFill>
              </a:rPr>
              <a:t>&amp;</a:t>
            </a:r>
            <a:r>
              <a:rPr lang="zh-CN" altLang="en-US" sz="2400" b="1">
                <a:solidFill>
                  <a:srgbClr val="FFE5DB"/>
                </a:solidFill>
              </a:rPr>
              <a:t>粤嵌</a:t>
            </a:r>
            <a:r>
              <a:rPr lang="zh-CN" altLang="en-US" sz="2400" b="1">
                <a:solidFill>
                  <a:srgbClr val="FFE5DB"/>
                </a:solidFill>
              </a:rPr>
              <a:t>科技</a:t>
            </a:r>
            <a:endParaRPr lang="zh-CN" altLang="en-US" sz="2400" b="1">
              <a:solidFill>
                <a:srgbClr val="FFE5DB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1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组合 73"/>
          <p:cNvGrpSpPr/>
          <p:nvPr/>
        </p:nvGrpSpPr>
        <p:grpSpPr>
          <a:xfrm>
            <a:off x="264220" y="6474825"/>
            <a:ext cx="259392" cy="186116"/>
            <a:chOff x="10431624" y="5523722"/>
            <a:chExt cx="365003" cy="189723"/>
          </a:xfrm>
        </p:grpSpPr>
        <p:cxnSp>
          <p:nvCxnSpPr>
            <p:cNvPr id="73" name="直接连接符 72"/>
            <p:cNvCxnSpPr/>
            <p:nvPr/>
          </p:nvCxnSpPr>
          <p:spPr>
            <a:xfrm>
              <a:off x="10431624" y="5523722"/>
              <a:ext cx="365003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F3CFBA"/>
                  </a:gs>
                  <a:gs pos="100000">
                    <a:srgbClr val="CCA18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10431624" y="5620138"/>
              <a:ext cx="365003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F3CFBA"/>
                  </a:gs>
                  <a:gs pos="100000">
                    <a:srgbClr val="CCA18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10431624" y="5713445"/>
              <a:ext cx="365003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F3CFBA"/>
                  </a:gs>
                  <a:gs pos="100000">
                    <a:srgbClr val="CCA18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799" y="0"/>
            <a:ext cx="7844160" cy="6858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207770" y="1649730"/>
            <a:ext cx="6400165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b="1" dirty="0">
                <a:solidFill>
                  <a:srgbClr val="FFFFFF"/>
                </a:solidFill>
                <a:latin typeface="+mn-ea"/>
              </a:rPr>
              <a:t>使用</a:t>
            </a:r>
            <a:r>
              <a:rPr lang="en-US" altLang="zh-CN" sz="4800" b="1" dirty="0">
                <a:solidFill>
                  <a:srgbClr val="FFFFFF"/>
                </a:solidFill>
                <a:latin typeface="+mn-ea"/>
              </a:rPr>
              <a:t>JAVA</a:t>
            </a:r>
            <a:r>
              <a:rPr lang="zh-CN" altLang="en-US" sz="4800" b="1" dirty="0">
                <a:solidFill>
                  <a:srgbClr val="FFFFFF"/>
                </a:solidFill>
                <a:latin typeface="+mn-ea"/>
              </a:rPr>
              <a:t>技术</a:t>
            </a:r>
            <a:endParaRPr lang="en-US" altLang="zh-CN" sz="4800" b="1" dirty="0">
              <a:solidFill>
                <a:srgbClr val="FFFFFF"/>
              </a:solidFill>
              <a:latin typeface="+mn-ea"/>
            </a:endParaRPr>
          </a:p>
          <a:p>
            <a:r>
              <a:rPr lang="zh-CN" altLang="en-US" sz="4800" b="1" dirty="0">
                <a:gradFill>
                  <a:gsLst>
                    <a:gs pos="0">
                      <a:srgbClr val="F3CFBA"/>
                    </a:gs>
                    <a:gs pos="100000">
                      <a:srgbClr val="CCA185"/>
                    </a:gs>
                  </a:gsLst>
                  <a:lin ang="5400000" scaled="1"/>
                </a:gradFill>
                <a:latin typeface="+mn-ea"/>
              </a:rPr>
              <a:t>前端和后端的完美</a:t>
            </a:r>
            <a:r>
              <a:rPr lang="zh-CN" altLang="en-US" sz="4800" b="1" dirty="0">
                <a:gradFill>
                  <a:gsLst>
                    <a:gs pos="0">
                      <a:srgbClr val="F3CFBA"/>
                    </a:gs>
                    <a:gs pos="100000">
                      <a:srgbClr val="CCA185"/>
                    </a:gs>
                  </a:gsLst>
                  <a:lin ang="5400000" scaled="1"/>
                </a:gradFill>
                <a:latin typeface="+mn-ea"/>
              </a:rPr>
              <a:t>融合</a:t>
            </a:r>
            <a:endParaRPr lang="zh-CN" altLang="en-US" sz="4800" b="1" dirty="0">
              <a:gradFill>
                <a:gsLst>
                  <a:gs pos="0">
                    <a:srgbClr val="F3CFBA"/>
                  </a:gs>
                  <a:gs pos="100000">
                    <a:srgbClr val="CCA185"/>
                  </a:gs>
                </a:gsLst>
                <a:lin ang="5400000" scaled="1"/>
              </a:gradFill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4160" y="191770"/>
            <a:ext cx="46545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E5DB"/>
                </a:solidFill>
              </a:rPr>
              <a:t>广州华商学院</a:t>
            </a:r>
            <a:r>
              <a:rPr lang="en-US" altLang="zh-CN" sz="2400" b="1">
                <a:solidFill>
                  <a:srgbClr val="FFE5DB"/>
                </a:solidFill>
              </a:rPr>
              <a:t>&amp;</a:t>
            </a:r>
            <a:r>
              <a:rPr lang="zh-CN" altLang="en-US" sz="2400" b="1">
                <a:solidFill>
                  <a:srgbClr val="FFE5DB"/>
                </a:solidFill>
              </a:rPr>
              <a:t>粤嵌</a:t>
            </a:r>
            <a:r>
              <a:rPr lang="zh-CN" altLang="en-US" sz="2400" b="1">
                <a:solidFill>
                  <a:srgbClr val="FFE5DB"/>
                </a:solidFill>
              </a:rPr>
              <a:t>科技</a:t>
            </a:r>
            <a:endParaRPr lang="zh-CN" altLang="en-US" sz="2400" b="1">
              <a:solidFill>
                <a:srgbClr val="FFE5DB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组合 73"/>
          <p:cNvGrpSpPr/>
          <p:nvPr/>
        </p:nvGrpSpPr>
        <p:grpSpPr>
          <a:xfrm>
            <a:off x="264220" y="6474825"/>
            <a:ext cx="259392" cy="186116"/>
            <a:chOff x="10431624" y="5523722"/>
            <a:chExt cx="365003" cy="189723"/>
          </a:xfrm>
        </p:grpSpPr>
        <p:cxnSp>
          <p:nvCxnSpPr>
            <p:cNvPr id="73" name="直接连接符 72"/>
            <p:cNvCxnSpPr/>
            <p:nvPr/>
          </p:nvCxnSpPr>
          <p:spPr>
            <a:xfrm>
              <a:off x="10431624" y="5523722"/>
              <a:ext cx="365003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F3CFBA"/>
                  </a:gs>
                  <a:gs pos="100000">
                    <a:srgbClr val="CCA18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10431624" y="5620138"/>
              <a:ext cx="365003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F3CFBA"/>
                  </a:gs>
                  <a:gs pos="100000">
                    <a:srgbClr val="CCA18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10431624" y="5713445"/>
              <a:ext cx="365003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F3CFBA"/>
                  </a:gs>
                  <a:gs pos="100000">
                    <a:srgbClr val="CCA18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矩形 17"/>
          <p:cNvSpPr/>
          <p:nvPr/>
        </p:nvSpPr>
        <p:spPr>
          <a:xfrm>
            <a:off x="263994" y="321713"/>
            <a:ext cx="6096000" cy="14452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4400" b="1" dirty="0">
                <a:solidFill>
                  <a:schemeClr val="bg1">
                    <a:lumMod val="95000"/>
                  </a:schemeClr>
                </a:solidFill>
                <a:latin typeface="SF Pro SC"/>
              </a:rPr>
              <a:t>订单页面</a:t>
            </a:r>
            <a:endParaRPr lang="en-US" altLang="zh-CN" sz="4400" b="1" dirty="0">
              <a:solidFill>
                <a:schemeClr val="bg1">
                  <a:lumMod val="95000"/>
                </a:schemeClr>
              </a:solidFill>
              <a:latin typeface="SF Pro SC"/>
            </a:endParaRPr>
          </a:p>
          <a:p>
            <a:r>
              <a:rPr lang="zh-CN" altLang="en-US" sz="4400" b="1" dirty="0">
                <a:gradFill>
                  <a:gsLst>
                    <a:gs pos="0">
                      <a:srgbClr val="F3CFBA"/>
                    </a:gs>
                    <a:gs pos="100000">
                      <a:srgbClr val="CCA185"/>
                    </a:gs>
                  </a:gsLst>
                  <a:lin ang="5400000" scaled="1"/>
                </a:gradFill>
                <a:latin typeface="SF Pro SC"/>
              </a:rPr>
              <a:t>就是方便。</a:t>
            </a:r>
            <a:endParaRPr lang="zh-CN" altLang="en-US" sz="4400" b="1" i="0" dirty="0">
              <a:gradFill>
                <a:gsLst>
                  <a:gs pos="0">
                    <a:srgbClr val="F3CFBA"/>
                  </a:gs>
                  <a:gs pos="100000">
                    <a:srgbClr val="CCA185"/>
                  </a:gs>
                </a:gsLst>
                <a:lin ang="5400000" scaled="1"/>
              </a:gradFill>
              <a:effectLst/>
              <a:latin typeface="SF Pro SC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6560" y="1767205"/>
            <a:ext cx="9409430" cy="4426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组合 73"/>
          <p:cNvGrpSpPr/>
          <p:nvPr/>
        </p:nvGrpSpPr>
        <p:grpSpPr>
          <a:xfrm>
            <a:off x="264220" y="6474825"/>
            <a:ext cx="259392" cy="186116"/>
            <a:chOff x="10431624" y="5523722"/>
            <a:chExt cx="365003" cy="189723"/>
          </a:xfrm>
        </p:grpSpPr>
        <p:cxnSp>
          <p:nvCxnSpPr>
            <p:cNvPr id="73" name="直接连接符 72"/>
            <p:cNvCxnSpPr/>
            <p:nvPr/>
          </p:nvCxnSpPr>
          <p:spPr>
            <a:xfrm>
              <a:off x="10431624" y="5523722"/>
              <a:ext cx="365003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F3CFBA"/>
                  </a:gs>
                  <a:gs pos="100000">
                    <a:srgbClr val="CCA18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10431624" y="5620138"/>
              <a:ext cx="365003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F3CFBA"/>
                  </a:gs>
                  <a:gs pos="100000">
                    <a:srgbClr val="CCA18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10431624" y="5713445"/>
              <a:ext cx="365003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F3CFBA"/>
                  </a:gs>
                  <a:gs pos="100000">
                    <a:srgbClr val="CCA18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10796627" y="6430908"/>
            <a:ext cx="1218363" cy="276999"/>
            <a:chOff x="10796627" y="6430908"/>
            <a:chExt cx="1218363" cy="276999"/>
          </a:xfrm>
        </p:grpSpPr>
        <p:sp>
          <p:nvSpPr>
            <p:cNvPr id="23" name="文本框 22"/>
            <p:cNvSpPr txBox="1"/>
            <p:nvPr/>
          </p:nvSpPr>
          <p:spPr>
            <a:xfrm>
              <a:off x="10796627" y="6430908"/>
              <a:ext cx="1218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gradFill>
                    <a:gsLst>
                      <a:gs pos="0">
                        <a:srgbClr val="F3CFBA">
                          <a:alpha val="50000"/>
                        </a:srgbClr>
                      </a:gs>
                      <a:gs pos="100000">
                        <a:srgbClr val="CCA185">
                          <a:alpha val="50000"/>
                        </a:srgbClr>
                      </a:gs>
                    </a:gsLst>
                    <a:lin ang="5400000" scaled="1"/>
                  </a:gradFill>
                </a:rPr>
                <a:t>进一步了解</a:t>
              </a:r>
              <a:endParaRPr lang="zh-CN" altLang="en-US" sz="1200" dirty="0">
                <a:gradFill>
                  <a:gsLst>
                    <a:gs pos="0">
                      <a:srgbClr val="F3CFBA">
                        <a:alpha val="50000"/>
                      </a:srgbClr>
                    </a:gs>
                    <a:gs pos="100000">
                      <a:srgbClr val="CCA185">
                        <a:alpha val="50000"/>
                      </a:srgbClr>
                    </a:gs>
                  </a:gsLst>
                  <a:lin ang="5400000" scaled="1"/>
                </a:gradFill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11860789" y="6523821"/>
              <a:ext cx="52538" cy="91594"/>
              <a:chOff x="2675446" y="4368438"/>
              <a:chExt cx="105076" cy="183188"/>
            </a:xfrm>
          </p:grpSpPr>
          <p:cxnSp>
            <p:nvCxnSpPr>
              <p:cNvPr id="25" name="直接连接符 24"/>
              <p:cNvCxnSpPr/>
              <p:nvPr/>
            </p:nvCxnSpPr>
            <p:spPr>
              <a:xfrm>
                <a:off x="2679776" y="4368438"/>
                <a:ext cx="100746" cy="91594"/>
              </a:xfrm>
              <a:prstGeom prst="line">
                <a:avLst/>
              </a:prstGeom>
              <a:ln>
                <a:gradFill>
                  <a:gsLst>
                    <a:gs pos="0">
                      <a:srgbClr val="F3CFBA"/>
                    </a:gs>
                    <a:gs pos="100000">
                      <a:srgbClr val="CCA185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 flipH="1">
                <a:off x="2675446" y="4460032"/>
                <a:ext cx="100746" cy="91594"/>
              </a:xfrm>
              <a:prstGeom prst="line">
                <a:avLst/>
              </a:prstGeom>
              <a:ln>
                <a:gradFill>
                  <a:gsLst>
                    <a:gs pos="0">
                      <a:srgbClr val="F3CFBA"/>
                    </a:gs>
                    <a:gs pos="100000">
                      <a:srgbClr val="CCA185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" t="837" r="510" b="22484"/>
          <a:stretch>
            <a:fillRect/>
          </a:stretch>
        </p:blipFill>
        <p:spPr>
          <a:xfrm>
            <a:off x="1599565" y="2857500"/>
            <a:ext cx="8968740" cy="3997325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3048635" y="1662692"/>
            <a:ext cx="6096000" cy="1648307"/>
            <a:chOff x="3048000" y="912757"/>
            <a:chExt cx="6096000" cy="1648307"/>
          </a:xfrm>
        </p:grpSpPr>
        <p:sp>
          <p:nvSpPr>
            <p:cNvPr id="14" name="矩形 13"/>
            <p:cNvSpPr/>
            <p:nvPr/>
          </p:nvSpPr>
          <p:spPr>
            <a:xfrm>
              <a:off x="3048000" y="912757"/>
              <a:ext cx="6096000" cy="110680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endParaRPr lang="zh-CN" altLang="en-US" sz="4800" b="1" dirty="0">
                <a:gradFill>
                  <a:gsLst>
                    <a:gs pos="0">
                      <a:srgbClr val="F3CFBA"/>
                    </a:gs>
                    <a:gs pos="100000">
                      <a:srgbClr val="CCA185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b="1" dirty="0">
                  <a:gradFill>
                    <a:gsLst>
                      <a:gs pos="0">
                        <a:srgbClr val="F3CFBA">
                          <a:alpha val="70000"/>
                        </a:srgbClr>
                      </a:gs>
                      <a:gs pos="100000">
                        <a:srgbClr val="CCA185">
                          <a:alpha val="70000"/>
                        </a:srgbClr>
                      </a:gs>
                    </a:gsLst>
                    <a:lin ang="5400000" scaled="1"/>
                  </a:gradFill>
                  <a:latin typeface="+mn-ea"/>
                </a:rPr>
                <a:t>使用</a:t>
              </a:r>
              <a:r>
                <a:rPr lang="en-US" altLang="zh-CN" b="1" dirty="0">
                  <a:gradFill>
                    <a:gsLst>
                      <a:gs pos="0">
                        <a:srgbClr val="F3CFBA">
                          <a:alpha val="70000"/>
                        </a:srgbClr>
                      </a:gs>
                      <a:gs pos="100000">
                        <a:srgbClr val="CCA185">
                          <a:alpha val="70000"/>
                        </a:srgbClr>
                      </a:gs>
                    </a:gsLst>
                    <a:lin ang="5400000" scaled="1"/>
                  </a:gradFill>
                  <a:latin typeface="+mn-ea"/>
                </a:rPr>
                <a:t>JAVA</a:t>
              </a:r>
              <a:r>
                <a:rPr lang="zh-CN" altLang="en-US" b="1" dirty="0">
                  <a:gradFill>
                    <a:gsLst>
                      <a:gs pos="0">
                        <a:srgbClr val="F3CFBA">
                          <a:alpha val="70000"/>
                        </a:srgbClr>
                      </a:gs>
                      <a:gs pos="100000">
                        <a:srgbClr val="CCA185">
                          <a:alpha val="70000"/>
                        </a:srgbClr>
                      </a:gs>
                    </a:gsLst>
                    <a:lin ang="5400000" scaled="1"/>
                  </a:gradFill>
                  <a:latin typeface="+mn-ea"/>
                </a:rPr>
                <a:t>技术打造的智能网上购物</a:t>
              </a:r>
              <a:r>
                <a:rPr lang="zh-CN" altLang="en-US" b="1" dirty="0">
                  <a:gradFill>
                    <a:gsLst>
                      <a:gs pos="0">
                        <a:srgbClr val="F3CFBA">
                          <a:alpha val="70000"/>
                        </a:srgbClr>
                      </a:gs>
                      <a:gs pos="100000">
                        <a:srgbClr val="CCA185">
                          <a:alpha val="70000"/>
                        </a:srgbClr>
                      </a:gs>
                    </a:gsLst>
                    <a:lin ang="5400000" scaled="1"/>
                  </a:gradFill>
                  <a:latin typeface="+mn-ea"/>
                </a:rPr>
                <a:t>商城。</a:t>
              </a:r>
              <a:endParaRPr lang="zh-CN" altLang="en-US" b="1" i="0" dirty="0">
                <a:gradFill>
                  <a:gsLst>
                    <a:gs pos="0">
                      <a:srgbClr val="F3CFBA">
                        <a:alpha val="70000"/>
                      </a:srgbClr>
                    </a:gs>
                    <a:gs pos="100000">
                      <a:srgbClr val="CCA185">
                        <a:alpha val="70000"/>
                      </a:srgbClr>
                    </a:gs>
                  </a:gsLst>
                  <a:lin ang="5400000" scaled="1"/>
                </a:gradFill>
                <a:effectLst/>
                <a:latin typeface="+mn-ea"/>
              </a:endParaRPr>
            </a:p>
          </p:txBody>
        </p:sp>
        <p:sp>
          <p:nvSpPr>
            <p:cNvPr id="27" name="流程图: 终止 26"/>
            <p:cNvSpPr/>
            <p:nvPr/>
          </p:nvSpPr>
          <p:spPr>
            <a:xfrm>
              <a:off x="5549833" y="2236756"/>
              <a:ext cx="1092334" cy="324308"/>
            </a:xfrm>
            <a:prstGeom prst="flowChartTerminator">
              <a:avLst/>
            </a:prstGeom>
            <a:gradFill>
              <a:gsLst>
                <a:gs pos="0">
                  <a:srgbClr val="F3CFBA"/>
                </a:gs>
                <a:gs pos="100000">
                  <a:srgbClr val="CCA185"/>
                </a:gs>
              </a:gsLst>
              <a:lin ang="5400000" scaled="1"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iBaotu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986405"/>
            <a:ext cx="6096635" cy="2930525"/>
          </a:xfrm>
          <a:prstGeom prst="rect">
            <a:avLst/>
          </a:prstGeom>
        </p:spPr>
      </p:pic>
      <p:pic>
        <p:nvPicPr>
          <p:cNvPr id="10" name="图片 9" descr="图片包含 监视器, 就坐, 室内&#10;&#10;已生成极高可信度的说明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550" y="2649855"/>
            <a:ext cx="7298055" cy="3603625"/>
          </a:xfrm>
          <a:prstGeom prst="rect">
            <a:avLst/>
          </a:prstGeom>
          <a:effectLst>
            <a:outerShdw blurRad="317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文本框 5"/>
          <p:cNvSpPr txBox="1"/>
          <p:nvPr/>
        </p:nvSpPr>
        <p:spPr>
          <a:xfrm>
            <a:off x="264160" y="191770"/>
            <a:ext cx="46545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E5DB"/>
                </a:solidFill>
              </a:rPr>
              <a:t>广州华商学院</a:t>
            </a:r>
            <a:r>
              <a:rPr lang="en-US" altLang="zh-CN" sz="2400" b="1">
                <a:solidFill>
                  <a:srgbClr val="FFE5DB"/>
                </a:solidFill>
              </a:rPr>
              <a:t>&amp;</a:t>
            </a:r>
            <a:r>
              <a:rPr lang="zh-CN" altLang="en-US" sz="2400" b="1">
                <a:solidFill>
                  <a:srgbClr val="FFE5DB"/>
                </a:solidFill>
              </a:rPr>
              <a:t>粤嵌</a:t>
            </a:r>
            <a:r>
              <a:rPr lang="zh-CN" altLang="en-US" sz="2400" b="1">
                <a:solidFill>
                  <a:srgbClr val="FFE5DB"/>
                </a:solidFill>
              </a:rPr>
              <a:t>科技</a:t>
            </a:r>
            <a:endParaRPr lang="zh-CN" altLang="en-US" sz="2400" b="1">
              <a:solidFill>
                <a:srgbClr val="FFE5DB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48000" y="1546860"/>
            <a:ext cx="63804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400" b="1" dirty="0">
                <a:gradFill>
                  <a:gsLst>
                    <a:gs pos="0">
                      <a:srgbClr val="F3CFBA"/>
                    </a:gs>
                    <a:gs pos="100000">
                      <a:srgbClr val="CCA185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出发吧，向着火星</a:t>
            </a:r>
            <a:r>
              <a:rPr lang="zh-CN" altLang="en-US" sz="4400" b="1" dirty="0">
                <a:gradFill>
                  <a:gsLst>
                    <a:gs pos="0">
                      <a:srgbClr val="F3CFBA"/>
                    </a:gs>
                    <a:gs pos="100000">
                      <a:srgbClr val="CCA185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一号！</a:t>
            </a:r>
            <a:endParaRPr lang="zh-CN" altLang="en-US" sz="4400" b="1" dirty="0">
              <a:gradFill>
                <a:gsLst>
                  <a:gs pos="0">
                    <a:srgbClr val="F3CFBA"/>
                  </a:gs>
                  <a:gs pos="100000">
                    <a:srgbClr val="CCA185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4474120" y="1052299"/>
            <a:ext cx="3218815" cy="52197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800" b="1" dirty="0">
                <a:solidFill>
                  <a:srgbClr val="F3C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rPr>
              <a:t>JAVA</a:t>
            </a:r>
            <a:r>
              <a:rPr lang="zh-CN" altLang="en-US" sz="2800" b="1" dirty="0">
                <a:solidFill>
                  <a:srgbClr val="F3C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rPr>
              <a:t>智慧购物商城</a:t>
            </a:r>
            <a:endParaRPr lang="zh-CN" altLang="en-US" sz="2800" b="1" dirty="0">
              <a:solidFill>
                <a:srgbClr val="F3C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70059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632" y="147955"/>
            <a:ext cx="12192000" cy="6858000"/>
          </a:xfrm>
          <a:prstGeom prst="rect">
            <a:avLst/>
          </a:prstGeom>
          <a:gradFill flip="none" rotWithShape="1">
            <a:gsLst>
              <a:gs pos="25000">
                <a:srgbClr val="000000">
                  <a:alpha val="70000"/>
                </a:srgbClr>
              </a:gs>
              <a:gs pos="0">
                <a:schemeClr val="tx1">
                  <a:alpha val="25000"/>
                </a:schemeClr>
              </a:gs>
              <a:gs pos="50000">
                <a:srgbClr val="000000">
                  <a:alpha val="70000"/>
                </a:srgbClr>
              </a:gs>
              <a:gs pos="75000">
                <a:srgbClr val="000000">
                  <a:alpha val="70000"/>
                </a:srgbClr>
              </a:gs>
              <a:gs pos="100000">
                <a:schemeClr val="tx1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0" y="0"/>
            <a:ext cx="12192000" cy="7005955"/>
          </a:xfrm>
          <a:prstGeom prst="rect">
            <a:avLst/>
          </a:prstGeom>
          <a:gradFill flip="none" rotWithShape="1">
            <a:gsLst>
              <a:gs pos="25000">
                <a:srgbClr val="121735">
                  <a:alpha val="25000"/>
                </a:srgbClr>
              </a:gs>
              <a:gs pos="0">
                <a:srgbClr val="121735">
                  <a:alpha val="50000"/>
                </a:srgbClr>
              </a:gs>
              <a:gs pos="50000">
                <a:srgbClr val="121735">
                  <a:alpha val="10000"/>
                </a:srgbClr>
              </a:gs>
              <a:gs pos="75000">
                <a:srgbClr val="121735">
                  <a:alpha val="25000"/>
                </a:srgbClr>
              </a:gs>
              <a:gs pos="100000">
                <a:srgbClr val="121735">
                  <a:alpha val="5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041015" y="974725"/>
            <a:ext cx="63754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zh-CN" sz="3200" spc="600" dirty="0">
                <a:solidFill>
                  <a:schemeClr val="bg1"/>
                </a:solidFill>
                <a:latin typeface="Ebrima" panose="02000000000000000000" pitchFamily="2" charset="0"/>
                <a:ea typeface="微软雅黑" panose="020B0503020204020204" pitchFamily="34" charset="-122"/>
                <a:cs typeface="Ebrima" panose="02000000000000000000" pitchFamily="2" charset="0"/>
              </a:rPr>
              <a:t>JAVA</a:t>
            </a:r>
            <a:r>
              <a:rPr lang="zh-CN" sz="3200" spc="600" dirty="0">
                <a:solidFill>
                  <a:schemeClr val="bg1"/>
                </a:solidFill>
                <a:latin typeface="Ebrima" panose="02000000000000000000" pitchFamily="2" charset="0"/>
                <a:ea typeface="微软雅黑" panose="020B0503020204020204" pitchFamily="34" charset="-122"/>
                <a:cs typeface="Ebrima" panose="02000000000000000000" pitchFamily="2" charset="0"/>
              </a:rPr>
              <a:t>智慧购物商城功能</a:t>
            </a:r>
            <a:r>
              <a:rPr lang="zh-CN" sz="3200" spc="600" dirty="0">
                <a:solidFill>
                  <a:schemeClr val="bg1"/>
                </a:solidFill>
                <a:latin typeface="Ebrima" panose="02000000000000000000" pitchFamily="2" charset="0"/>
                <a:ea typeface="微软雅黑" panose="020B0503020204020204" pitchFamily="34" charset="-122"/>
                <a:cs typeface="Ebrima" panose="02000000000000000000" pitchFamily="2" charset="0"/>
              </a:rPr>
              <a:t>实现</a:t>
            </a:r>
            <a:endParaRPr lang="zh-CN" sz="3200" spc="600" dirty="0">
              <a:solidFill>
                <a:schemeClr val="bg1"/>
              </a:solidFill>
              <a:latin typeface="Ebrima" panose="02000000000000000000" pitchFamily="2" charset="0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74713" y="2717853"/>
            <a:ext cx="2648608" cy="1072056"/>
            <a:chOff x="1556231" y="2108888"/>
            <a:chExt cx="2648608" cy="1072056"/>
          </a:xfrm>
        </p:grpSpPr>
        <p:sp>
          <p:nvSpPr>
            <p:cNvPr id="7" name="矩形: 圆角 6"/>
            <p:cNvSpPr/>
            <p:nvPr/>
          </p:nvSpPr>
          <p:spPr>
            <a:xfrm>
              <a:off x="1556232" y="2108888"/>
              <a:ext cx="2648607" cy="1072056"/>
            </a:xfrm>
            <a:prstGeom prst="roundRect">
              <a:avLst>
                <a:gd name="adj" fmla="val 3922"/>
              </a:avLst>
            </a:prstGeom>
            <a:solidFill>
              <a:schemeClr val="bg1">
                <a:alpha val="10000"/>
              </a:schemeClr>
            </a:solidFill>
            <a:ln>
              <a:solidFill>
                <a:schemeClr val="bg1">
                  <a:alpha val="80000"/>
                </a:schemeClr>
              </a:solidFill>
            </a:ln>
            <a:effectLst>
              <a:outerShdw blurRad="190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556231" y="2483894"/>
              <a:ext cx="2648607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/>
              <a:r>
                <a:rPr lang="zh-CN" altLang="en-US" sz="1600" spc="150" dirty="0">
                  <a:solidFill>
                    <a:schemeClr val="bg1"/>
                  </a:solidFill>
                  <a:latin typeface="Ebrima" panose="02000000000000000000" pitchFamily="2" charset="0"/>
                  <a:ea typeface="微软雅黑 Light" panose="020B0502040204020203" charset="-122"/>
                  <a:cs typeface="Ebrima" panose="02000000000000000000" pitchFamily="2" charset="0"/>
                </a:rPr>
                <a:t>用户</a:t>
              </a:r>
              <a:r>
                <a:rPr lang="en-US" altLang="zh-CN" sz="1600" spc="150" dirty="0">
                  <a:solidFill>
                    <a:schemeClr val="bg1"/>
                  </a:solidFill>
                  <a:latin typeface="Ebrima" panose="02000000000000000000" pitchFamily="2" charset="0"/>
                  <a:ea typeface="微软雅黑 Light" panose="020B0502040204020203" charset="-122"/>
                  <a:cs typeface="Ebrima" panose="02000000000000000000" pitchFamily="2" charset="0"/>
                </a:rPr>
                <a:t>登陆</a:t>
              </a:r>
              <a:r>
                <a:rPr lang="zh-CN" altLang="en-US" sz="1600" spc="150" dirty="0">
                  <a:solidFill>
                    <a:schemeClr val="bg1"/>
                  </a:solidFill>
                  <a:latin typeface="Ebrima" panose="02000000000000000000" pitchFamily="2" charset="0"/>
                  <a:ea typeface="微软雅黑 Light" panose="020B0502040204020203" charset="-122"/>
                  <a:cs typeface="Ebrima" panose="02000000000000000000" pitchFamily="2" charset="0"/>
                </a:rPr>
                <a:t>功能</a:t>
              </a:r>
              <a:endParaRPr lang="zh-CN" altLang="en-US" sz="1600" spc="150" dirty="0">
                <a:solidFill>
                  <a:schemeClr val="bg1"/>
                </a:solidFill>
                <a:latin typeface="Ebrima" panose="02000000000000000000" pitchFamily="2" charset="0"/>
                <a:ea typeface="微软雅黑 Light" panose="020B0502040204020203" charset="-122"/>
                <a:cs typeface="Ebrima" panose="02000000000000000000" pitchFamily="2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771694" y="2644828"/>
            <a:ext cx="2648608" cy="1072056"/>
            <a:chOff x="1556231" y="3171243"/>
            <a:chExt cx="2648608" cy="1072056"/>
          </a:xfrm>
        </p:grpSpPr>
        <p:sp>
          <p:nvSpPr>
            <p:cNvPr id="20" name="矩形: 圆角 19"/>
            <p:cNvSpPr/>
            <p:nvPr/>
          </p:nvSpPr>
          <p:spPr>
            <a:xfrm>
              <a:off x="1556232" y="3171243"/>
              <a:ext cx="2648607" cy="1072056"/>
            </a:xfrm>
            <a:prstGeom prst="roundRect">
              <a:avLst>
                <a:gd name="adj" fmla="val 3922"/>
              </a:avLst>
            </a:prstGeom>
            <a:solidFill>
              <a:schemeClr val="bg1">
                <a:alpha val="10000"/>
              </a:schemeClr>
            </a:solidFill>
            <a:ln>
              <a:solidFill>
                <a:schemeClr val="bg1">
                  <a:alpha val="80000"/>
                </a:schemeClr>
              </a:solidFill>
            </a:ln>
            <a:effectLst>
              <a:outerShdw blurRad="190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556231" y="3502263"/>
              <a:ext cx="2648607" cy="410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lnSpc>
                  <a:spcPct val="130000"/>
                </a:lnSpc>
              </a:pPr>
              <a:r>
                <a:rPr lang="zh-CN" altLang="en-US" sz="1600" spc="150" dirty="0">
                  <a:solidFill>
                    <a:schemeClr val="bg1"/>
                  </a:solidFill>
                  <a:latin typeface="Ebrima" panose="02000000000000000000" pitchFamily="2" charset="0"/>
                  <a:ea typeface="微软雅黑 Light" panose="020B0502040204020203" charset="-122"/>
                  <a:cs typeface="Ebrima" panose="02000000000000000000" pitchFamily="2" charset="0"/>
                </a:rPr>
                <a:t>用户注册</a:t>
              </a:r>
              <a:r>
                <a:rPr lang="zh-CN" altLang="en-US" sz="1600" spc="150" dirty="0">
                  <a:solidFill>
                    <a:schemeClr val="bg1"/>
                  </a:solidFill>
                  <a:latin typeface="Ebrima" panose="02000000000000000000" pitchFamily="2" charset="0"/>
                  <a:ea typeface="微软雅黑 Light" panose="020B0502040204020203" charset="-122"/>
                  <a:cs typeface="Ebrima" panose="02000000000000000000" pitchFamily="2" charset="0"/>
                </a:rPr>
                <a:t>功能</a:t>
              </a:r>
              <a:endParaRPr lang="zh-CN" altLang="en-US" sz="1600" spc="150" dirty="0">
                <a:solidFill>
                  <a:schemeClr val="bg1"/>
                </a:solidFill>
                <a:latin typeface="Ebrima" panose="02000000000000000000" pitchFamily="2" charset="0"/>
                <a:ea typeface="微软雅黑 Light" panose="020B0502040204020203" charset="-122"/>
                <a:cs typeface="Ebrima" panose="02000000000000000000" pitchFamily="2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668675" y="2717853"/>
            <a:ext cx="2648608" cy="1072056"/>
            <a:chOff x="1556231" y="2635303"/>
            <a:chExt cx="2648608" cy="1072056"/>
          </a:xfrm>
        </p:grpSpPr>
        <p:sp>
          <p:nvSpPr>
            <p:cNvPr id="23" name="矩形: 圆角 22"/>
            <p:cNvSpPr/>
            <p:nvPr/>
          </p:nvSpPr>
          <p:spPr>
            <a:xfrm>
              <a:off x="1556232" y="2635303"/>
              <a:ext cx="2648607" cy="1072056"/>
            </a:xfrm>
            <a:prstGeom prst="roundRect">
              <a:avLst>
                <a:gd name="adj" fmla="val 3922"/>
              </a:avLst>
            </a:prstGeom>
            <a:solidFill>
              <a:schemeClr val="bg1">
                <a:alpha val="10000"/>
              </a:schemeClr>
            </a:solidFill>
            <a:ln>
              <a:solidFill>
                <a:schemeClr val="bg1">
                  <a:alpha val="80000"/>
                </a:schemeClr>
              </a:solidFill>
            </a:ln>
            <a:effectLst>
              <a:outerShdw blurRad="190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556231" y="3002054"/>
              <a:ext cx="2648607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/>
              <a:r>
                <a:rPr lang="zh-CN" altLang="en-US" sz="1600" spc="150" dirty="0">
                  <a:solidFill>
                    <a:schemeClr val="bg1"/>
                  </a:solidFill>
                  <a:latin typeface="Ebrima" panose="02000000000000000000" pitchFamily="2" charset="0"/>
                  <a:ea typeface="微软雅黑 Light" panose="020B0502040204020203" charset="-122"/>
                  <a:cs typeface="Ebrima" panose="02000000000000000000" pitchFamily="2" charset="0"/>
                </a:rPr>
                <a:t>商城</a:t>
              </a:r>
              <a:r>
                <a:rPr lang="zh-CN" altLang="en-US" sz="1600" spc="150" dirty="0">
                  <a:solidFill>
                    <a:schemeClr val="bg1"/>
                  </a:solidFill>
                  <a:latin typeface="Ebrima" panose="02000000000000000000" pitchFamily="2" charset="0"/>
                  <a:ea typeface="微软雅黑 Light" panose="020B0502040204020203" charset="-122"/>
                  <a:cs typeface="Ebrima" panose="02000000000000000000" pitchFamily="2" charset="0"/>
                </a:rPr>
                <a:t>首页</a:t>
              </a:r>
              <a:endParaRPr lang="zh-CN" altLang="en-US" sz="1600" spc="150" dirty="0">
                <a:solidFill>
                  <a:schemeClr val="bg1"/>
                </a:solidFill>
                <a:latin typeface="Ebrima" panose="02000000000000000000" pitchFamily="2" charset="0"/>
                <a:ea typeface="微软雅黑 Light" panose="020B0502040204020203" charset="-122"/>
                <a:cs typeface="Ebrima" panose="02000000000000000000" pitchFamily="2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74713" y="4803828"/>
            <a:ext cx="2648608" cy="1072056"/>
            <a:chOff x="1556231" y="2635303"/>
            <a:chExt cx="2648608" cy="1072056"/>
          </a:xfrm>
        </p:grpSpPr>
        <p:sp>
          <p:nvSpPr>
            <p:cNvPr id="26" name="矩形: 圆角 25"/>
            <p:cNvSpPr/>
            <p:nvPr/>
          </p:nvSpPr>
          <p:spPr>
            <a:xfrm>
              <a:off x="1556232" y="2635303"/>
              <a:ext cx="2648607" cy="1072056"/>
            </a:xfrm>
            <a:prstGeom prst="roundRect">
              <a:avLst>
                <a:gd name="adj" fmla="val 3922"/>
              </a:avLst>
            </a:prstGeom>
            <a:solidFill>
              <a:schemeClr val="bg1">
                <a:alpha val="10000"/>
              </a:schemeClr>
            </a:solidFill>
            <a:ln>
              <a:solidFill>
                <a:schemeClr val="bg1">
                  <a:alpha val="80000"/>
                </a:schemeClr>
              </a:solidFill>
            </a:ln>
            <a:effectLst>
              <a:outerShdw blurRad="190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556231" y="3002054"/>
              <a:ext cx="2648607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/>
              <a:r>
                <a:rPr lang="zh-CN" altLang="en-US" sz="1600" spc="150" dirty="0">
                  <a:solidFill>
                    <a:schemeClr val="bg1"/>
                  </a:solidFill>
                  <a:latin typeface="Ebrima" panose="02000000000000000000" pitchFamily="2" charset="0"/>
                  <a:ea typeface="微软雅黑 Light" panose="020B0502040204020203" charset="-122"/>
                  <a:cs typeface="Ebrima" panose="02000000000000000000" pitchFamily="2" charset="0"/>
                </a:rPr>
                <a:t>商品</a:t>
              </a:r>
              <a:r>
                <a:rPr lang="zh-CN" altLang="en-US" sz="1600" spc="150" dirty="0">
                  <a:solidFill>
                    <a:schemeClr val="bg1"/>
                  </a:solidFill>
                  <a:latin typeface="Ebrima" panose="02000000000000000000" pitchFamily="2" charset="0"/>
                  <a:ea typeface="微软雅黑 Light" panose="020B0502040204020203" charset="-122"/>
                  <a:cs typeface="Ebrima" panose="02000000000000000000" pitchFamily="2" charset="0"/>
                </a:rPr>
                <a:t>详情页</a:t>
              </a:r>
              <a:endParaRPr lang="zh-CN" altLang="en-US" sz="1600" spc="150" dirty="0">
                <a:solidFill>
                  <a:schemeClr val="bg1"/>
                </a:solidFill>
                <a:latin typeface="Ebrima" panose="02000000000000000000" pitchFamily="2" charset="0"/>
                <a:ea typeface="微软雅黑 Light" panose="020B0502040204020203" charset="-122"/>
                <a:cs typeface="Ebrima" panose="02000000000000000000" pitchFamily="2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771694" y="4803828"/>
            <a:ext cx="2648608" cy="1072056"/>
            <a:chOff x="1556231" y="2635303"/>
            <a:chExt cx="2648608" cy="1072056"/>
          </a:xfrm>
        </p:grpSpPr>
        <p:sp>
          <p:nvSpPr>
            <p:cNvPr id="29" name="矩形: 圆角 28"/>
            <p:cNvSpPr/>
            <p:nvPr/>
          </p:nvSpPr>
          <p:spPr>
            <a:xfrm>
              <a:off x="1556232" y="2635303"/>
              <a:ext cx="2648607" cy="1072056"/>
            </a:xfrm>
            <a:prstGeom prst="roundRect">
              <a:avLst>
                <a:gd name="adj" fmla="val 3922"/>
              </a:avLst>
            </a:prstGeom>
            <a:solidFill>
              <a:schemeClr val="bg1">
                <a:alpha val="10000"/>
              </a:schemeClr>
            </a:solidFill>
            <a:ln>
              <a:solidFill>
                <a:schemeClr val="bg1">
                  <a:alpha val="80000"/>
                </a:schemeClr>
              </a:solidFill>
            </a:ln>
            <a:effectLst>
              <a:outerShdw blurRad="190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556231" y="3002054"/>
              <a:ext cx="2648607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/>
              <a:r>
                <a:rPr lang="zh-CN" altLang="en-US" sz="1600" spc="150" dirty="0">
                  <a:solidFill>
                    <a:schemeClr val="bg1"/>
                  </a:solidFill>
                  <a:latin typeface="Ebrima" panose="02000000000000000000" pitchFamily="2" charset="0"/>
                  <a:ea typeface="微软雅黑 Light" panose="020B0502040204020203" charset="-122"/>
                  <a:cs typeface="Ebrima" panose="02000000000000000000" pitchFamily="2" charset="0"/>
                </a:rPr>
                <a:t>购物车</a:t>
              </a:r>
              <a:r>
                <a:rPr lang="zh-CN" altLang="en-US" sz="1600" spc="150" dirty="0">
                  <a:solidFill>
                    <a:schemeClr val="bg1"/>
                  </a:solidFill>
                  <a:latin typeface="Ebrima" panose="02000000000000000000" pitchFamily="2" charset="0"/>
                  <a:ea typeface="微软雅黑 Light" panose="020B0502040204020203" charset="-122"/>
                  <a:cs typeface="Ebrima" panose="02000000000000000000" pitchFamily="2" charset="0"/>
                </a:rPr>
                <a:t>下单</a:t>
              </a:r>
              <a:endParaRPr lang="zh-CN" altLang="en-US" sz="1600" spc="150" dirty="0">
                <a:solidFill>
                  <a:schemeClr val="bg1"/>
                </a:solidFill>
                <a:latin typeface="Ebrima" panose="02000000000000000000" pitchFamily="2" charset="0"/>
                <a:ea typeface="微软雅黑 Light" panose="020B0502040204020203" charset="-122"/>
                <a:cs typeface="Ebrima" panose="02000000000000000000" pitchFamily="2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668675" y="4803828"/>
            <a:ext cx="2648608" cy="1072056"/>
            <a:chOff x="1556231" y="2635303"/>
            <a:chExt cx="2648608" cy="1072056"/>
          </a:xfrm>
        </p:grpSpPr>
        <p:sp>
          <p:nvSpPr>
            <p:cNvPr id="32" name="矩形: 圆角 31"/>
            <p:cNvSpPr/>
            <p:nvPr/>
          </p:nvSpPr>
          <p:spPr>
            <a:xfrm>
              <a:off x="1556232" y="2635303"/>
              <a:ext cx="2648607" cy="1072056"/>
            </a:xfrm>
            <a:prstGeom prst="roundRect">
              <a:avLst>
                <a:gd name="adj" fmla="val 3922"/>
              </a:avLst>
            </a:prstGeom>
            <a:solidFill>
              <a:schemeClr val="bg1">
                <a:alpha val="10000"/>
              </a:schemeClr>
            </a:solidFill>
            <a:ln>
              <a:solidFill>
                <a:schemeClr val="bg1">
                  <a:alpha val="80000"/>
                </a:schemeClr>
              </a:solidFill>
            </a:ln>
            <a:effectLst>
              <a:outerShdw blurRad="190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556231" y="3002054"/>
              <a:ext cx="2648607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/>
              <a:r>
                <a:rPr lang="zh-CN" altLang="en-US" sz="1600" spc="150" dirty="0">
                  <a:solidFill>
                    <a:schemeClr val="bg1"/>
                  </a:solidFill>
                  <a:latin typeface="Ebrima" panose="02000000000000000000" pitchFamily="2" charset="0"/>
                  <a:ea typeface="微软雅黑 Light" panose="020B0502040204020203" charset="-122"/>
                  <a:cs typeface="Ebrima" panose="02000000000000000000" pitchFamily="2" charset="0"/>
                </a:rPr>
                <a:t>订单</a:t>
              </a:r>
              <a:r>
                <a:rPr lang="zh-CN" altLang="en-US" sz="1600" spc="150" dirty="0">
                  <a:solidFill>
                    <a:schemeClr val="bg1"/>
                  </a:solidFill>
                  <a:latin typeface="Ebrima" panose="02000000000000000000" pitchFamily="2" charset="0"/>
                  <a:ea typeface="微软雅黑 Light" panose="020B0502040204020203" charset="-122"/>
                  <a:cs typeface="Ebrima" panose="02000000000000000000" pitchFamily="2" charset="0"/>
                </a:rPr>
                <a:t>页面</a:t>
              </a:r>
              <a:endParaRPr lang="zh-CN" altLang="en-US" sz="1600" spc="150" dirty="0">
                <a:solidFill>
                  <a:schemeClr val="bg1"/>
                </a:solidFill>
                <a:latin typeface="Ebrima" panose="02000000000000000000" pitchFamily="2" charset="0"/>
                <a:ea typeface="微软雅黑 Light" panose="020B0502040204020203" charset="-122"/>
                <a:cs typeface="Ebrima" panose="02000000000000000000" pitchFamily="2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64160" y="191770"/>
            <a:ext cx="46545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E5DB"/>
                </a:solidFill>
              </a:rPr>
              <a:t>广州华商学院</a:t>
            </a:r>
            <a:r>
              <a:rPr lang="en-US" altLang="zh-CN" sz="2400" b="1">
                <a:solidFill>
                  <a:srgbClr val="FFE5DB"/>
                </a:solidFill>
              </a:rPr>
              <a:t>&amp;</a:t>
            </a:r>
            <a:r>
              <a:rPr lang="zh-CN" altLang="en-US" sz="2400" b="1">
                <a:solidFill>
                  <a:srgbClr val="FFE5DB"/>
                </a:solidFill>
              </a:rPr>
              <a:t>粤嵌</a:t>
            </a:r>
            <a:r>
              <a:rPr lang="zh-CN" altLang="en-US" sz="2400" b="1">
                <a:solidFill>
                  <a:srgbClr val="FFE5DB"/>
                </a:solidFill>
              </a:rPr>
              <a:t>科技</a:t>
            </a:r>
            <a:endParaRPr lang="zh-CN" altLang="en-US" sz="2400" b="1">
              <a:solidFill>
                <a:srgbClr val="FFE5DB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组合 73"/>
          <p:cNvGrpSpPr/>
          <p:nvPr/>
        </p:nvGrpSpPr>
        <p:grpSpPr>
          <a:xfrm>
            <a:off x="264220" y="6474825"/>
            <a:ext cx="259392" cy="186116"/>
            <a:chOff x="10431624" y="5523722"/>
            <a:chExt cx="365003" cy="189723"/>
          </a:xfrm>
        </p:grpSpPr>
        <p:cxnSp>
          <p:nvCxnSpPr>
            <p:cNvPr id="73" name="直接连接符 72"/>
            <p:cNvCxnSpPr/>
            <p:nvPr/>
          </p:nvCxnSpPr>
          <p:spPr>
            <a:xfrm>
              <a:off x="10431624" y="5523722"/>
              <a:ext cx="365003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F3CFBA"/>
                  </a:gs>
                  <a:gs pos="100000">
                    <a:srgbClr val="CCA18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10431624" y="5620138"/>
              <a:ext cx="365003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F3CFBA"/>
                  </a:gs>
                  <a:gs pos="100000">
                    <a:srgbClr val="CCA18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10431624" y="5713445"/>
              <a:ext cx="365003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F3CFBA"/>
                  </a:gs>
                  <a:gs pos="100000">
                    <a:srgbClr val="CCA18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10796627" y="6430908"/>
            <a:ext cx="1218363" cy="276999"/>
            <a:chOff x="10796627" y="6430908"/>
            <a:chExt cx="1218363" cy="276999"/>
          </a:xfrm>
        </p:grpSpPr>
        <p:sp>
          <p:nvSpPr>
            <p:cNvPr id="23" name="文本框 22"/>
            <p:cNvSpPr txBox="1"/>
            <p:nvPr/>
          </p:nvSpPr>
          <p:spPr>
            <a:xfrm>
              <a:off x="10796627" y="6430908"/>
              <a:ext cx="1218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gradFill>
                    <a:gsLst>
                      <a:gs pos="0">
                        <a:srgbClr val="F3CFBA">
                          <a:alpha val="50000"/>
                        </a:srgbClr>
                      </a:gs>
                      <a:gs pos="100000">
                        <a:srgbClr val="CCA185">
                          <a:alpha val="50000"/>
                        </a:srgbClr>
                      </a:gs>
                    </a:gsLst>
                    <a:lin ang="5400000" scaled="1"/>
                  </a:gradFill>
                </a:rPr>
                <a:t>进一步了解</a:t>
              </a:r>
              <a:endParaRPr lang="zh-CN" altLang="en-US" sz="1200" dirty="0">
                <a:gradFill>
                  <a:gsLst>
                    <a:gs pos="0">
                      <a:srgbClr val="F3CFBA">
                        <a:alpha val="50000"/>
                      </a:srgbClr>
                    </a:gs>
                    <a:gs pos="100000">
                      <a:srgbClr val="CCA185">
                        <a:alpha val="50000"/>
                      </a:srgbClr>
                    </a:gs>
                  </a:gsLst>
                  <a:lin ang="5400000" scaled="1"/>
                </a:gradFill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11860789" y="6523821"/>
              <a:ext cx="52538" cy="91594"/>
              <a:chOff x="2675446" y="4368438"/>
              <a:chExt cx="105076" cy="183188"/>
            </a:xfrm>
          </p:grpSpPr>
          <p:cxnSp>
            <p:nvCxnSpPr>
              <p:cNvPr id="25" name="直接连接符 24"/>
              <p:cNvCxnSpPr/>
              <p:nvPr/>
            </p:nvCxnSpPr>
            <p:spPr>
              <a:xfrm>
                <a:off x="2679776" y="4368438"/>
                <a:ext cx="100746" cy="91594"/>
              </a:xfrm>
              <a:prstGeom prst="line">
                <a:avLst/>
              </a:prstGeom>
              <a:ln>
                <a:gradFill>
                  <a:gsLst>
                    <a:gs pos="0">
                      <a:srgbClr val="F3CFBA"/>
                    </a:gs>
                    <a:gs pos="100000">
                      <a:srgbClr val="CCA185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 flipH="1">
                <a:off x="2675446" y="4460032"/>
                <a:ext cx="100746" cy="91594"/>
              </a:xfrm>
              <a:prstGeom prst="line">
                <a:avLst/>
              </a:prstGeom>
              <a:ln>
                <a:gradFill>
                  <a:gsLst>
                    <a:gs pos="0">
                      <a:srgbClr val="F3CFBA"/>
                    </a:gs>
                    <a:gs pos="100000">
                      <a:srgbClr val="CCA185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矩形 12"/>
          <p:cNvSpPr/>
          <p:nvPr/>
        </p:nvSpPr>
        <p:spPr>
          <a:xfrm>
            <a:off x="3261359" y="2440731"/>
            <a:ext cx="5669280" cy="15684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dirty="0">
                <a:gradFill flip="none" rotWithShape="1">
                  <a:gsLst>
                    <a:gs pos="0">
                      <a:srgbClr val="CBCAC8"/>
                    </a:gs>
                    <a:gs pos="100000">
                      <a:srgbClr val="31302E"/>
                    </a:gs>
                  </a:gsLst>
                  <a:lin ang="2700000" scaled="1"/>
                  <a:tileRect/>
                </a:gradFill>
                <a:latin typeface="SF Pro SC"/>
              </a:rPr>
              <a:t>火星一号，</a:t>
            </a:r>
            <a:r>
              <a:rPr lang="zh-CN" altLang="en-US" sz="4800" b="1" dirty="0">
                <a:gradFill flip="none" rotWithShape="1">
                  <a:gsLst>
                    <a:gs pos="0">
                      <a:srgbClr val="CBCAC8"/>
                    </a:gs>
                    <a:gs pos="100000">
                      <a:srgbClr val="31302E"/>
                    </a:gs>
                  </a:gsLst>
                  <a:lin ang="2700000" scaled="1"/>
                  <a:tileRect/>
                </a:gradFill>
                <a:latin typeface="SF Pro SC"/>
              </a:rPr>
              <a:t>灵感迸发</a:t>
            </a:r>
            <a:endParaRPr lang="zh-CN" altLang="en-US" sz="4800" b="1" dirty="0">
              <a:gradFill flip="none" rotWithShape="1">
                <a:gsLst>
                  <a:gs pos="0">
                    <a:srgbClr val="CBCAC8"/>
                  </a:gs>
                  <a:gs pos="100000">
                    <a:srgbClr val="31302E"/>
                  </a:gs>
                </a:gsLst>
                <a:lin ang="2700000" scaled="1"/>
                <a:tileRect/>
              </a:gradFill>
              <a:latin typeface="SF Pro SC"/>
            </a:endParaRPr>
          </a:p>
          <a:p>
            <a:pPr algn="ctr"/>
            <a:r>
              <a:rPr lang="zh-CN" altLang="en-US" sz="4800" b="1" dirty="0">
                <a:gradFill flip="none" rotWithShape="1">
                  <a:gsLst>
                    <a:gs pos="0">
                      <a:srgbClr val="CBCAC8"/>
                    </a:gs>
                    <a:gs pos="100000">
                      <a:srgbClr val="31302E"/>
                    </a:gs>
                  </a:gsLst>
                  <a:lin ang="2700000" scaled="1"/>
                  <a:tileRect/>
                </a:gradFill>
                <a:latin typeface="SF Pro SC"/>
              </a:rPr>
              <a:t>六大功能</a:t>
            </a:r>
            <a:r>
              <a:rPr lang="zh-CN" altLang="en-US" sz="4800" b="1" dirty="0">
                <a:gradFill flip="none" rotWithShape="1">
                  <a:gsLst>
                    <a:gs pos="0">
                      <a:srgbClr val="CBCAC8"/>
                    </a:gs>
                    <a:gs pos="100000">
                      <a:srgbClr val="31302E"/>
                    </a:gs>
                  </a:gsLst>
                  <a:lin ang="2700000" scaled="1"/>
                  <a:tileRect/>
                </a:gradFill>
                <a:latin typeface="SF Pro SC"/>
              </a:rPr>
              <a:t>展示</a:t>
            </a:r>
            <a:endParaRPr lang="zh-CN" altLang="en-US" sz="4800" b="1" dirty="0">
              <a:gradFill flip="none" rotWithShape="1">
                <a:gsLst>
                  <a:gs pos="0">
                    <a:srgbClr val="CBCAC8"/>
                  </a:gs>
                  <a:gs pos="100000">
                    <a:srgbClr val="31302E"/>
                  </a:gs>
                </a:gsLst>
                <a:lin ang="2700000" scaled="1"/>
                <a:tileRect/>
              </a:gradFill>
              <a:latin typeface="SF Pro SC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4160" y="191770"/>
            <a:ext cx="46545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E5DB"/>
                </a:solidFill>
              </a:rPr>
              <a:t>广州华商学院</a:t>
            </a:r>
            <a:r>
              <a:rPr lang="en-US" altLang="zh-CN" sz="2400" b="1">
                <a:solidFill>
                  <a:srgbClr val="FFE5DB"/>
                </a:solidFill>
              </a:rPr>
              <a:t>&amp;</a:t>
            </a:r>
            <a:r>
              <a:rPr lang="zh-CN" altLang="en-US" sz="2400" b="1">
                <a:solidFill>
                  <a:srgbClr val="FFE5DB"/>
                </a:solidFill>
              </a:rPr>
              <a:t>粤嵌</a:t>
            </a:r>
            <a:r>
              <a:rPr lang="zh-CN" altLang="en-US" sz="2400" b="1">
                <a:solidFill>
                  <a:srgbClr val="FFE5DB"/>
                </a:solidFill>
              </a:rPr>
              <a:t>科技</a:t>
            </a:r>
            <a:endParaRPr lang="zh-CN" altLang="en-US" sz="2400" b="1">
              <a:solidFill>
                <a:srgbClr val="FFE5DB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组合 73"/>
          <p:cNvGrpSpPr/>
          <p:nvPr/>
        </p:nvGrpSpPr>
        <p:grpSpPr>
          <a:xfrm>
            <a:off x="264220" y="6474825"/>
            <a:ext cx="259392" cy="186116"/>
            <a:chOff x="10431624" y="5523722"/>
            <a:chExt cx="365003" cy="189723"/>
          </a:xfrm>
        </p:grpSpPr>
        <p:cxnSp>
          <p:nvCxnSpPr>
            <p:cNvPr id="73" name="直接连接符 72"/>
            <p:cNvCxnSpPr/>
            <p:nvPr/>
          </p:nvCxnSpPr>
          <p:spPr>
            <a:xfrm>
              <a:off x="10431624" y="5523722"/>
              <a:ext cx="365003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F3CFBA"/>
                  </a:gs>
                  <a:gs pos="100000">
                    <a:srgbClr val="CCA18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10431624" y="5620138"/>
              <a:ext cx="365003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F3CFBA"/>
                  </a:gs>
                  <a:gs pos="100000">
                    <a:srgbClr val="CCA18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10431624" y="5713445"/>
              <a:ext cx="365003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F3CFBA"/>
                  </a:gs>
                  <a:gs pos="100000">
                    <a:srgbClr val="CCA18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10796627" y="6430908"/>
            <a:ext cx="1218363" cy="276999"/>
            <a:chOff x="10796627" y="6430908"/>
            <a:chExt cx="1218363" cy="276999"/>
          </a:xfrm>
        </p:grpSpPr>
        <p:sp>
          <p:nvSpPr>
            <p:cNvPr id="23" name="文本框 22"/>
            <p:cNvSpPr txBox="1"/>
            <p:nvPr/>
          </p:nvSpPr>
          <p:spPr>
            <a:xfrm>
              <a:off x="10796627" y="6430908"/>
              <a:ext cx="1218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gradFill>
                    <a:gsLst>
                      <a:gs pos="0">
                        <a:srgbClr val="F3CFBA">
                          <a:alpha val="50000"/>
                        </a:srgbClr>
                      </a:gs>
                      <a:gs pos="100000">
                        <a:srgbClr val="CCA185">
                          <a:alpha val="50000"/>
                        </a:srgbClr>
                      </a:gs>
                    </a:gsLst>
                    <a:lin ang="5400000" scaled="1"/>
                  </a:gradFill>
                </a:rPr>
                <a:t>进一步了解</a:t>
              </a:r>
              <a:endParaRPr lang="zh-CN" altLang="en-US" sz="1200" dirty="0">
                <a:gradFill>
                  <a:gsLst>
                    <a:gs pos="0">
                      <a:srgbClr val="F3CFBA">
                        <a:alpha val="50000"/>
                      </a:srgbClr>
                    </a:gs>
                    <a:gs pos="100000">
                      <a:srgbClr val="CCA185">
                        <a:alpha val="50000"/>
                      </a:srgbClr>
                    </a:gs>
                  </a:gsLst>
                  <a:lin ang="5400000" scaled="1"/>
                </a:gradFill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11860789" y="6523821"/>
              <a:ext cx="52538" cy="91594"/>
              <a:chOff x="2675446" y="4368438"/>
              <a:chExt cx="105076" cy="183188"/>
            </a:xfrm>
          </p:grpSpPr>
          <p:cxnSp>
            <p:nvCxnSpPr>
              <p:cNvPr id="25" name="直接连接符 24"/>
              <p:cNvCxnSpPr/>
              <p:nvPr/>
            </p:nvCxnSpPr>
            <p:spPr>
              <a:xfrm>
                <a:off x="2679776" y="4368438"/>
                <a:ext cx="100746" cy="91594"/>
              </a:xfrm>
              <a:prstGeom prst="line">
                <a:avLst/>
              </a:prstGeom>
              <a:ln>
                <a:gradFill>
                  <a:gsLst>
                    <a:gs pos="0">
                      <a:srgbClr val="F3CFBA"/>
                    </a:gs>
                    <a:gs pos="100000">
                      <a:srgbClr val="CCA185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 flipH="1">
                <a:off x="2675446" y="4460032"/>
                <a:ext cx="100746" cy="91594"/>
              </a:xfrm>
              <a:prstGeom prst="line">
                <a:avLst/>
              </a:prstGeom>
              <a:ln>
                <a:gradFill>
                  <a:gsLst>
                    <a:gs pos="0">
                      <a:srgbClr val="F3CFBA"/>
                    </a:gs>
                    <a:gs pos="100000">
                      <a:srgbClr val="CCA185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组合 1"/>
          <p:cNvGrpSpPr/>
          <p:nvPr/>
        </p:nvGrpSpPr>
        <p:grpSpPr>
          <a:xfrm>
            <a:off x="-2880312" y="2968400"/>
            <a:ext cx="17952624" cy="494207"/>
            <a:chOff x="-2715970" y="2968400"/>
            <a:chExt cx="17952624" cy="49420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62419" y="-109989"/>
              <a:ext cx="494206" cy="6650984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H="1">
              <a:off x="11664059" y="-109988"/>
              <a:ext cx="494206" cy="6650984"/>
            </a:xfrm>
            <a:prstGeom prst="rect">
              <a:avLst/>
            </a:prstGeom>
          </p:spPr>
        </p:pic>
      </p:grpSp>
      <p:sp>
        <p:nvSpPr>
          <p:cNvPr id="5" name="文本框 4"/>
          <p:cNvSpPr txBox="1"/>
          <p:nvPr/>
        </p:nvSpPr>
        <p:spPr>
          <a:xfrm>
            <a:off x="3855720" y="2591435"/>
            <a:ext cx="429704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>
                <a:gradFill>
                  <a:gsLst>
                    <a:gs pos="0">
                      <a:srgbClr val="F3CFBA"/>
                    </a:gs>
                    <a:gs pos="100000">
                      <a:srgbClr val="CCA185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6600" b="1" dirty="0">
                <a:gradFill>
                  <a:gsLst>
                    <a:gs pos="0">
                      <a:srgbClr val="F3CFBA"/>
                    </a:gs>
                    <a:gs pos="100000">
                      <a:srgbClr val="CCA185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endParaRPr lang="zh-CN" altLang="en-US" sz="6600" b="1" dirty="0">
              <a:gradFill>
                <a:gsLst>
                  <a:gs pos="0">
                    <a:srgbClr val="F3CFBA"/>
                  </a:gs>
                  <a:gs pos="100000">
                    <a:srgbClr val="CCA185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4160" y="191770"/>
            <a:ext cx="46545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E5DB"/>
                </a:solidFill>
              </a:rPr>
              <a:t>广州华商学院</a:t>
            </a:r>
            <a:r>
              <a:rPr lang="en-US" altLang="zh-CN" sz="2400" b="1">
                <a:solidFill>
                  <a:srgbClr val="FFE5DB"/>
                </a:solidFill>
              </a:rPr>
              <a:t>&amp;</a:t>
            </a:r>
            <a:r>
              <a:rPr lang="zh-CN" altLang="en-US" sz="2400" b="1">
                <a:solidFill>
                  <a:srgbClr val="FFE5DB"/>
                </a:solidFill>
              </a:rPr>
              <a:t>粤嵌</a:t>
            </a:r>
            <a:r>
              <a:rPr lang="zh-CN" altLang="en-US" sz="2400" b="1">
                <a:solidFill>
                  <a:srgbClr val="FFE5DB"/>
                </a:solidFill>
              </a:rPr>
              <a:t>科技</a:t>
            </a:r>
            <a:endParaRPr lang="zh-CN" altLang="en-US" sz="2400" b="1">
              <a:solidFill>
                <a:srgbClr val="FFE5DB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组合 73"/>
          <p:cNvGrpSpPr/>
          <p:nvPr/>
        </p:nvGrpSpPr>
        <p:grpSpPr>
          <a:xfrm>
            <a:off x="264220" y="6474825"/>
            <a:ext cx="259392" cy="186116"/>
            <a:chOff x="10431624" y="5523722"/>
            <a:chExt cx="365003" cy="189723"/>
          </a:xfrm>
        </p:grpSpPr>
        <p:cxnSp>
          <p:nvCxnSpPr>
            <p:cNvPr id="73" name="直接连接符 72"/>
            <p:cNvCxnSpPr/>
            <p:nvPr/>
          </p:nvCxnSpPr>
          <p:spPr>
            <a:xfrm>
              <a:off x="10431624" y="5523722"/>
              <a:ext cx="365003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F3CFBA"/>
                  </a:gs>
                  <a:gs pos="100000">
                    <a:srgbClr val="CCA18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10431624" y="5620138"/>
              <a:ext cx="365003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F3CFBA"/>
                  </a:gs>
                  <a:gs pos="100000">
                    <a:srgbClr val="CCA18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10431624" y="5713445"/>
              <a:ext cx="365003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F3CFBA"/>
                  </a:gs>
                  <a:gs pos="100000">
                    <a:srgbClr val="CCA18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 rot="0">
            <a:off x="11860530" y="6523990"/>
            <a:ext cx="52705" cy="91440"/>
            <a:chOff x="2675446" y="4368438"/>
            <a:chExt cx="105076" cy="183188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2679776" y="4368438"/>
              <a:ext cx="100746" cy="91594"/>
            </a:xfrm>
            <a:prstGeom prst="line">
              <a:avLst/>
            </a:prstGeom>
            <a:ln>
              <a:gradFill>
                <a:gsLst>
                  <a:gs pos="0">
                    <a:srgbClr val="F3CFBA"/>
                  </a:gs>
                  <a:gs pos="100000">
                    <a:srgbClr val="CCA18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2675446" y="4460032"/>
              <a:ext cx="100746" cy="91594"/>
            </a:xfrm>
            <a:prstGeom prst="line">
              <a:avLst/>
            </a:prstGeom>
            <a:ln>
              <a:gradFill>
                <a:gsLst>
                  <a:gs pos="0">
                    <a:srgbClr val="F3CFBA"/>
                  </a:gs>
                  <a:gs pos="100000">
                    <a:srgbClr val="CCA18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12"/>
          <p:cNvSpPr/>
          <p:nvPr/>
        </p:nvSpPr>
        <p:spPr>
          <a:xfrm>
            <a:off x="5828029" y="1522521"/>
            <a:ext cx="5059680" cy="15684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dirty="0">
                <a:gradFill flip="none" rotWithShape="1">
                  <a:gsLst>
                    <a:gs pos="0">
                      <a:srgbClr val="CBCAC8"/>
                    </a:gs>
                    <a:gs pos="100000">
                      <a:srgbClr val="31302E"/>
                    </a:gs>
                  </a:gsLst>
                  <a:lin ang="2700000" scaled="1"/>
                  <a:tileRect/>
                </a:gradFill>
                <a:latin typeface="SF Pro SC"/>
              </a:rPr>
              <a:t>链接后台</a:t>
            </a:r>
            <a:r>
              <a:rPr lang="zh-CN" altLang="en-US" sz="4800" b="1" dirty="0">
                <a:gradFill flip="none" rotWithShape="1">
                  <a:gsLst>
                    <a:gs pos="0">
                      <a:srgbClr val="CBCAC8"/>
                    </a:gs>
                    <a:gs pos="100000">
                      <a:srgbClr val="31302E"/>
                    </a:gs>
                  </a:gsLst>
                  <a:lin ang="2700000" scaled="1"/>
                  <a:tileRect/>
                </a:gradFill>
                <a:latin typeface="SF Pro SC"/>
              </a:rPr>
              <a:t>数据库</a:t>
            </a:r>
            <a:endParaRPr lang="zh-CN" altLang="en-US" sz="4800" b="1" dirty="0">
              <a:gradFill flip="none" rotWithShape="1">
                <a:gsLst>
                  <a:gs pos="0">
                    <a:srgbClr val="CBCAC8"/>
                  </a:gs>
                  <a:gs pos="100000">
                    <a:srgbClr val="31302E"/>
                  </a:gs>
                </a:gsLst>
                <a:lin ang="2700000" scaled="1"/>
                <a:tileRect/>
              </a:gradFill>
              <a:latin typeface="SF Pro SC"/>
            </a:endParaRPr>
          </a:p>
          <a:p>
            <a:pPr algn="ctr"/>
            <a:r>
              <a:rPr lang="zh-CN" altLang="en-US" sz="4800" b="1" dirty="0">
                <a:gradFill flip="none" rotWithShape="1">
                  <a:gsLst>
                    <a:gs pos="0">
                      <a:srgbClr val="CBCAC8"/>
                    </a:gs>
                    <a:gs pos="100000">
                      <a:srgbClr val="31302E"/>
                    </a:gs>
                  </a:gsLst>
                  <a:lin ang="2700000" scaled="1"/>
                  <a:tileRect/>
                </a:gradFill>
                <a:latin typeface="SF Pro SC"/>
              </a:rPr>
              <a:t>用户核验</a:t>
            </a:r>
            <a:r>
              <a:rPr lang="zh-CN" altLang="en-US" sz="4800" b="1" dirty="0">
                <a:gradFill flip="none" rotWithShape="1">
                  <a:gsLst>
                    <a:gs pos="0">
                      <a:srgbClr val="CBCAC8"/>
                    </a:gs>
                    <a:gs pos="100000">
                      <a:srgbClr val="31302E"/>
                    </a:gs>
                  </a:gsLst>
                  <a:lin ang="2700000" scaled="1"/>
                  <a:tileRect/>
                </a:gradFill>
                <a:latin typeface="SF Pro SC"/>
              </a:rPr>
              <a:t>安全登录</a:t>
            </a:r>
            <a:endParaRPr lang="zh-CN" altLang="en-US" sz="4800" b="1" i="0" dirty="0">
              <a:gradFill flip="none" rotWithShape="1">
                <a:gsLst>
                  <a:gs pos="0">
                    <a:srgbClr val="CBCAC8"/>
                  </a:gs>
                  <a:gs pos="100000">
                    <a:srgbClr val="31302E"/>
                  </a:gs>
                </a:gsLst>
                <a:lin ang="2700000" scaled="1"/>
                <a:tileRect/>
              </a:gradFill>
              <a:effectLst/>
              <a:latin typeface="SF Pro SC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4160" y="191770"/>
            <a:ext cx="46545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E5DB"/>
                </a:solidFill>
              </a:rPr>
              <a:t>广州华商学院</a:t>
            </a:r>
            <a:r>
              <a:rPr lang="en-US" altLang="zh-CN" sz="2400" b="1">
                <a:solidFill>
                  <a:srgbClr val="FFE5DB"/>
                </a:solidFill>
              </a:rPr>
              <a:t>&amp;</a:t>
            </a:r>
            <a:r>
              <a:rPr lang="zh-CN" altLang="en-US" sz="2400" b="1">
                <a:solidFill>
                  <a:srgbClr val="FFE5DB"/>
                </a:solidFill>
              </a:rPr>
              <a:t>粤嵌</a:t>
            </a:r>
            <a:r>
              <a:rPr lang="zh-CN" altLang="en-US" sz="2400" b="1">
                <a:solidFill>
                  <a:srgbClr val="FFE5DB"/>
                </a:solidFill>
              </a:rPr>
              <a:t>科技</a:t>
            </a:r>
            <a:endParaRPr lang="zh-CN" altLang="en-US" sz="2400" b="1">
              <a:solidFill>
                <a:srgbClr val="FFE5DB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2495" y="3961765"/>
            <a:ext cx="6416040" cy="16230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270" y="935355"/>
            <a:ext cx="4183380" cy="2743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组合 73"/>
          <p:cNvGrpSpPr/>
          <p:nvPr/>
        </p:nvGrpSpPr>
        <p:grpSpPr>
          <a:xfrm>
            <a:off x="264220" y="6474825"/>
            <a:ext cx="259392" cy="186116"/>
            <a:chOff x="10431624" y="5523722"/>
            <a:chExt cx="365003" cy="189723"/>
          </a:xfrm>
        </p:grpSpPr>
        <p:cxnSp>
          <p:nvCxnSpPr>
            <p:cNvPr id="73" name="直接连接符 72"/>
            <p:cNvCxnSpPr/>
            <p:nvPr/>
          </p:nvCxnSpPr>
          <p:spPr>
            <a:xfrm>
              <a:off x="10431624" y="5523722"/>
              <a:ext cx="365003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F3CFBA"/>
                  </a:gs>
                  <a:gs pos="100000">
                    <a:srgbClr val="CCA18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10431624" y="5620138"/>
              <a:ext cx="365003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F3CFBA"/>
                  </a:gs>
                  <a:gs pos="100000">
                    <a:srgbClr val="CCA18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10431624" y="5713445"/>
              <a:ext cx="365003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F3CFBA"/>
                  </a:gs>
                  <a:gs pos="100000">
                    <a:srgbClr val="CCA18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-2880312" y="2968400"/>
            <a:ext cx="17952624" cy="494207"/>
            <a:chOff x="-2715970" y="2968400"/>
            <a:chExt cx="17952624" cy="49420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62419" y="-109989"/>
              <a:ext cx="494206" cy="6650984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H="1">
              <a:off x="11664059" y="-109988"/>
              <a:ext cx="494206" cy="6650984"/>
            </a:xfrm>
            <a:prstGeom prst="rect">
              <a:avLst/>
            </a:prstGeom>
          </p:spPr>
        </p:pic>
      </p:grpSp>
      <p:sp>
        <p:nvSpPr>
          <p:cNvPr id="5" name="文本框 4"/>
          <p:cNvSpPr txBox="1"/>
          <p:nvPr/>
        </p:nvSpPr>
        <p:spPr>
          <a:xfrm>
            <a:off x="3855720" y="2591435"/>
            <a:ext cx="429704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>
                <a:gradFill>
                  <a:gsLst>
                    <a:gs pos="0">
                      <a:srgbClr val="F3CFBA"/>
                    </a:gs>
                    <a:gs pos="100000">
                      <a:srgbClr val="CCA185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6600" b="1" dirty="0">
                <a:gradFill>
                  <a:gsLst>
                    <a:gs pos="0">
                      <a:srgbClr val="F3CFBA"/>
                    </a:gs>
                    <a:gs pos="100000">
                      <a:srgbClr val="CCA185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endParaRPr lang="zh-CN" altLang="en-US" sz="6600" b="1" dirty="0">
              <a:gradFill>
                <a:gsLst>
                  <a:gs pos="0">
                    <a:srgbClr val="F3CFBA"/>
                  </a:gs>
                  <a:gs pos="100000">
                    <a:srgbClr val="CCA185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4160" y="191770"/>
            <a:ext cx="46545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E5DB"/>
                </a:solidFill>
              </a:rPr>
              <a:t>广州华商学院</a:t>
            </a:r>
            <a:r>
              <a:rPr lang="en-US" altLang="zh-CN" sz="2400" b="1">
                <a:solidFill>
                  <a:srgbClr val="FFE5DB"/>
                </a:solidFill>
              </a:rPr>
              <a:t>&amp;</a:t>
            </a:r>
            <a:r>
              <a:rPr lang="zh-CN" altLang="en-US" sz="2400" b="1">
                <a:solidFill>
                  <a:srgbClr val="FFE5DB"/>
                </a:solidFill>
              </a:rPr>
              <a:t>粤嵌</a:t>
            </a:r>
            <a:r>
              <a:rPr lang="zh-CN" altLang="en-US" sz="2400" b="1">
                <a:solidFill>
                  <a:srgbClr val="FFE5DB"/>
                </a:solidFill>
              </a:rPr>
              <a:t>科技</a:t>
            </a:r>
            <a:endParaRPr lang="zh-CN" altLang="en-US" sz="2400" b="1">
              <a:solidFill>
                <a:srgbClr val="FFE5DB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组合 73"/>
          <p:cNvGrpSpPr/>
          <p:nvPr/>
        </p:nvGrpSpPr>
        <p:grpSpPr>
          <a:xfrm>
            <a:off x="264220" y="6474825"/>
            <a:ext cx="259392" cy="186116"/>
            <a:chOff x="10431624" y="5523722"/>
            <a:chExt cx="365003" cy="189723"/>
          </a:xfrm>
        </p:grpSpPr>
        <p:cxnSp>
          <p:nvCxnSpPr>
            <p:cNvPr id="73" name="直接连接符 72"/>
            <p:cNvCxnSpPr/>
            <p:nvPr/>
          </p:nvCxnSpPr>
          <p:spPr>
            <a:xfrm>
              <a:off x="10431624" y="5523722"/>
              <a:ext cx="365003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F3CFBA"/>
                  </a:gs>
                  <a:gs pos="100000">
                    <a:srgbClr val="CCA18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10431624" y="5620138"/>
              <a:ext cx="365003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F3CFBA"/>
                  </a:gs>
                  <a:gs pos="100000">
                    <a:srgbClr val="CCA18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10431624" y="5713445"/>
              <a:ext cx="365003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F3CFBA"/>
                  </a:gs>
                  <a:gs pos="100000">
                    <a:srgbClr val="CCA18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12"/>
          <p:cNvSpPr/>
          <p:nvPr/>
        </p:nvSpPr>
        <p:spPr>
          <a:xfrm>
            <a:off x="6478905" y="2779395"/>
            <a:ext cx="5887085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000" b="1" dirty="0">
                <a:gradFill flip="none" rotWithShape="1">
                  <a:gsLst>
                    <a:gs pos="0">
                      <a:srgbClr val="CBCAC8"/>
                    </a:gs>
                    <a:gs pos="100000">
                      <a:srgbClr val="31302E"/>
                    </a:gs>
                  </a:gsLst>
                  <a:lin ang="2700000" scaled="1"/>
                  <a:tileRect/>
                </a:gradFill>
                <a:latin typeface="SF Pro SC"/>
              </a:rPr>
              <a:t>用户注册，错误提示</a:t>
            </a:r>
            <a:endParaRPr lang="zh-CN" altLang="en-US" sz="4000" b="1" i="0" dirty="0">
              <a:gradFill flip="none" rotWithShape="1">
                <a:gsLst>
                  <a:gs pos="0">
                    <a:srgbClr val="CBCAC8"/>
                  </a:gs>
                  <a:gs pos="100000">
                    <a:srgbClr val="31302E"/>
                  </a:gs>
                </a:gsLst>
                <a:lin ang="2700000" scaled="1"/>
                <a:tileRect/>
              </a:gradFill>
              <a:effectLst/>
              <a:latin typeface="SF Pro SC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4160" y="191770"/>
            <a:ext cx="46545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E5DB"/>
                </a:solidFill>
              </a:rPr>
              <a:t>广州华商学院</a:t>
            </a:r>
            <a:r>
              <a:rPr lang="en-US" altLang="zh-CN" sz="2400" b="1">
                <a:solidFill>
                  <a:srgbClr val="FFE5DB"/>
                </a:solidFill>
              </a:rPr>
              <a:t>&amp;</a:t>
            </a:r>
            <a:r>
              <a:rPr lang="zh-CN" altLang="en-US" sz="2400" b="1">
                <a:solidFill>
                  <a:srgbClr val="FFE5DB"/>
                </a:solidFill>
              </a:rPr>
              <a:t>粤嵌</a:t>
            </a:r>
            <a:r>
              <a:rPr lang="zh-CN" altLang="en-US" sz="2400" b="1">
                <a:solidFill>
                  <a:srgbClr val="FFE5DB"/>
                </a:solidFill>
              </a:rPr>
              <a:t>科技</a:t>
            </a:r>
            <a:endParaRPr lang="zh-CN" altLang="en-US" sz="2400" b="1">
              <a:solidFill>
                <a:srgbClr val="FFE5DB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82270" y="975995"/>
            <a:ext cx="6459855" cy="49060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PLACING_PICTURE_USER_VIEWPORT" val="{&quot;height&quot;:8538,&quot;width&quot;:11242}"/>
</p:tagLst>
</file>

<file path=ppt/tags/tag2.xml><?xml version="1.0" encoding="utf-8"?>
<p:tagLst xmlns:p="http://schemas.openxmlformats.org/presentationml/2006/main">
  <p:tag name="COMMONDATA" val="eyJoZGlkIjoiMTU1NzExYWE4YzZmOWJmNGUyYzRhMTFmM2QzZWNiNjgifQ=="/>
  <p:tag name="KSO_WPP_MARK_KEY" val="a2ec6971-3973-411e-896d-1951f1f99516"/>
</p:tagLst>
</file>

<file path=ppt/theme/theme1.xml><?xml version="1.0" encoding="utf-8"?>
<a:theme xmlns:a="http://schemas.openxmlformats.org/drawingml/2006/main" name="www.2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553</Words>
  <Application>WPS 演示</Application>
  <PresentationFormat>宽屏</PresentationFormat>
  <Paragraphs>136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6" baseType="lpstr">
      <vt:lpstr>Arial</vt:lpstr>
      <vt:lpstr>宋体</vt:lpstr>
      <vt:lpstr>Wingdings</vt:lpstr>
      <vt:lpstr>文鼎CS长美黑</vt:lpstr>
      <vt:lpstr>黑体</vt:lpstr>
      <vt:lpstr>新宋体</vt:lpstr>
      <vt:lpstr>微软雅黑</vt:lpstr>
      <vt:lpstr>Ebrima</vt:lpstr>
      <vt:lpstr>微软雅黑 Light</vt:lpstr>
      <vt:lpstr>SF Pro SC</vt:lpstr>
      <vt:lpstr>Segoe Print</vt:lpstr>
      <vt:lpstr>等线</vt:lpstr>
      <vt:lpstr>Arial Unicode MS</vt:lpstr>
      <vt:lpstr>等线 Light</vt:lpstr>
      <vt:lpstr>Calibri</vt:lpstr>
      <vt:lpstr>www.2ppt.com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Zhijian WEI</cp:lastModifiedBy>
  <cp:revision>10</cp:revision>
  <dcterms:created xsi:type="dcterms:W3CDTF">2021-07-16T00:29:00Z</dcterms:created>
  <dcterms:modified xsi:type="dcterms:W3CDTF">2022-12-13T03:23:11Z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391BBBBF9D62428F9C90BDD25926995C</vt:lpwstr>
  </property>
  <property fmtid="{D5CDD505-2E9C-101B-9397-08002B2CF9AE}" pid="3" name="KSOProductBuildVer">
    <vt:lpwstr>2052-11.1.0.12763</vt:lpwstr>
  </property>
</Properties>
</file>