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5f1639d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5f1639d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040100" y="1470750"/>
            <a:ext cx="2785200" cy="138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Blocked</a:t>
            </a:r>
            <a:br>
              <a:rPr b="1" lang="en" sz="2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2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Misinformation</a:t>
            </a:r>
            <a:endParaRPr b="1" sz="22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048" y="358625"/>
            <a:ext cx="5634025" cy="375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 amt="69000"/>
          </a:blip>
          <a:stretch>
            <a:fillRect/>
          </a:stretch>
        </p:blipFill>
        <p:spPr>
          <a:xfrm>
            <a:off x="1417050" y="358625"/>
            <a:ext cx="5634025" cy="37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