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f1639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f1639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40100" y="1470750"/>
            <a:ext cx="2785200" cy="13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Blocked</a:t>
            </a:r>
            <a:b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Misinformation</a:t>
            </a:r>
            <a:endParaRPr b="1" sz="2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48" y="358625"/>
            <a:ext cx="5634025" cy="37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1417050" y="358625"/>
            <a:ext cx="5634025" cy="3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