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4" r:id="rId2"/>
    <p:sldId id="259" r:id="rId3"/>
    <p:sldId id="269" r:id="rId4"/>
    <p:sldId id="306" r:id="rId5"/>
    <p:sldId id="308" r:id="rId6"/>
    <p:sldId id="314" r:id="rId7"/>
    <p:sldId id="315" r:id="rId8"/>
    <p:sldId id="309" r:id="rId9"/>
    <p:sldId id="317" r:id="rId10"/>
    <p:sldId id="316" r:id="rId11"/>
    <p:sldId id="312" r:id="rId12"/>
    <p:sldId id="318" r:id="rId13"/>
    <p:sldId id="319" r:id="rId14"/>
    <p:sldId id="313" r:id="rId15"/>
    <p:sldId id="321" r:id="rId16"/>
    <p:sldId id="310" r:id="rId17"/>
    <p:sldId id="320" r:id="rId18"/>
    <p:sldId id="303" r:id="rId19"/>
  </p:sldIdLst>
  <p:sldSz cx="9144000" cy="5143500" type="screen16x9"/>
  <p:notesSz cx="6797675" cy="9926638"/>
  <p:defaultTextStyle>
    <a:defPPr>
      <a:defRPr lang="ru-RU"/>
    </a:defPPr>
    <a:lvl1pPr marL="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C32"/>
    <a:srgbClr val="69BA2E"/>
    <a:srgbClr val="71BF43"/>
    <a:srgbClr val="008D36"/>
    <a:srgbClr val="F04D22"/>
    <a:srgbClr val="FF9900"/>
    <a:srgbClr val="60A82A"/>
    <a:srgbClr val="8CC63E"/>
    <a:srgbClr val="70B744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354" autoAdjust="0"/>
  </p:normalViewPr>
  <p:slideViewPr>
    <p:cSldViewPr>
      <p:cViewPr>
        <p:scale>
          <a:sx n="100" d="100"/>
          <a:sy n="100" d="100"/>
        </p:scale>
        <p:origin x="1003" y="82"/>
      </p:cViewPr>
      <p:guideLst>
        <p:guide orient="horz" pos="2160"/>
        <p:guide pos="2880"/>
        <p:guide orient="horz" pos="162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_&#1059;&#1095;&#1077;&#1073;&#1072;_\&#1052;&#1072;&#1075;&#1080;&#1089;&#1090;&#1088;\&#1062;&#1077;&#1085;&#1090;&#1088;&#1086;&#1080;&#1076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Z:\&#1052;&#1072;&#1075;&#1080;&#1089;&#1090;&#1088;&#1089;&#1082;&#1072;&#1103;\&#1042;&#1077;&#1089;&#1077;&#1085;&#1085;&#1080;&#1081;%20&#1074;&#1082;&#1088;\results3\7\nod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629217524572088E-2"/>
          <c:y val="5.7243195067906233E-2"/>
          <c:w val="0.89796568378307229"/>
          <c:h val="0.90862871113073485"/>
        </c:manualLayout>
      </c:layout>
      <c:scatterChart>
        <c:scatterStyle val="smoothMarker"/>
        <c:varyColors val="0"/>
        <c:ser>
          <c:idx val="29"/>
          <c:order val="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Лист1!$A$31:$AJ$31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2.92</c:v>
                </c:pt>
                <c:pt idx="4">
                  <c:v>2.83</c:v>
                </c:pt>
                <c:pt idx="5">
                  <c:v>2.71</c:v>
                </c:pt>
                <c:pt idx="6">
                  <c:v>2.56</c:v>
                </c:pt>
                <c:pt idx="7">
                  <c:v>2.38</c:v>
                </c:pt>
                <c:pt idx="8">
                  <c:v>2.1800000000000002</c:v>
                </c:pt>
                <c:pt idx="9">
                  <c:v>1.95</c:v>
                </c:pt>
                <c:pt idx="10">
                  <c:v>1.69</c:v>
                </c:pt>
                <c:pt idx="11">
                  <c:v>1.42</c:v>
                </c:pt>
                <c:pt idx="12">
                  <c:v>1.1299999999999999</c:v>
                </c:pt>
                <c:pt idx="13">
                  <c:v>0.82</c:v>
                </c:pt>
                <c:pt idx="14">
                  <c:v>0.5</c:v>
                </c:pt>
                <c:pt idx="15">
                  <c:v>0.18</c:v>
                </c:pt>
                <c:pt idx="16">
                  <c:v>-0.15</c:v>
                </c:pt>
                <c:pt idx="17">
                  <c:v>-0.49</c:v>
                </c:pt>
                <c:pt idx="18">
                  <c:v>-0.84</c:v>
                </c:pt>
                <c:pt idx="19">
                  <c:v>-1.19</c:v>
                </c:pt>
                <c:pt idx="20">
                  <c:v>-1.55</c:v>
                </c:pt>
                <c:pt idx="21">
                  <c:v>-1.92</c:v>
                </c:pt>
                <c:pt idx="22">
                  <c:v>-2.2799999999999998</c:v>
                </c:pt>
                <c:pt idx="23">
                  <c:v>-2.65</c:v>
                </c:pt>
                <c:pt idx="24">
                  <c:v>-3</c:v>
                </c:pt>
                <c:pt idx="25">
                  <c:v>-3.35</c:v>
                </c:pt>
                <c:pt idx="26">
                  <c:v>-3.7</c:v>
                </c:pt>
                <c:pt idx="27">
                  <c:v>-4.04</c:v>
                </c:pt>
                <c:pt idx="28">
                  <c:v>-4.37</c:v>
                </c:pt>
                <c:pt idx="29">
                  <c:v>-4.7</c:v>
                </c:pt>
                <c:pt idx="30">
                  <c:v>-5.01</c:v>
                </c:pt>
                <c:pt idx="31">
                  <c:v>-5.31</c:v>
                </c:pt>
                <c:pt idx="32">
                  <c:v>-5.6</c:v>
                </c:pt>
                <c:pt idx="33">
                  <c:v>-5.87</c:v>
                </c:pt>
                <c:pt idx="34">
                  <c:v>-6.12</c:v>
                </c:pt>
                <c:pt idx="35">
                  <c:v>-6.36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99-4F96-8980-7347FBE48DE5}"/>
            </c:ext>
          </c:extLst>
        </c:ser>
        <c:ser>
          <c:idx val="30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Лист1!$A$32:$AJ$32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3.64</c:v>
                </c:pt>
                <c:pt idx="4">
                  <c:v>3.59</c:v>
                </c:pt>
                <c:pt idx="5">
                  <c:v>3.52</c:v>
                </c:pt>
                <c:pt idx="6">
                  <c:v>3.43</c:v>
                </c:pt>
                <c:pt idx="7">
                  <c:v>3.32</c:v>
                </c:pt>
                <c:pt idx="8">
                  <c:v>3.19</c:v>
                </c:pt>
                <c:pt idx="9">
                  <c:v>3.03</c:v>
                </c:pt>
                <c:pt idx="10">
                  <c:v>2.83</c:v>
                </c:pt>
                <c:pt idx="11">
                  <c:v>2.6</c:v>
                </c:pt>
                <c:pt idx="12">
                  <c:v>2.35</c:v>
                </c:pt>
                <c:pt idx="13">
                  <c:v>2.06</c:v>
                </c:pt>
                <c:pt idx="14">
                  <c:v>1.76</c:v>
                </c:pt>
                <c:pt idx="15">
                  <c:v>1.43</c:v>
                </c:pt>
                <c:pt idx="16">
                  <c:v>1.1000000000000001</c:v>
                </c:pt>
                <c:pt idx="17">
                  <c:v>0.74</c:v>
                </c:pt>
                <c:pt idx="18">
                  <c:v>0.37</c:v>
                </c:pt>
                <c:pt idx="19">
                  <c:v>-0.02</c:v>
                </c:pt>
                <c:pt idx="20">
                  <c:v>-0.43</c:v>
                </c:pt>
                <c:pt idx="21">
                  <c:v>-0.85</c:v>
                </c:pt>
                <c:pt idx="22">
                  <c:v>-1.28</c:v>
                </c:pt>
                <c:pt idx="23">
                  <c:v>-1.72</c:v>
                </c:pt>
                <c:pt idx="24">
                  <c:v>-2.16</c:v>
                </c:pt>
                <c:pt idx="25">
                  <c:v>-2.6</c:v>
                </c:pt>
                <c:pt idx="26">
                  <c:v>-3.04</c:v>
                </c:pt>
                <c:pt idx="27">
                  <c:v>-3.49</c:v>
                </c:pt>
                <c:pt idx="28">
                  <c:v>-3.93</c:v>
                </c:pt>
                <c:pt idx="29">
                  <c:v>-4.38</c:v>
                </c:pt>
                <c:pt idx="30">
                  <c:v>-4.82</c:v>
                </c:pt>
                <c:pt idx="31">
                  <c:v>-5.25</c:v>
                </c:pt>
                <c:pt idx="32">
                  <c:v>-5.67</c:v>
                </c:pt>
                <c:pt idx="33">
                  <c:v>-6.08</c:v>
                </c:pt>
                <c:pt idx="34">
                  <c:v>-6.48</c:v>
                </c:pt>
                <c:pt idx="35">
                  <c:v>-6.87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99-4F96-8980-7347FBE48DE5}"/>
            </c:ext>
          </c:extLst>
        </c:ser>
        <c:ser>
          <c:idx val="31"/>
          <c:order val="2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Лист1!$A$33:$AJ$33</c:f>
              <c:numCache>
                <c:formatCode>0.00</c:formatCode>
                <c:ptCount val="36"/>
                <c:pt idx="0">
                  <c:v>5.85</c:v>
                </c:pt>
                <c:pt idx="1">
                  <c:v>0.86</c:v>
                </c:pt>
                <c:pt idx="2">
                  <c:v>0.87</c:v>
                </c:pt>
                <c:pt idx="3">
                  <c:v>2.94</c:v>
                </c:pt>
                <c:pt idx="4">
                  <c:v>2.83</c:v>
                </c:pt>
                <c:pt idx="5">
                  <c:v>2.71</c:v>
                </c:pt>
                <c:pt idx="6">
                  <c:v>2.5499999999999998</c:v>
                </c:pt>
                <c:pt idx="7">
                  <c:v>2.38</c:v>
                </c:pt>
                <c:pt idx="8">
                  <c:v>2.1800000000000002</c:v>
                </c:pt>
                <c:pt idx="9">
                  <c:v>1.95</c:v>
                </c:pt>
                <c:pt idx="10">
                  <c:v>1.71</c:v>
                </c:pt>
                <c:pt idx="11">
                  <c:v>1.44</c:v>
                </c:pt>
                <c:pt idx="12">
                  <c:v>1.1499999999999999</c:v>
                </c:pt>
                <c:pt idx="13">
                  <c:v>0.85</c:v>
                </c:pt>
                <c:pt idx="14">
                  <c:v>0.53</c:v>
                </c:pt>
                <c:pt idx="15">
                  <c:v>0.21</c:v>
                </c:pt>
                <c:pt idx="16">
                  <c:v>-0.12</c:v>
                </c:pt>
                <c:pt idx="17">
                  <c:v>-0.46</c:v>
                </c:pt>
                <c:pt idx="18">
                  <c:v>-0.81</c:v>
                </c:pt>
                <c:pt idx="19">
                  <c:v>-1.17</c:v>
                </c:pt>
                <c:pt idx="20">
                  <c:v>-1.53</c:v>
                </c:pt>
                <c:pt idx="21">
                  <c:v>-1.9</c:v>
                </c:pt>
                <c:pt idx="22">
                  <c:v>-2.27</c:v>
                </c:pt>
                <c:pt idx="23">
                  <c:v>-2.64</c:v>
                </c:pt>
                <c:pt idx="24">
                  <c:v>-3</c:v>
                </c:pt>
                <c:pt idx="25">
                  <c:v>-3.35</c:v>
                </c:pt>
                <c:pt idx="26">
                  <c:v>-3.7</c:v>
                </c:pt>
                <c:pt idx="27">
                  <c:v>-4.04</c:v>
                </c:pt>
                <c:pt idx="28">
                  <c:v>-4.38</c:v>
                </c:pt>
                <c:pt idx="29">
                  <c:v>-4.71</c:v>
                </c:pt>
                <c:pt idx="30">
                  <c:v>-5.03</c:v>
                </c:pt>
                <c:pt idx="31">
                  <c:v>-5.33</c:v>
                </c:pt>
                <c:pt idx="32">
                  <c:v>-5.62</c:v>
                </c:pt>
                <c:pt idx="33">
                  <c:v>-5.89</c:v>
                </c:pt>
                <c:pt idx="34">
                  <c:v>-6.14</c:v>
                </c:pt>
                <c:pt idx="35">
                  <c:v>-6.38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899-4F96-8980-7347FBE48DE5}"/>
            </c:ext>
          </c:extLst>
        </c:ser>
        <c:ser>
          <c:idx val="32"/>
          <c:order val="3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Лист1!$A$34:$AJ$34</c:f>
              <c:numCache>
                <c:formatCode>0.00</c:formatCode>
                <c:ptCount val="36"/>
                <c:pt idx="0">
                  <c:v>5.85</c:v>
                </c:pt>
                <c:pt idx="1">
                  <c:v>11.49</c:v>
                </c:pt>
                <c:pt idx="2">
                  <c:v>12.06</c:v>
                </c:pt>
                <c:pt idx="3">
                  <c:v>4.04</c:v>
                </c:pt>
                <c:pt idx="4">
                  <c:v>4.0199999999999996</c:v>
                </c:pt>
                <c:pt idx="5">
                  <c:v>3.98</c:v>
                </c:pt>
                <c:pt idx="6">
                  <c:v>3.93</c:v>
                </c:pt>
                <c:pt idx="7">
                  <c:v>3.86</c:v>
                </c:pt>
                <c:pt idx="8">
                  <c:v>3.77</c:v>
                </c:pt>
                <c:pt idx="9">
                  <c:v>3.65</c:v>
                </c:pt>
                <c:pt idx="10">
                  <c:v>3.51</c:v>
                </c:pt>
                <c:pt idx="11">
                  <c:v>3.34</c:v>
                </c:pt>
                <c:pt idx="12">
                  <c:v>3.13</c:v>
                </c:pt>
                <c:pt idx="13">
                  <c:v>2.88</c:v>
                </c:pt>
                <c:pt idx="14">
                  <c:v>2.59</c:v>
                </c:pt>
                <c:pt idx="15">
                  <c:v>2.2599999999999998</c:v>
                </c:pt>
                <c:pt idx="16">
                  <c:v>1.89</c:v>
                </c:pt>
                <c:pt idx="17">
                  <c:v>1.5</c:v>
                </c:pt>
                <c:pt idx="18">
                  <c:v>1.07</c:v>
                </c:pt>
                <c:pt idx="19">
                  <c:v>0.62</c:v>
                </c:pt>
                <c:pt idx="20">
                  <c:v>0.14000000000000001</c:v>
                </c:pt>
                <c:pt idx="21">
                  <c:v>-0.36</c:v>
                </c:pt>
                <c:pt idx="22">
                  <c:v>-0.88</c:v>
                </c:pt>
                <c:pt idx="23">
                  <c:v>-1.41</c:v>
                </c:pt>
                <c:pt idx="24">
                  <c:v>-1.97</c:v>
                </c:pt>
                <c:pt idx="25">
                  <c:v>-2.54</c:v>
                </c:pt>
                <c:pt idx="26">
                  <c:v>-3.13</c:v>
                </c:pt>
                <c:pt idx="27">
                  <c:v>-3.72</c:v>
                </c:pt>
                <c:pt idx="28">
                  <c:v>-4.3099999999999996</c:v>
                </c:pt>
                <c:pt idx="29">
                  <c:v>-4.91</c:v>
                </c:pt>
                <c:pt idx="30">
                  <c:v>-5.52</c:v>
                </c:pt>
                <c:pt idx="31">
                  <c:v>-6.13</c:v>
                </c:pt>
                <c:pt idx="32">
                  <c:v>-6.73</c:v>
                </c:pt>
                <c:pt idx="33">
                  <c:v>-7.34</c:v>
                </c:pt>
                <c:pt idx="34">
                  <c:v>-7.93</c:v>
                </c:pt>
                <c:pt idx="35">
                  <c:v>-8.51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899-4F96-8980-7347FBE48DE5}"/>
            </c:ext>
          </c:extLst>
        </c:ser>
        <c:ser>
          <c:idx val="33"/>
          <c:order val="4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Лист1!$A$35:$AJ$35</c:f>
              <c:numCache>
                <c:formatCode>0.00</c:formatCode>
                <c:ptCount val="36"/>
                <c:pt idx="0">
                  <c:v>5.85</c:v>
                </c:pt>
                <c:pt idx="1">
                  <c:v>1.18</c:v>
                </c:pt>
                <c:pt idx="2">
                  <c:v>1.2</c:v>
                </c:pt>
                <c:pt idx="3">
                  <c:v>3.26</c:v>
                </c:pt>
                <c:pt idx="4">
                  <c:v>3.17</c:v>
                </c:pt>
                <c:pt idx="5">
                  <c:v>3.06</c:v>
                </c:pt>
                <c:pt idx="6">
                  <c:v>2.93</c:v>
                </c:pt>
                <c:pt idx="7">
                  <c:v>2.78</c:v>
                </c:pt>
                <c:pt idx="8">
                  <c:v>2.61</c:v>
                </c:pt>
                <c:pt idx="9">
                  <c:v>2.41</c:v>
                </c:pt>
                <c:pt idx="10">
                  <c:v>2.2000000000000002</c:v>
                </c:pt>
                <c:pt idx="11">
                  <c:v>1.97</c:v>
                </c:pt>
                <c:pt idx="12">
                  <c:v>1.72</c:v>
                </c:pt>
                <c:pt idx="13">
                  <c:v>1.45</c:v>
                </c:pt>
                <c:pt idx="14">
                  <c:v>1.18</c:v>
                </c:pt>
                <c:pt idx="15">
                  <c:v>0.9</c:v>
                </c:pt>
                <c:pt idx="16">
                  <c:v>0.61</c:v>
                </c:pt>
                <c:pt idx="17">
                  <c:v>0.32</c:v>
                </c:pt>
                <c:pt idx="18">
                  <c:v>0.01</c:v>
                </c:pt>
                <c:pt idx="19">
                  <c:v>-0.3</c:v>
                </c:pt>
                <c:pt idx="20">
                  <c:v>-0.62</c:v>
                </c:pt>
                <c:pt idx="21">
                  <c:v>-0.95</c:v>
                </c:pt>
                <c:pt idx="22">
                  <c:v>-1.27</c:v>
                </c:pt>
                <c:pt idx="23">
                  <c:v>-1.59</c:v>
                </c:pt>
                <c:pt idx="24">
                  <c:v>-1.91</c:v>
                </c:pt>
                <c:pt idx="25">
                  <c:v>-2.2200000000000002</c:v>
                </c:pt>
                <c:pt idx="26">
                  <c:v>-2.52</c:v>
                </c:pt>
                <c:pt idx="27">
                  <c:v>-2.82</c:v>
                </c:pt>
                <c:pt idx="28">
                  <c:v>-3.12</c:v>
                </c:pt>
                <c:pt idx="29">
                  <c:v>-3.41</c:v>
                </c:pt>
                <c:pt idx="30">
                  <c:v>-3.69</c:v>
                </c:pt>
                <c:pt idx="31">
                  <c:v>-3.96</c:v>
                </c:pt>
                <c:pt idx="32">
                  <c:v>-4.21</c:v>
                </c:pt>
                <c:pt idx="33">
                  <c:v>-4.45</c:v>
                </c:pt>
                <c:pt idx="34">
                  <c:v>-4.67</c:v>
                </c:pt>
                <c:pt idx="35">
                  <c:v>-4.8899999999999997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899-4F96-8980-7347FBE48DE5}"/>
            </c:ext>
          </c:extLst>
        </c:ser>
        <c:ser>
          <c:idx val="34"/>
          <c:order val="5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Лист1!$A$36:$AJ$36</c:f>
              <c:numCache>
                <c:formatCode>0.00</c:formatCode>
                <c:ptCount val="36"/>
                <c:pt idx="0">
                  <c:v>5.85</c:v>
                </c:pt>
                <c:pt idx="1">
                  <c:v>11.49</c:v>
                </c:pt>
                <c:pt idx="2">
                  <c:v>12.06</c:v>
                </c:pt>
                <c:pt idx="3">
                  <c:v>3.91</c:v>
                </c:pt>
                <c:pt idx="4">
                  <c:v>3.88</c:v>
                </c:pt>
                <c:pt idx="5">
                  <c:v>3.84</c:v>
                </c:pt>
                <c:pt idx="6">
                  <c:v>3.79</c:v>
                </c:pt>
                <c:pt idx="7">
                  <c:v>3.71</c:v>
                </c:pt>
                <c:pt idx="8">
                  <c:v>3.61</c:v>
                </c:pt>
                <c:pt idx="9">
                  <c:v>3.49</c:v>
                </c:pt>
                <c:pt idx="10">
                  <c:v>3.34</c:v>
                </c:pt>
                <c:pt idx="11">
                  <c:v>3.16</c:v>
                </c:pt>
                <c:pt idx="12">
                  <c:v>2.94</c:v>
                </c:pt>
                <c:pt idx="13">
                  <c:v>2.68</c:v>
                </c:pt>
                <c:pt idx="14">
                  <c:v>2.38</c:v>
                </c:pt>
                <c:pt idx="15">
                  <c:v>2.04</c:v>
                </c:pt>
                <c:pt idx="16">
                  <c:v>1.66</c:v>
                </c:pt>
                <c:pt idx="17">
                  <c:v>1.25</c:v>
                </c:pt>
                <c:pt idx="18">
                  <c:v>0.82</c:v>
                </c:pt>
                <c:pt idx="19">
                  <c:v>0.36</c:v>
                </c:pt>
                <c:pt idx="20">
                  <c:v>-0.13</c:v>
                </c:pt>
                <c:pt idx="21">
                  <c:v>-0.64</c:v>
                </c:pt>
                <c:pt idx="22">
                  <c:v>-1.1599999999999999</c:v>
                </c:pt>
                <c:pt idx="23">
                  <c:v>-1.71</c:v>
                </c:pt>
                <c:pt idx="24">
                  <c:v>-2.27</c:v>
                </c:pt>
                <c:pt idx="25">
                  <c:v>-2.85</c:v>
                </c:pt>
                <c:pt idx="26">
                  <c:v>-3.44</c:v>
                </c:pt>
                <c:pt idx="27">
                  <c:v>-4.03</c:v>
                </c:pt>
                <c:pt idx="28">
                  <c:v>-4.62</c:v>
                </c:pt>
                <c:pt idx="29">
                  <c:v>-5.22</c:v>
                </c:pt>
                <c:pt idx="30">
                  <c:v>-5.83</c:v>
                </c:pt>
                <c:pt idx="31">
                  <c:v>-6.43</c:v>
                </c:pt>
                <c:pt idx="32">
                  <c:v>-7.03</c:v>
                </c:pt>
                <c:pt idx="33">
                  <c:v>-7.63</c:v>
                </c:pt>
                <c:pt idx="34">
                  <c:v>-8.2200000000000006</c:v>
                </c:pt>
                <c:pt idx="35">
                  <c:v>-8.7899999999999991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899-4F96-8980-7347FBE48DE5}"/>
            </c:ext>
          </c:extLst>
        </c:ser>
        <c:ser>
          <c:idx val="35"/>
          <c:order val="6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Лист1!$A$37:$AJ$37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6.69</c:v>
                </c:pt>
                <c:pt idx="4">
                  <c:v>7.02</c:v>
                </c:pt>
                <c:pt idx="5">
                  <c:v>7.36</c:v>
                </c:pt>
                <c:pt idx="6">
                  <c:v>7.72</c:v>
                </c:pt>
                <c:pt idx="7">
                  <c:v>8.11</c:v>
                </c:pt>
                <c:pt idx="8">
                  <c:v>8.52</c:v>
                </c:pt>
                <c:pt idx="9">
                  <c:v>8.9600000000000009</c:v>
                </c:pt>
                <c:pt idx="10">
                  <c:v>9.43</c:v>
                </c:pt>
                <c:pt idx="11">
                  <c:v>9.92</c:v>
                </c:pt>
                <c:pt idx="12">
                  <c:v>10.45</c:v>
                </c:pt>
                <c:pt idx="13">
                  <c:v>11.02</c:v>
                </c:pt>
                <c:pt idx="14">
                  <c:v>11.61</c:v>
                </c:pt>
                <c:pt idx="15">
                  <c:v>12.23</c:v>
                </c:pt>
                <c:pt idx="16">
                  <c:v>12.88</c:v>
                </c:pt>
                <c:pt idx="17">
                  <c:v>13.56</c:v>
                </c:pt>
                <c:pt idx="18">
                  <c:v>14.26</c:v>
                </c:pt>
                <c:pt idx="19">
                  <c:v>15</c:v>
                </c:pt>
                <c:pt idx="20">
                  <c:v>15.76</c:v>
                </c:pt>
                <c:pt idx="21">
                  <c:v>16.55</c:v>
                </c:pt>
                <c:pt idx="22">
                  <c:v>17.36</c:v>
                </c:pt>
                <c:pt idx="23">
                  <c:v>18.190000000000001</c:v>
                </c:pt>
                <c:pt idx="24">
                  <c:v>19.05</c:v>
                </c:pt>
                <c:pt idx="25">
                  <c:v>17.02</c:v>
                </c:pt>
                <c:pt idx="26">
                  <c:v>17.62</c:v>
                </c:pt>
                <c:pt idx="27">
                  <c:v>18.190000000000001</c:v>
                </c:pt>
                <c:pt idx="28">
                  <c:v>18.75</c:v>
                </c:pt>
                <c:pt idx="29">
                  <c:v>19.28</c:v>
                </c:pt>
                <c:pt idx="30">
                  <c:v>19.8</c:v>
                </c:pt>
                <c:pt idx="31">
                  <c:v>20.3</c:v>
                </c:pt>
                <c:pt idx="32">
                  <c:v>20.77</c:v>
                </c:pt>
                <c:pt idx="33">
                  <c:v>21.21</c:v>
                </c:pt>
                <c:pt idx="34">
                  <c:v>21.61</c:v>
                </c:pt>
                <c:pt idx="35">
                  <c:v>21.97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D899-4F96-8980-7347FBE48DE5}"/>
            </c:ext>
          </c:extLst>
        </c:ser>
        <c:ser>
          <c:idx val="36"/>
          <c:order val="7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Лист1!$A$38:$AJ$38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8.1300000000000008</c:v>
                </c:pt>
                <c:pt idx="4">
                  <c:v>8.1999999999999993</c:v>
                </c:pt>
                <c:pt idx="5">
                  <c:v>8.26</c:v>
                </c:pt>
                <c:pt idx="6">
                  <c:v>8.33</c:v>
                </c:pt>
                <c:pt idx="7">
                  <c:v>8.39</c:v>
                </c:pt>
                <c:pt idx="8">
                  <c:v>8.4600000000000009</c:v>
                </c:pt>
                <c:pt idx="9">
                  <c:v>8.52</c:v>
                </c:pt>
                <c:pt idx="10">
                  <c:v>8.56</c:v>
                </c:pt>
                <c:pt idx="11">
                  <c:v>8.6</c:v>
                </c:pt>
                <c:pt idx="12">
                  <c:v>8.6199999999999992</c:v>
                </c:pt>
                <c:pt idx="13">
                  <c:v>8.6300000000000008</c:v>
                </c:pt>
                <c:pt idx="14">
                  <c:v>8.6300000000000008</c:v>
                </c:pt>
                <c:pt idx="15">
                  <c:v>8.64</c:v>
                </c:pt>
                <c:pt idx="16">
                  <c:v>8.6300000000000008</c:v>
                </c:pt>
                <c:pt idx="17">
                  <c:v>8.6300000000000008</c:v>
                </c:pt>
                <c:pt idx="18">
                  <c:v>8.61</c:v>
                </c:pt>
                <c:pt idx="19">
                  <c:v>8.58</c:v>
                </c:pt>
                <c:pt idx="20">
                  <c:v>8.5399999999999991</c:v>
                </c:pt>
                <c:pt idx="21">
                  <c:v>8.49</c:v>
                </c:pt>
                <c:pt idx="22">
                  <c:v>8.43</c:v>
                </c:pt>
                <c:pt idx="23">
                  <c:v>8.3699999999999992</c:v>
                </c:pt>
                <c:pt idx="24">
                  <c:v>8.32</c:v>
                </c:pt>
                <c:pt idx="25">
                  <c:v>8.25</c:v>
                </c:pt>
                <c:pt idx="26">
                  <c:v>8.18</c:v>
                </c:pt>
                <c:pt idx="27">
                  <c:v>8.11</c:v>
                </c:pt>
                <c:pt idx="28">
                  <c:v>8.02</c:v>
                </c:pt>
                <c:pt idx="29">
                  <c:v>7.93</c:v>
                </c:pt>
                <c:pt idx="30">
                  <c:v>7.84</c:v>
                </c:pt>
                <c:pt idx="31">
                  <c:v>7.75</c:v>
                </c:pt>
                <c:pt idx="32">
                  <c:v>7.66</c:v>
                </c:pt>
                <c:pt idx="33">
                  <c:v>7.57</c:v>
                </c:pt>
                <c:pt idx="34">
                  <c:v>7.48</c:v>
                </c:pt>
                <c:pt idx="35">
                  <c:v>7.38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D899-4F96-8980-7347FBE48DE5}"/>
            </c:ext>
          </c:extLst>
        </c:ser>
        <c:ser>
          <c:idx val="37"/>
          <c:order val="8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Лист1!$A$39:$AJ$39</c:f>
              <c:numCache>
                <c:formatCode>0.00</c:formatCode>
                <c:ptCount val="36"/>
                <c:pt idx="0">
                  <c:v>5.85</c:v>
                </c:pt>
                <c:pt idx="1">
                  <c:v>8.89</c:v>
                </c:pt>
                <c:pt idx="2">
                  <c:v>9.24</c:v>
                </c:pt>
                <c:pt idx="3">
                  <c:v>6.65</c:v>
                </c:pt>
                <c:pt idx="4">
                  <c:v>6.74</c:v>
                </c:pt>
                <c:pt idx="5">
                  <c:v>6.82</c:v>
                </c:pt>
                <c:pt idx="6">
                  <c:v>6.91</c:v>
                </c:pt>
                <c:pt idx="7">
                  <c:v>7.01</c:v>
                </c:pt>
                <c:pt idx="8">
                  <c:v>7.11</c:v>
                </c:pt>
                <c:pt idx="9">
                  <c:v>7.21</c:v>
                </c:pt>
                <c:pt idx="10">
                  <c:v>7.3</c:v>
                </c:pt>
                <c:pt idx="11">
                  <c:v>7.39</c:v>
                </c:pt>
                <c:pt idx="12">
                  <c:v>7.46</c:v>
                </c:pt>
                <c:pt idx="13">
                  <c:v>7.52</c:v>
                </c:pt>
                <c:pt idx="14">
                  <c:v>7.58</c:v>
                </c:pt>
                <c:pt idx="15">
                  <c:v>7.63</c:v>
                </c:pt>
                <c:pt idx="16">
                  <c:v>7.69</c:v>
                </c:pt>
                <c:pt idx="17">
                  <c:v>7.73</c:v>
                </c:pt>
                <c:pt idx="18">
                  <c:v>7.77</c:v>
                </c:pt>
                <c:pt idx="19">
                  <c:v>7.79</c:v>
                </c:pt>
                <c:pt idx="20">
                  <c:v>7.8</c:v>
                </c:pt>
                <c:pt idx="21">
                  <c:v>7.8</c:v>
                </c:pt>
                <c:pt idx="22">
                  <c:v>7.79</c:v>
                </c:pt>
                <c:pt idx="23">
                  <c:v>7.78</c:v>
                </c:pt>
                <c:pt idx="24">
                  <c:v>7.77</c:v>
                </c:pt>
                <c:pt idx="25">
                  <c:v>7.74</c:v>
                </c:pt>
                <c:pt idx="26">
                  <c:v>7.71</c:v>
                </c:pt>
                <c:pt idx="27">
                  <c:v>7.67</c:v>
                </c:pt>
                <c:pt idx="28">
                  <c:v>7.61</c:v>
                </c:pt>
                <c:pt idx="29">
                  <c:v>7.55</c:v>
                </c:pt>
                <c:pt idx="30">
                  <c:v>7.48</c:v>
                </c:pt>
                <c:pt idx="31">
                  <c:v>7.41</c:v>
                </c:pt>
                <c:pt idx="32">
                  <c:v>7.34</c:v>
                </c:pt>
                <c:pt idx="33">
                  <c:v>7.27</c:v>
                </c:pt>
                <c:pt idx="34">
                  <c:v>7.18</c:v>
                </c:pt>
                <c:pt idx="35">
                  <c:v>7.09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D899-4F96-8980-7347FBE48DE5}"/>
            </c:ext>
          </c:extLst>
        </c:ser>
        <c:ser>
          <c:idx val="38"/>
          <c:order val="9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Лист1!$A$40:$AJ$40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6.36</c:v>
                </c:pt>
                <c:pt idx="4">
                  <c:v>6.43</c:v>
                </c:pt>
                <c:pt idx="5">
                  <c:v>6.49</c:v>
                </c:pt>
                <c:pt idx="6">
                  <c:v>6.56</c:v>
                </c:pt>
                <c:pt idx="7">
                  <c:v>6.63</c:v>
                </c:pt>
                <c:pt idx="8">
                  <c:v>6.71</c:v>
                </c:pt>
                <c:pt idx="9">
                  <c:v>6.79</c:v>
                </c:pt>
                <c:pt idx="10">
                  <c:v>6.87</c:v>
                </c:pt>
                <c:pt idx="11">
                  <c:v>6.96</c:v>
                </c:pt>
                <c:pt idx="12">
                  <c:v>7.05</c:v>
                </c:pt>
                <c:pt idx="13">
                  <c:v>7.14</c:v>
                </c:pt>
                <c:pt idx="14">
                  <c:v>7.25</c:v>
                </c:pt>
                <c:pt idx="15">
                  <c:v>7.36</c:v>
                </c:pt>
                <c:pt idx="16">
                  <c:v>7.48</c:v>
                </c:pt>
                <c:pt idx="17">
                  <c:v>7.6</c:v>
                </c:pt>
                <c:pt idx="18">
                  <c:v>7.72</c:v>
                </c:pt>
                <c:pt idx="19">
                  <c:v>7.84</c:v>
                </c:pt>
                <c:pt idx="20">
                  <c:v>7.95</c:v>
                </c:pt>
                <c:pt idx="21">
                  <c:v>8.07</c:v>
                </c:pt>
                <c:pt idx="22">
                  <c:v>8.19</c:v>
                </c:pt>
                <c:pt idx="23">
                  <c:v>8.32</c:v>
                </c:pt>
                <c:pt idx="24">
                  <c:v>8.44</c:v>
                </c:pt>
                <c:pt idx="25">
                  <c:v>8.57</c:v>
                </c:pt>
                <c:pt idx="26">
                  <c:v>8.69</c:v>
                </c:pt>
                <c:pt idx="27">
                  <c:v>8.8000000000000007</c:v>
                </c:pt>
                <c:pt idx="28">
                  <c:v>8.91</c:v>
                </c:pt>
                <c:pt idx="29">
                  <c:v>9.02</c:v>
                </c:pt>
                <c:pt idx="30">
                  <c:v>9.14</c:v>
                </c:pt>
                <c:pt idx="31">
                  <c:v>9.25</c:v>
                </c:pt>
                <c:pt idx="32">
                  <c:v>9.36</c:v>
                </c:pt>
                <c:pt idx="33">
                  <c:v>9.4600000000000009</c:v>
                </c:pt>
                <c:pt idx="34">
                  <c:v>9.56</c:v>
                </c:pt>
                <c:pt idx="35">
                  <c:v>9.65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D899-4F96-8980-7347FBE48DE5}"/>
            </c:ext>
          </c:extLst>
        </c:ser>
        <c:ser>
          <c:idx val="39"/>
          <c:order val="10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Лист1!$A$41:$AJ$41</c:f>
              <c:numCache>
                <c:formatCode>0.00</c:formatCode>
                <c:ptCount val="36"/>
                <c:pt idx="0">
                  <c:v>5.85</c:v>
                </c:pt>
                <c:pt idx="1">
                  <c:v>5.62</c:v>
                </c:pt>
                <c:pt idx="2">
                  <c:v>5.58</c:v>
                </c:pt>
                <c:pt idx="3">
                  <c:v>5.55</c:v>
                </c:pt>
                <c:pt idx="4">
                  <c:v>5.5</c:v>
                </c:pt>
                <c:pt idx="5">
                  <c:v>5.44</c:v>
                </c:pt>
                <c:pt idx="6">
                  <c:v>5.38</c:v>
                </c:pt>
                <c:pt idx="7">
                  <c:v>5.31</c:v>
                </c:pt>
                <c:pt idx="8">
                  <c:v>5.23</c:v>
                </c:pt>
                <c:pt idx="9">
                  <c:v>5.15</c:v>
                </c:pt>
                <c:pt idx="10">
                  <c:v>5.0599999999999996</c:v>
                </c:pt>
                <c:pt idx="11">
                  <c:v>4.96</c:v>
                </c:pt>
                <c:pt idx="12">
                  <c:v>4.8600000000000003</c:v>
                </c:pt>
                <c:pt idx="13">
                  <c:v>4.75</c:v>
                </c:pt>
                <c:pt idx="14">
                  <c:v>4.63</c:v>
                </c:pt>
                <c:pt idx="15">
                  <c:v>4.51</c:v>
                </c:pt>
                <c:pt idx="16">
                  <c:v>4.3899999999999997</c:v>
                </c:pt>
                <c:pt idx="17">
                  <c:v>4.26</c:v>
                </c:pt>
                <c:pt idx="18">
                  <c:v>4.13</c:v>
                </c:pt>
                <c:pt idx="19">
                  <c:v>3.99</c:v>
                </c:pt>
                <c:pt idx="20">
                  <c:v>3.85</c:v>
                </c:pt>
                <c:pt idx="21">
                  <c:v>3.71</c:v>
                </c:pt>
                <c:pt idx="22">
                  <c:v>3.56</c:v>
                </c:pt>
                <c:pt idx="23">
                  <c:v>3.42</c:v>
                </c:pt>
                <c:pt idx="24">
                  <c:v>3.27</c:v>
                </c:pt>
                <c:pt idx="25">
                  <c:v>3.12</c:v>
                </c:pt>
                <c:pt idx="26">
                  <c:v>2.98</c:v>
                </c:pt>
                <c:pt idx="27">
                  <c:v>2.83</c:v>
                </c:pt>
                <c:pt idx="28">
                  <c:v>2.68</c:v>
                </c:pt>
                <c:pt idx="29">
                  <c:v>2.54</c:v>
                </c:pt>
                <c:pt idx="30">
                  <c:v>2.39</c:v>
                </c:pt>
                <c:pt idx="31">
                  <c:v>2.25</c:v>
                </c:pt>
                <c:pt idx="32">
                  <c:v>2.11</c:v>
                </c:pt>
                <c:pt idx="33">
                  <c:v>1.98</c:v>
                </c:pt>
                <c:pt idx="34">
                  <c:v>1.84</c:v>
                </c:pt>
                <c:pt idx="35">
                  <c:v>1.71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D899-4F96-8980-7347FBE48DE5}"/>
            </c:ext>
          </c:extLst>
        </c:ser>
        <c:ser>
          <c:idx val="47"/>
          <c:order val="11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Лист1!$A$49:$AJ$49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0.95</c:v>
                </c:pt>
                <c:pt idx="4">
                  <c:v>0.82</c:v>
                </c:pt>
                <c:pt idx="5">
                  <c:v>0.66</c:v>
                </c:pt>
                <c:pt idx="6">
                  <c:v>0.46</c:v>
                </c:pt>
                <c:pt idx="7">
                  <c:v>0.22</c:v>
                </c:pt>
                <c:pt idx="8">
                  <c:v>-0.05</c:v>
                </c:pt>
                <c:pt idx="9">
                  <c:v>-0.36</c:v>
                </c:pt>
                <c:pt idx="10">
                  <c:v>-0.7</c:v>
                </c:pt>
                <c:pt idx="11">
                  <c:v>-1.08</c:v>
                </c:pt>
                <c:pt idx="12">
                  <c:v>-1.5</c:v>
                </c:pt>
                <c:pt idx="13">
                  <c:v>-1.95</c:v>
                </c:pt>
                <c:pt idx="14">
                  <c:v>-2.4300000000000002</c:v>
                </c:pt>
                <c:pt idx="15">
                  <c:v>-2.95</c:v>
                </c:pt>
                <c:pt idx="16">
                  <c:v>-3.5</c:v>
                </c:pt>
                <c:pt idx="17">
                  <c:v>-4.09</c:v>
                </c:pt>
                <c:pt idx="18">
                  <c:v>-4.72</c:v>
                </c:pt>
                <c:pt idx="19">
                  <c:v>-5.4</c:v>
                </c:pt>
                <c:pt idx="20">
                  <c:v>-6.12</c:v>
                </c:pt>
                <c:pt idx="21">
                  <c:v>-6.9</c:v>
                </c:pt>
                <c:pt idx="22">
                  <c:v>-7.73</c:v>
                </c:pt>
                <c:pt idx="23">
                  <c:v>-8.6199999999999992</c:v>
                </c:pt>
                <c:pt idx="24">
                  <c:v>-9.57</c:v>
                </c:pt>
                <c:pt idx="25">
                  <c:v>-5.54</c:v>
                </c:pt>
                <c:pt idx="26">
                  <c:v>-6.31</c:v>
                </c:pt>
                <c:pt idx="27">
                  <c:v>-7.12</c:v>
                </c:pt>
                <c:pt idx="28">
                  <c:v>-7.95</c:v>
                </c:pt>
                <c:pt idx="29">
                  <c:v>-8.8000000000000007</c:v>
                </c:pt>
                <c:pt idx="30">
                  <c:v>-9.68</c:v>
                </c:pt>
                <c:pt idx="31">
                  <c:v>-10.58</c:v>
                </c:pt>
                <c:pt idx="32">
                  <c:v>-11.51</c:v>
                </c:pt>
                <c:pt idx="33">
                  <c:v>-12.48</c:v>
                </c:pt>
                <c:pt idx="34">
                  <c:v>-13.51</c:v>
                </c:pt>
                <c:pt idx="35">
                  <c:v>-14.59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D899-4F96-8980-7347FBE48DE5}"/>
            </c:ext>
          </c:extLst>
        </c:ser>
        <c:ser>
          <c:idx val="48"/>
          <c:order val="12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Лист1!$A$50:$AJ$50</c:f>
              <c:numCache>
                <c:formatCode>0.00</c:formatCode>
                <c:ptCount val="36"/>
                <c:pt idx="0">
                  <c:v>5.85</c:v>
                </c:pt>
                <c:pt idx="1">
                  <c:v>4.2300000000000004</c:v>
                </c:pt>
                <c:pt idx="2">
                  <c:v>4.33</c:v>
                </c:pt>
                <c:pt idx="3">
                  <c:v>0.95</c:v>
                </c:pt>
                <c:pt idx="4">
                  <c:v>0.82</c:v>
                </c:pt>
                <c:pt idx="5">
                  <c:v>0.66</c:v>
                </c:pt>
                <c:pt idx="6">
                  <c:v>0.46</c:v>
                </c:pt>
                <c:pt idx="7">
                  <c:v>0.22</c:v>
                </c:pt>
                <c:pt idx="8">
                  <c:v>-0.05</c:v>
                </c:pt>
                <c:pt idx="9">
                  <c:v>-0.36</c:v>
                </c:pt>
                <c:pt idx="10">
                  <c:v>-0.7</c:v>
                </c:pt>
                <c:pt idx="11">
                  <c:v>-1.08</c:v>
                </c:pt>
                <c:pt idx="12">
                  <c:v>-1.5</c:v>
                </c:pt>
                <c:pt idx="13">
                  <c:v>-1.95</c:v>
                </c:pt>
                <c:pt idx="14">
                  <c:v>-2.4300000000000002</c:v>
                </c:pt>
                <c:pt idx="15">
                  <c:v>-2.95</c:v>
                </c:pt>
                <c:pt idx="16">
                  <c:v>-3.5</c:v>
                </c:pt>
                <c:pt idx="17">
                  <c:v>-4.09</c:v>
                </c:pt>
                <c:pt idx="18">
                  <c:v>-4.72</c:v>
                </c:pt>
                <c:pt idx="19">
                  <c:v>-5.4</c:v>
                </c:pt>
                <c:pt idx="20">
                  <c:v>-6.12</c:v>
                </c:pt>
                <c:pt idx="21">
                  <c:v>-6.9</c:v>
                </c:pt>
                <c:pt idx="22">
                  <c:v>-7.73</c:v>
                </c:pt>
                <c:pt idx="23">
                  <c:v>-8.6199999999999992</c:v>
                </c:pt>
                <c:pt idx="24">
                  <c:v>-9.57</c:v>
                </c:pt>
                <c:pt idx="25">
                  <c:v>-5.62</c:v>
                </c:pt>
                <c:pt idx="26">
                  <c:v>-6.4</c:v>
                </c:pt>
                <c:pt idx="27">
                  <c:v>-7.23</c:v>
                </c:pt>
                <c:pt idx="28">
                  <c:v>-8.07</c:v>
                </c:pt>
                <c:pt idx="29">
                  <c:v>-8.9499999999999993</c:v>
                </c:pt>
                <c:pt idx="30">
                  <c:v>-9.84</c:v>
                </c:pt>
                <c:pt idx="31">
                  <c:v>-10.77</c:v>
                </c:pt>
                <c:pt idx="32">
                  <c:v>-11.73</c:v>
                </c:pt>
                <c:pt idx="33">
                  <c:v>-12.73</c:v>
                </c:pt>
                <c:pt idx="34">
                  <c:v>-13.79</c:v>
                </c:pt>
                <c:pt idx="35">
                  <c:v>-14.92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D899-4F96-8980-7347FBE48DE5}"/>
            </c:ext>
          </c:extLst>
        </c:ser>
        <c:ser>
          <c:idx val="49"/>
          <c:order val="13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Лист1!$A$51:$AJ$51</c:f>
              <c:numCache>
                <c:formatCode>0.00</c:formatCode>
                <c:ptCount val="36"/>
                <c:pt idx="0">
                  <c:v>5.85</c:v>
                </c:pt>
                <c:pt idx="1">
                  <c:v>4.21</c:v>
                </c:pt>
                <c:pt idx="2">
                  <c:v>4.3099999999999996</c:v>
                </c:pt>
                <c:pt idx="3">
                  <c:v>1.03</c:v>
                </c:pt>
                <c:pt idx="4">
                  <c:v>0.91</c:v>
                </c:pt>
                <c:pt idx="5">
                  <c:v>0.75</c:v>
                </c:pt>
                <c:pt idx="6">
                  <c:v>0.56000000000000005</c:v>
                </c:pt>
                <c:pt idx="7">
                  <c:v>0.33</c:v>
                </c:pt>
                <c:pt idx="8">
                  <c:v>7.0000000000000007E-2</c:v>
                </c:pt>
                <c:pt idx="9">
                  <c:v>-0.23</c:v>
                </c:pt>
                <c:pt idx="10">
                  <c:v>-0.56000000000000005</c:v>
                </c:pt>
                <c:pt idx="11">
                  <c:v>-0.92</c:v>
                </c:pt>
                <c:pt idx="12">
                  <c:v>-1.32</c:v>
                </c:pt>
                <c:pt idx="13">
                  <c:v>-1.75</c:v>
                </c:pt>
                <c:pt idx="14">
                  <c:v>-2.2200000000000002</c:v>
                </c:pt>
                <c:pt idx="15">
                  <c:v>-2.72</c:v>
                </c:pt>
                <c:pt idx="16">
                  <c:v>-3.25</c:v>
                </c:pt>
                <c:pt idx="17">
                  <c:v>-3.82</c:v>
                </c:pt>
                <c:pt idx="18">
                  <c:v>-4.42</c:v>
                </c:pt>
                <c:pt idx="19">
                  <c:v>-5.07</c:v>
                </c:pt>
                <c:pt idx="20">
                  <c:v>-5.77</c:v>
                </c:pt>
                <c:pt idx="21">
                  <c:v>-6.51</c:v>
                </c:pt>
                <c:pt idx="22">
                  <c:v>-7.31</c:v>
                </c:pt>
                <c:pt idx="23">
                  <c:v>-8.16</c:v>
                </c:pt>
                <c:pt idx="24">
                  <c:v>-9.08</c:v>
                </c:pt>
                <c:pt idx="25">
                  <c:v>-5.07</c:v>
                </c:pt>
                <c:pt idx="26">
                  <c:v>-5.81</c:v>
                </c:pt>
                <c:pt idx="27">
                  <c:v>-6.58</c:v>
                </c:pt>
                <c:pt idx="28">
                  <c:v>-7.37</c:v>
                </c:pt>
                <c:pt idx="29">
                  <c:v>-8.19</c:v>
                </c:pt>
                <c:pt idx="30">
                  <c:v>-9.0299999999999994</c:v>
                </c:pt>
                <c:pt idx="31">
                  <c:v>-9.89</c:v>
                </c:pt>
                <c:pt idx="32">
                  <c:v>-10.78</c:v>
                </c:pt>
                <c:pt idx="33">
                  <c:v>-11.7</c:v>
                </c:pt>
                <c:pt idx="34">
                  <c:v>-12.68</c:v>
                </c:pt>
                <c:pt idx="35">
                  <c:v>-13.72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D899-4F96-8980-7347FBE48DE5}"/>
            </c:ext>
          </c:extLst>
        </c:ser>
        <c:ser>
          <c:idx val="50"/>
          <c:order val="14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Лист1!$A$52:$AJ$52</c:f>
              <c:numCache>
                <c:formatCode>0.00</c:formatCode>
                <c:ptCount val="36"/>
                <c:pt idx="0">
                  <c:v>5.85</c:v>
                </c:pt>
                <c:pt idx="1">
                  <c:v>4.21</c:v>
                </c:pt>
                <c:pt idx="2">
                  <c:v>4.3099999999999996</c:v>
                </c:pt>
                <c:pt idx="3">
                  <c:v>2.25</c:v>
                </c:pt>
                <c:pt idx="4">
                  <c:v>2.13</c:v>
                </c:pt>
                <c:pt idx="5">
                  <c:v>1.96</c:v>
                </c:pt>
                <c:pt idx="6">
                  <c:v>1.77</c:v>
                </c:pt>
                <c:pt idx="7">
                  <c:v>1.54</c:v>
                </c:pt>
                <c:pt idx="8">
                  <c:v>1.28</c:v>
                </c:pt>
                <c:pt idx="9">
                  <c:v>0.99</c:v>
                </c:pt>
                <c:pt idx="10">
                  <c:v>0.67</c:v>
                </c:pt>
                <c:pt idx="11">
                  <c:v>0.33</c:v>
                </c:pt>
                <c:pt idx="12">
                  <c:v>-0.04</c:v>
                </c:pt>
                <c:pt idx="13">
                  <c:v>-0.42</c:v>
                </c:pt>
                <c:pt idx="14">
                  <c:v>-0.82</c:v>
                </c:pt>
                <c:pt idx="15">
                  <c:v>-1.23</c:v>
                </c:pt>
                <c:pt idx="16">
                  <c:v>-1.66</c:v>
                </c:pt>
                <c:pt idx="17">
                  <c:v>-2.08</c:v>
                </c:pt>
                <c:pt idx="18">
                  <c:v>-2.52</c:v>
                </c:pt>
                <c:pt idx="19">
                  <c:v>-2.96</c:v>
                </c:pt>
                <c:pt idx="20">
                  <c:v>-3.42</c:v>
                </c:pt>
                <c:pt idx="21">
                  <c:v>-3.88</c:v>
                </c:pt>
                <c:pt idx="22">
                  <c:v>-4.34</c:v>
                </c:pt>
                <c:pt idx="23">
                  <c:v>-4.8</c:v>
                </c:pt>
                <c:pt idx="24">
                  <c:v>-5.26</c:v>
                </c:pt>
                <c:pt idx="25">
                  <c:v>-5.7</c:v>
                </c:pt>
                <c:pt idx="26">
                  <c:v>-6.15</c:v>
                </c:pt>
                <c:pt idx="27">
                  <c:v>-6.58</c:v>
                </c:pt>
                <c:pt idx="28">
                  <c:v>-7</c:v>
                </c:pt>
                <c:pt idx="29">
                  <c:v>-7.42</c:v>
                </c:pt>
                <c:pt idx="30">
                  <c:v>-7.82</c:v>
                </c:pt>
                <c:pt idx="31">
                  <c:v>-8.2200000000000006</c:v>
                </c:pt>
                <c:pt idx="32">
                  <c:v>-8.59</c:v>
                </c:pt>
                <c:pt idx="33">
                  <c:v>-8.9499999999999993</c:v>
                </c:pt>
                <c:pt idx="34">
                  <c:v>-9.2899999999999991</c:v>
                </c:pt>
                <c:pt idx="35">
                  <c:v>-9.61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D899-4F96-8980-7347FBE48DE5}"/>
            </c:ext>
          </c:extLst>
        </c:ser>
        <c:ser>
          <c:idx val="57"/>
          <c:order val="15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Лист1!$A$59:$AJ$59</c:f>
              <c:numCache>
                <c:formatCode>0.00</c:formatCode>
                <c:ptCount val="36"/>
                <c:pt idx="0">
                  <c:v>5.85</c:v>
                </c:pt>
                <c:pt idx="1">
                  <c:v>-5.73</c:v>
                </c:pt>
                <c:pt idx="2">
                  <c:v>-6.43</c:v>
                </c:pt>
                <c:pt idx="3">
                  <c:v>-7.29</c:v>
                </c:pt>
                <c:pt idx="4">
                  <c:v>-8.33</c:v>
                </c:pt>
                <c:pt idx="5">
                  <c:v>-9.5299999999999994</c:v>
                </c:pt>
                <c:pt idx="6">
                  <c:v>-10.89</c:v>
                </c:pt>
                <c:pt idx="7">
                  <c:v>-12.41</c:v>
                </c:pt>
                <c:pt idx="8">
                  <c:v>-14.08</c:v>
                </c:pt>
                <c:pt idx="9">
                  <c:v>-15.92</c:v>
                </c:pt>
                <c:pt idx="10">
                  <c:v>-17.920000000000002</c:v>
                </c:pt>
                <c:pt idx="11">
                  <c:v>-20.07</c:v>
                </c:pt>
                <c:pt idx="12">
                  <c:v>-22.37</c:v>
                </c:pt>
                <c:pt idx="13">
                  <c:v>-24.83</c:v>
                </c:pt>
                <c:pt idx="14">
                  <c:v>-27.44</c:v>
                </c:pt>
                <c:pt idx="15">
                  <c:v>-30.19</c:v>
                </c:pt>
                <c:pt idx="16">
                  <c:v>-33.08</c:v>
                </c:pt>
                <c:pt idx="17">
                  <c:v>-36.11</c:v>
                </c:pt>
                <c:pt idx="18">
                  <c:v>-39.28</c:v>
                </c:pt>
                <c:pt idx="19">
                  <c:v>-42.58</c:v>
                </c:pt>
                <c:pt idx="20">
                  <c:v>-46.03</c:v>
                </c:pt>
                <c:pt idx="21">
                  <c:v>-49.61</c:v>
                </c:pt>
                <c:pt idx="22">
                  <c:v>-53.32</c:v>
                </c:pt>
                <c:pt idx="23">
                  <c:v>-57.17</c:v>
                </c:pt>
                <c:pt idx="24">
                  <c:v>-61.15</c:v>
                </c:pt>
                <c:pt idx="25">
                  <c:v>-65.27</c:v>
                </c:pt>
                <c:pt idx="26">
                  <c:v>-69.52</c:v>
                </c:pt>
                <c:pt idx="27">
                  <c:v>-73.91</c:v>
                </c:pt>
                <c:pt idx="28">
                  <c:v>-78.44</c:v>
                </c:pt>
                <c:pt idx="29">
                  <c:v>-83.1</c:v>
                </c:pt>
                <c:pt idx="30">
                  <c:v>-87.89</c:v>
                </c:pt>
                <c:pt idx="31">
                  <c:v>-92.79</c:v>
                </c:pt>
                <c:pt idx="32">
                  <c:v>-97.81</c:v>
                </c:pt>
                <c:pt idx="33">
                  <c:v>-102.96</c:v>
                </c:pt>
                <c:pt idx="34">
                  <c:v>-108.22</c:v>
                </c:pt>
                <c:pt idx="35">
                  <c:v>-113.61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D899-4F96-8980-7347FBE48DE5}"/>
            </c:ext>
          </c:extLst>
        </c:ser>
        <c:ser>
          <c:idx val="58"/>
          <c:order val="16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Лист1!$A$60:$AJ$60</c:f>
              <c:numCache>
                <c:formatCode>0.00</c:formatCode>
                <c:ptCount val="36"/>
                <c:pt idx="0">
                  <c:v>5.85</c:v>
                </c:pt>
                <c:pt idx="1">
                  <c:v>0.86</c:v>
                </c:pt>
                <c:pt idx="2">
                  <c:v>0.87</c:v>
                </c:pt>
                <c:pt idx="3">
                  <c:v>-2.0699999999999998</c:v>
                </c:pt>
                <c:pt idx="4">
                  <c:v>-2.4</c:v>
                </c:pt>
                <c:pt idx="5">
                  <c:v>-2.79</c:v>
                </c:pt>
                <c:pt idx="6">
                  <c:v>-3.27</c:v>
                </c:pt>
                <c:pt idx="7">
                  <c:v>-3.83</c:v>
                </c:pt>
                <c:pt idx="8">
                  <c:v>-4.47</c:v>
                </c:pt>
                <c:pt idx="9">
                  <c:v>-5.19</c:v>
                </c:pt>
                <c:pt idx="10">
                  <c:v>-6.01</c:v>
                </c:pt>
                <c:pt idx="11">
                  <c:v>-6.91</c:v>
                </c:pt>
                <c:pt idx="12">
                  <c:v>-7.91</c:v>
                </c:pt>
                <c:pt idx="13">
                  <c:v>-9.02</c:v>
                </c:pt>
                <c:pt idx="14">
                  <c:v>-10.23</c:v>
                </c:pt>
                <c:pt idx="15">
                  <c:v>-11.56</c:v>
                </c:pt>
                <c:pt idx="16">
                  <c:v>-13.01</c:v>
                </c:pt>
                <c:pt idx="17">
                  <c:v>-14.6</c:v>
                </c:pt>
                <c:pt idx="18">
                  <c:v>-16.32</c:v>
                </c:pt>
                <c:pt idx="19">
                  <c:v>-18.190000000000001</c:v>
                </c:pt>
                <c:pt idx="20">
                  <c:v>-20.2</c:v>
                </c:pt>
                <c:pt idx="21">
                  <c:v>-22.38</c:v>
                </c:pt>
                <c:pt idx="22">
                  <c:v>-24.7</c:v>
                </c:pt>
                <c:pt idx="23">
                  <c:v>-27.18</c:v>
                </c:pt>
                <c:pt idx="24">
                  <c:v>-29.82</c:v>
                </c:pt>
                <c:pt idx="25">
                  <c:v>-29.06</c:v>
                </c:pt>
                <c:pt idx="26">
                  <c:v>-33.17</c:v>
                </c:pt>
                <c:pt idx="27">
                  <c:v>-37.47</c:v>
                </c:pt>
                <c:pt idx="28">
                  <c:v>-41.91</c:v>
                </c:pt>
                <c:pt idx="29">
                  <c:v>-46.42</c:v>
                </c:pt>
                <c:pt idx="30">
                  <c:v>-50.91</c:v>
                </c:pt>
                <c:pt idx="31">
                  <c:v>-55.34</c:v>
                </c:pt>
                <c:pt idx="32">
                  <c:v>-59.69</c:v>
                </c:pt>
                <c:pt idx="33">
                  <c:v>-63.93</c:v>
                </c:pt>
                <c:pt idx="34">
                  <c:v>-68.069999999999993</c:v>
                </c:pt>
                <c:pt idx="35">
                  <c:v>-72.16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D899-4F96-8980-7347FBE48DE5}"/>
            </c:ext>
          </c:extLst>
        </c:ser>
        <c:ser>
          <c:idx val="59"/>
          <c:order val="17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Лист1!$A$1:$AJ$1</c:f>
              <c:numCache>
                <c:formatCode>0.00</c:formatCode>
                <c:ptCount val="36"/>
                <c:pt idx="0">
                  <c:v>0.5</c:v>
                </c:pt>
                <c:pt idx="1">
                  <c:v>0.52</c:v>
                </c:pt>
                <c:pt idx="2">
                  <c:v>0.54</c:v>
                </c:pt>
                <c:pt idx="3">
                  <c:v>0.56000000000000005</c:v>
                </c:pt>
                <c:pt idx="4">
                  <c:v>0.57999999999999996</c:v>
                </c:pt>
                <c:pt idx="5">
                  <c:v>0.6</c:v>
                </c:pt>
                <c:pt idx="6">
                  <c:v>0.62</c:v>
                </c:pt>
                <c:pt idx="7">
                  <c:v>0.64</c:v>
                </c:pt>
                <c:pt idx="8">
                  <c:v>0.66</c:v>
                </c:pt>
                <c:pt idx="9">
                  <c:v>0.68</c:v>
                </c:pt>
                <c:pt idx="10">
                  <c:v>0.7</c:v>
                </c:pt>
                <c:pt idx="11">
                  <c:v>0.72</c:v>
                </c:pt>
                <c:pt idx="12">
                  <c:v>0.74</c:v>
                </c:pt>
                <c:pt idx="13">
                  <c:v>0.76</c:v>
                </c:pt>
                <c:pt idx="14">
                  <c:v>0.78</c:v>
                </c:pt>
                <c:pt idx="15">
                  <c:v>0.8</c:v>
                </c:pt>
                <c:pt idx="16">
                  <c:v>0.82</c:v>
                </c:pt>
                <c:pt idx="17">
                  <c:v>0.84</c:v>
                </c:pt>
                <c:pt idx="18">
                  <c:v>0.86</c:v>
                </c:pt>
                <c:pt idx="19">
                  <c:v>0.88</c:v>
                </c:pt>
                <c:pt idx="20">
                  <c:v>0.9</c:v>
                </c:pt>
                <c:pt idx="21">
                  <c:v>0.92</c:v>
                </c:pt>
                <c:pt idx="22">
                  <c:v>0.94</c:v>
                </c:pt>
                <c:pt idx="23">
                  <c:v>0.96</c:v>
                </c:pt>
                <c:pt idx="24">
                  <c:v>0.98</c:v>
                </c:pt>
                <c:pt idx="25">
                  <c:v>1</c:v>
                </c:pt>
                <c:pt idx="26">
                  <c:v>1.02</c:v>
                </c:pt>
                <c:pt idx="27">
                  <c:v>1.04</c:v>
                </c:pt>
                <c:pt idx="28">
                  <c:v>1.06</c:v>
                </c:pt>
                <c:pt idx="29">
                  <c:v>1.08</c:v>
                </c:pt>
                <c:pt idx="30">
                  <c:v>1.1000000000000001</c:v>
                </c:pt>
                <c:pt idx="31">
                  <c:v>1.1200000000000001</c:v>
                </c:pt>
                <c:pt idx="32">
                  <c:v>1.1399999999999999</c:v>
                </c:pt>
                <c:pt idx="33">
                  <c:v>1.1599999999999999</c:v>
                </c:pt>
                <c:pt idx="34">
                  <c:v>1.18</c:v>
                </c:pt>
                <c:pt idx="35">
                  <c:v>1.2</c:v>
                </c:pt>
              </c:numCache>
            </c:numRef>
          </c:xVal>
          <c:yVal>
            <c:numRef>
              <c:f>Лист1!$A$61:$AJ$61</c:f>
              <c:numCache>
                <c:formatCode>0.00</c:formatCode>
                <c:ptCount val="36"/>
                <c:pt idx="0">
                  <c:v>5.85</c:v>
                </c:pt>
                <c:pt idx="1">
                  <c:v>0.86</c:v>
                </c:pt>
                <c:pt idx="2">
                  <c:v>0.87</c:v>
                </c:pt>
                <c:pt idx="3">
                  <c:v>-2.0699999999999998</c:v>
                </c:pt>
                <c:pt idx="4">
                  <c:v>-2.4</c:v>
                </c:pt>
                <c:pt idx="5">
                  <c:v>-2.79</c:v>
                </c:pt>
                <c:pt idx="6">
                  <c:v>-3.27</c:v>
                </c:pt>
                <c:pt idx="7">
                  <c:v>-3.83</c:v>
                </c:pt>
                <c:pt idx="8">
                  <c:v>-4.47</c:v>
                </c:pt>
                <c:pt idx="9">
                  <c:v>-5.19</c:v>
                </c:pt>
                <c:pt idx="10">
                  <c:v>-6.01</c:v>
                </c:pt>
                <c:pt idx="11">
                  <c:v>-6.91</c:v>
                </c:pt>
                <c:pt idx="12">
                  <c:v>-7.91</c:v>
                </c:pt>
                <c:pt idx="13">
                  <c:v>-9.02</c:v>
                </c:pt>
                <c:pt idx="14">
                  <c:v>-10.23</c:v>
                </c:pt>
                <c:pt idx="15">
                  <c:v>-11.56</c:v>
                </c:pt>
                <c:pt idx="16">
                  <c:v>-13.01</c:v>
                </c:pt>
                <c:pt idx="17">
                  <c:v>-14.6</c:v>
                </c:pt>
                <c:pt idx="18">
                  <c:v>-16.32</c:v>
                </c:pt>
                <c:pt idx="19">
                  <c:v>-18.190000000000001</c:v>
                </c:pt>
                <c:pt idx="20">
                  <c:v>-20.2</c:v>
                </c:pt>
                <c:pt idx="21">
                  <c:v>-22.38</c:v>
                </c:pt>
                <c:pt idx="22">
                  <c:v>-24.7</c:v>
                </c:pt>
                <c:pt idx="23">
                  <c:v>-27.18</c:v>
                </c:pt>
                <c:pt idx="24">
                  <c:v>-29.82</c:v>
                </c:pt>
                <c:pt idx="25">
                  <c:v>-29.19</c:v>
                </c:pt>
                <c:pt idx="26">
                  <c:v>-33.29</c:v>
                </c:pt>
                <c:pt idx="27">
                  <c:v>-37.6</c:v>
                </c:pt>
                <c:pt idx="28">
                  <c:v>-42.03</c:v>
                </c:pt>
                <c:pt idx="29">
                  <c:v>-46.53</c:v>
                </c:pt>
                <c:pt idx="30">
                  <c:v>-51.02</c:v>
                </c:pt>
                <c:pt idx="31">
                  <c:v>-55.45</c:v>
                </c:pt>
                <c:pt idx="32">
                  <c:v>-59.8</c:v>
                </c:pt>
                <c:pt idx="33">
                  <c:v>-64.040000000000006</c:v>
                </c:pt>
                <c:pt idx="34">
                  <c:v>-68.19</c:v>
                </c:pt>
                <c:pt idx="35">
                  <c:v>-72.28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D899-4F96-8980-7347FBE48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295464"/>
        <c:axId val="465296448"/>
      </c:scatterChart>
      <c:valAx>
        <c:axId val="465295464"/>
        <c:scaling>
          <c:orientation val="minMax"/>
          <c:max val="0.62000000000000011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96448"/>
        <c:crosses val="autoZero"/>
        <c:crossBetween val="midCat"/>
      </c:valAx>
      <c:valAx>
        <c:axId val="465296448"/>
        <c:scaling>
          <c:orientation val="minMax"/>
          <c:max val="15"/>
          <c:min val="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5295464"/>
        <c:crosses val="autoZero"/>
        <c:crossBetween val="midCat"/>
      </c:valAx>
      <c:spPr>
        <a:noFill/>
        <a:ln>
          <a:solidFill>
            <a:srgbClr val="80BF44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g60533009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Лист1!$B$2:$B$74</c:f>
              <c:numCache>
                <c:formatCode>0.00</c:formatCode>
                <c:ptCount val="73"/>
                <c:pt idx="0">
                  <c:v>48.213720899820274</c:v>
                </c:pt>
                <c:pt idx="1">
                  <c:v>52.231715118885013</c:v>
                </c:pt>
                <c:pt idx="2">
                  <c:v>53.08162400722501</c:v>
                </c:pt>
                <c:pt idx="3">
                  <c:v>55.335233330726602</c:v>
                </c:pt>
                <c:pt idx="4">
                  <c:v>56.600847905874218</c:v>
                </c:pt>
                <c:pt idx="5">
                  <c:v>58.022250080108563</c:v>
                </c:pt>
                <c:pt idx="6">
                  <c:v>59.599812126159478</c:v>
                </c:pt>
                <c:pt idx="7">
                  <c:v>61.324261379241619</c:v>
                </c:pt>
                <c:pt idx="8">
                  <c:v>63.194798648357391</c:v>
                </c:pt>
                <c:pt idx="9">
                  <c:v>65.20791295766783</c:v>
                </c:pt>
                <c:pt idx="10">
                  <c:v>67.359922564029588</c:v>
                </c:pt>
                <c:pt idx="11">
                  <c:v>69.646804189681689</c:v>
                </c:pt>
                <c:pt idx="12">
                  <c:v>72.064227175712332</c:v>
                </c:pt>
                <c:pt idx="13">
                  <c:v>74.6078608632086</c:v>
                </c:pt>
                <c:pt idx="14">
                  <c:v>77.273005735874165</c:v>
                </c:pt>
                <c:pt idx="15">
                  <c:v>80.058042919635596</c:v>
                </c:pt>
                <c:pt idx="16">
                  <c:v>82.95360753536184</c:v>
                </c:pt>
                <c:pt idx="17">
                  <c:v>85.957445454597448</c:v>
                </c:pt>
                <c:pt idx="18">
                  <c:v>89.066175484656966</c:v>
                </c:pt>
                <c:pt idx="19">
                  <c:v>92.276423263549546</c:v>
                </c:pt>
                <c:pt idx="20">
                  <c:v>95.585620450973181</c:v>
                </c:pt>
                <c:pt idx="21">
                  <c:v>98.996861350535966</c:v>
                </c:pt>
                <c:pt idx="22">
                  <c:v>102.49713349342335</c:v>
                </c:pt>
                <c:pt idx="23">
                  <c:v>106.0924273967738</c:v>
                </c:pt>
                <c:pt idx="24">
                  <c:v>109.78270890712692</c:v>
                </c:pt>
                <c:pt idx="25">
                  <c:v>108.24033858776083</c:v>
                </c:pt>
                <c:pt idx="26">
                  <c:v>111.26363031864133</c:v>
                </c:pt>
                <c:pt idx="27">
                  <c:v>114.21044561862894</c:v>
                </c:pt>
                <c:pt idx="28">
                  <c:v>117.06925427913666</c:v>
                </c:pt>
                <c:pt idx="29">
                  <c:v>119.83168187141362</c:v>
                </c:pt>
                <c:pt idx="30">
                  <c:v>122.48957254886601</c:v>
                </c:pt>
                <c:pt idx="31">
                  <c:v>125.03743443489046</c:v>
                </c:pt>
                <c:pt idx="32">
                  <c:v>127.471619939804</c:v>
                </c:pt>
                <c:pt idx="33">
                  <c:v>129.78927383422842</c:v>
                </c:pt>
                <c:pt idx="34">
                  <c:v>131.98583321571323</c:v>
                </c:pt>
                <c:pt idx="35">
                  <c:v>134.04927606582623</c:v>
                </c:pt>
                <c:pt idx="36">
                  <c:v>135.98718445301014</c:v>
                </c:pt>
                <c:pt idx="37">
                  <c:v>137.82121167182905</c:v>
                </c:pt>
                <c:pt idx="38">
                  <c:v>139.54492321014382</c:v>
                </c:pt>
                <c:pt idx="39">
                  <c:v>141.16122894287065</c:v>
                </c:pt>
                <c:pt idx="40">
                  <c:v>142.6762081861493</c:v>
                </c:pt>
                <c:pt idx="41">
                  <c:v>144.09660966396314</c:v>
                </c:pt>
                <c:pt idx="42">
                  <c:v>145.42991981506302</c:v>
                </c:pt>
                <c:pt idx="43">
                  <c:v>146.68429448604559</c:v>
                </c:pt>
                <c:pt idx="44">
                  <c:v>147.86840865612021</c:v>
                </c:pt>
                <c:pt idx="45">
                  <c:v>148.99131982326486</c:v>
                </c:pt>
                <c:pt idx="46">
                  <c:v>150.06241335868813</c:v>
                </c:pt>
                <c:pt idx="47">
                  <c:v>151.09138884544353</c:v>
                </c:pt>
                <c:pt idx="48">
                  <c:v>152.08835570812178</c:v>
                </c:pt>
                <c:pt idx="49">
                  <c:v>153.06369659900636</c:v>
                </c:pt>
                <c:pt idx="50">
                  <c:v>154.02816302776299</c:v>
                </c:pt>
                <c:pt idx="51">
                  <c:v>154.99291634559631</c:v>
                </c:pt>
                <c:pt idx="52">
                  <c:v>155.96924085617053</c:v>
                </c:pt>
                <c:pt idx="53">
                  <c:v>156.9694864511489</c:v>
                </c:pt>
                <c:pt idx="54">
                  <c:v>158.00201389789538</c:v>
                </c:pt>
                <c:pt idx="55">
                  <c:v>159.07690529823259</c:v>
                </c:pt>
                <c:pt idx="56">
                  <c:v>160.20634660720825</c:v>
                </c:pt>
                <c:pt idx="57">
                  <c:v>161.40272870063779</c:v>
                </c:pt>
                <c:pt idx="58">
                  <c:v>162.67896158695166</c:v>
                </c:pt>
                <c:pt idx="59">
                  <c:v>164.04855637550307</c:v>
                </c:pt>
                <c:pt idx="60">
                  <c:v>165.52537937164274</c:v>
                </c:pt>
                <c:pt idx="61">
                  <c:v>167.12343349456731</c:v>
                </c:pt>
                <c:pt idx="62">
                  <c:v>168.8568992614741</c:v>
                </c:pt>
                <c:pt idx="63">
                  <c:v>170.73998451232865</c:v>
                </c:pt>
                <c:pt idx="64">
                  <c:v>172.79553108215299</c:v>
                </c:pt>
                <c:pt idx="65">
                  <c:v>175.02240507602659</c:v>
                </c:pt>
                <c:pt idx="66">
                  <c:v>177.43797011375389</c:v>
                </c:pt>
                <c:pt idx="67">
                  <c:v>-179.96676070690145</c:v>
                </c:pt>
                <c:pt idx="68">
                  <c:v>-177.12377192974088</c:v>
                </c:pt>
                <c:pt idx="69">
                  <c:v>-174.04710516929589</c:v>
                </c:pt>
                <c:pt idx="70">
                  <c:v>-170.72456080913528</c:v>
                </c:pt>
                <c:pt idx="71">
                  <c:v>-167.14374797344186</c:v>
                </c:pt>
                <c:pt idx="72">
                  <c:v>-164.28215239047969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13-4D3A-BC24-D4247BF3C4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g60533010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Лист1!$C$2:$C$74</c:f>
              <c:numCache>
                <c:formatCode>0.00</c:formatCode>
                <c:ptCount val="73"/>
                <c:pt idx="0">
                  <c:v>48.278547585010493</c:v>
                </c:pt>
                <c:pt idx="1">
                  <c:v>52.266042762994715</c:v>
                </c:pt>
                <c:pt idx="2">
                  <c:v>53.112546551227524</c:v>
                </c:pt>
                <c:pt idx="3">
                  <c:v>55.35277796387669</c:v>
                </c:pt>
                <c:pt idx="4">
                  <c:v>56.618805795907939</c:v>
                </c:pt>
                <c:pt idx="5">
                  <c:v>58.042714834212937</c:v>
                </c:pt>
                <c:pt idx="6">
                  <c:v>59.624716830253277</c:v>
                </c:pt>
                <c:pt idx="7">
                  <c:v>61.355286383628552</c:v>
                </c:pt>
                <c:pt idx="8">
                  <c:v>63.233398890495209</c:v>
                </c:pt>
                <c:pt idx="9">
                  <c:v>65.255297470092671</c:v>
                </c:pt>
                <c:pt idx="10">
                  <c:v>67.416999828814994</c:v>
                </c:pt>
                <c:pt idx="11">
                  <c:v>69.714202630519679</c:v>
                </c:pt>
                <c:pt idx="12">
                  <c:v>72.142295157909373</c:v>
                </c:pt>
                <c:pt idx="13">
                  <c:v>74.696666693687277</c:v>
                </c:pt>
                <c:pt idx="14">
                  <c:v>77.372337663173226</c:v>
                </c:pt>
                <c:pt idx="15">
                  <c:v>80.167429625987467</c:v>
                </c:pt>
                <c:pt idx="16">
                  <c:v>83.072372782230005</c:v>
                </c:pt>
                <c:pt idx="17">
                  <c:v>86.084687590598932</c:v>
                </c:pt>
                <c:pt idx="18">
                  <c:v>89.200815260410252</c:v>
                </c:pt>
                <c:pt idx="19">
                  <c:v>92.417231154441581</c:v>
                </c:pt>
                <c:pt idx="20">
                  <c:v>95.731223487853981</c:v>
                </c:pt>
                <c:pt idx="21">
                  <c:v>99.145695304870117</c:v>
                </c:pt>
                <c:pt idx="22">
                  <c:v>102.64778441190694</c:v>
                </c:pt>
                <c:pt idx="23">
                  <c:v>106.24333788156487</c:v>
                </c:pt>
                <c:pt idx="24">
                  <c:v>109.93232839107466</c:v>
                </c:pt>
                <c:pt idx="25">
                  <c:v>108.42872225046143</c:v>
                </c:pt>
                <c:pt idx="26">
                  <c:v>111.44889918565742</c:v>
                </c:pt>
                <c:pt idx="27">
                  <c:v>114.38901357650724</c:v>
                </c:pt>
                <c:pt idx="28">
                  <c:v>117.23783576488474</c:v>
                </c:pt>
                <c:pt idx="29">
                  <c:v>119.9873670101165</c:v>
                </c:pt>
                <c:pt idx="30">
                  <c:v>122.62991595268224</c:v>
                </c:pt>
                <c:pt idx="31">
                  <c:v>125.1604688644407</c:v>
                </c:pt>
                <c:pt idx="32">
                  <c:v>127.57591094970687</c:v>
                </c:pt>
                <c:pt idx="33">
                  <c:v>129.87247166633549</c:v>
                </c:pt>
                <c:pt idx="34">
                  <c:v>132.04673566818238</c:v>
                </c:pt>
                <c:pt idx="35">
                  <c:v>134.08868916034689</c:v>
                </c:pt>
                <c:pt idx="36">
                  <c:v>136.00659728050229</c:v>
                </c:pt>
                <c:pt idx="37">
                  <c:v>137.82240021228762</c:v>
                </c:pt>
                <c:pt idx="38">
                  <c:v>139.53022356033324</c:v>
                </c:pt>
                <c:pt idx="39">
                  <c:v>141.13344168662996</c:v>
                </c:pt>
                <c:pt idx="40">
                  <c:v>142.6384344577784</c:v>
                </c:pt>
                <c:pt idx="41">
                  <c:v>144.05210087299346</c:v>
                </c:pt>
                <c:pt idx="42">
                  <c:v>145.38205032348597</c:v>
                </c:pt>
                <c:pt idx="43">
                  <c:v>146.63637034893</c:v>
                </c:pt>
                <c:pt idx="44">
                  <c:v>147.82364029884306</c:v>
                </c:pt>
                <c:pt idx="45">
                  <c:v>148.95268542766544</c:v>
                </c:pt>
                <c:pt idx="46">
                  <c:v>150.03257689475981</c:v>
                </c:pt>
                <c:pt idx="47">
                  <c:v>151.07267274856542</c:v>
                </c:pt>
                <c:pt idx="48">
                  <c:v>152.08263158798192</c:v>
                </c:pt>
                <c:pt idx="49">
                  <c:v>153.0724125623702</c:v>
                </c:pt>
                <c:pt idx="50">
                  <c:v>154.05226171016682</c:v>
                </c:pt>
                <c:pt idx="51">
                  <c:v>155.03283491134616</c:v>
                </c:pt>
                <c:pt idx="52">
                  <c:v>156.02493832111304</c:v>
                </c:pt>
                <c:pt idx="53">
                  <c:v>157.0404026985164</c:v>
                </c:pt>
                <c:pt idx="54">
                  <c:v>158.08670082092237</c:v>
                </c:pt>
                <c:pt idx="55">
                  <c:v>159.17414703369124</c:v>
                </c:pt>
                <c:pt idx="56">
                  <c:v>160.31459941864009</c:v>
                </c:pt>
                <c:pt idx="57">
                  <c:v>161.52024393081652</c:v>
                </c:pt>
                <c:pt idx="58">
                  <c:v>162.80379931926674</c:v>
                </c:pt>
                <c:pt idx="59">
                  <c:v>164.17865374088274</c:v>
                </c:pt>
                <c:pt idx="60">
                  <c:v>165.65861885547622</c:v>
                </c:pt>
                <c:pt idx="61">
                  <c:v>167.25772490501356</c:v>
                </c:pt>
                <c:pt idx="62">
                  <c:v>168.99020705223072</c:v>
                </c:pt>
                <c:pt idx="63">
                  <c:v>170.87064199447602</c:v>
                </c:pt>
                <c:pt idx="64">
                  <c:v>172.92251365184757</c:v>
                </c:pt>
                <c:pt idx="65">
                  <c:v>175.14430561065623</c:v>
                </c:pt>
                <c:pt idx="66">
                  <c:v>177.55354542732204</c:v>
                </c:pt>
                <c:pt idx="67">
                  <c:v>-179.85860352516147</c:v>
                </c:pt>
                <c:pt idx="68">
                  <c:v>-177.02393453121152</c:v>
                </c:pt>
                <c:pt idx="69">
                  <c:v>-173.95658483505196</c:v>
                </c:pt>
                <c:pt idx="70">
                  <c:v>-170.64353513717646</c:v>
                </c:pt>
                <c:pt idx="71">
                  <c:v>-167.0720257043838</c:v>
                </c:pt>
                <c:pt idx="72">
                  <c:v>-164.21708321571322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13-4D3A-BC24-D4247BF3C4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g60533012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Лист1!$D$2:$D$74</c:f>
              <c:numCache>
                <c:formatCode>0.00</c:formatCode>
                <c:ptCount val="73"/>
                <c:pt idx="0">
                  <c:v>48.277663010358772</c:v>
                </c:pt>
                <c:pt idx="1">
                  <c:v>52.263754481077164</c:v>
                </c:pt>
                <c:pt idx="2">
                  <c:v>53.110169470310204</c:v>
                </c:pt>
                <c:pt idx="3">
                  <c:v>55.350216454267496</c:v>
                </c:pt>
                <c:pt idx="4">
                  <c:v>56.616145241260497</c:v>
                </c:pt>
                <c:pt idx="5">
                  <c:v>58.039955234527177</c:v>
                </c:pt>
                <c:pt idx="6">
                  <c:v>59.621847939491026</c:v>
                </c:pt>
                <c:pt idx="7">
                  <c:v>61.352308201789803</c:v>
                </c:pt>
                <c:pt idx="8">
                  <c:v>63.230304586887065</c:v>
                </c:pt>
                <c:pt idx="9">
                  <c:v>65.25208021402338</c:v>
                </c:pt>
                <c:pt idx="10">
                  <c:v>67.413659620284591</c:v>
                </c:pt>
                <c:pt idx="11">
                  <c:v>69.710732638835822</c:v>
                </c:pt>
                <c:pt idx="12">
                  <c:v>72.138681721686865</c:v>
                </c:pt>
                <c:pt idx="13">
                  <c:v>74.692909812926686</c:v>
                </c:pt>
                <c:pt idx="14">
                  <c:v>77.368430507182808</c:v>
                </c:pt>
                <c:pt idx="15">
                  <c:v>80.163365364074323</c:v>
                </c:pt>
                <c:pt idx="16">
                  <c:v>83.068137753009509</c:v>
                </c:pt>
                <c:pt idx="17">
                  <c:v>86.080281794071084</c:v>
                </c:pt>
                <c:pt idx="18">
                  <c:v>89.196225035190409</c:v>
                </c:pt>
                <c:pt idx="19">
                  <c:v>92.412442839145129</c:v>
                </c:pt>
                <c:pt idx="20">
                  <c:v>95.726230251788593</c:v>
                </c:pt>
                <c:pt idx="21">
                  <c:v>99.1404834866523</c:v>
                </c:pt>
                <c:pt idx="22">
                  <c:v>102.64234718084323</c:v>
                </c:pt>
                <c:pt idx="23">
                  <c:v>106.23766157627064</c:v>
                </c:pt>
                <c:pt idx="24">
                  <c:v>109.92640618085817</c:v>
                </c:pt>
                <c:pt idx="25">
                  <c:v>108.42403639554973</c:v>
                </c:pt>
                <c:pt idx="26">
                  <c:v>111.44399474859215</c:v>
                </c:pt>
                <c:pt idx="27">
                  <c:v>114.38388372659666</c:v>
                </c:pt>
                <c:pt idx="28">
                  <c:v>117.23248050212827</c:v>
                </c:pt>
                <c:pt idx="29">
                  <c:v>119.98087785243942</c:v>
                </c:pt>
                <c:pt idx="30">
                  <c:v>122.61708791255901</c:v>
                </c:pt>
                <c:pt idx="31">
                  <c:v>125.13652045726727</c:v>
                </c:pt>
                <c:pt idx="32">
                  <c:v>127.5369076967235</c:v>
                </c:pt>
                <c:pt idx="33">
                  <c:v>129.81703376769985</c:v>
                </c:pt>
                <c:pt idx="34">
                  <c:v>131.97677571773522</c:v>
                </c:pt>
                <c:pt idx="35">
                  <c:v>134.00736293792667</c:v>
                </c:pt>
                <c:pt idx="36">
                  <c:v>135.91777095794663</c:v>
                </c:pt>
                <c:pt idx="37">
                  <c:v>137.72980334758734</c:v>
                </c:pt>
                <c:pt idx="38">
                  <c:v>139.4382414579386</c:v>
                </c:pt>
                <c:pt idx="39">
                  <c:v>141.04670555591531</c:v>
                </c:pt>
                <c:pt idx="40">
                  <c:v>142.56158916950207</c:v>
                </c:pt>
                <c:pt idx="41">
                  <c:v>143.98965468406638</c:v>
                </c:pt>
                <c:pt idx="42">
                  <c:v>145.33816995620714</c:v>
                </c:pt>
                <c:pt idx="43">
                  <c:v>146.61484000682816</c:v>
                </c:pt>
                <c:pt idx="44">
                  <c:v>147.82765674591053</c:v>
                </c:pt>
                <c:pt idx="45">
                  <c:v>148.98484432697242</c:v>
                </c:pt>
                <c:pt idx="46">
                  <c:v>150.09474985599479</c:v>
                </c:pt>
                <c:pt idx="47">
                  <c:v>151.16598000526383</c:v>
                </c:pt>
                <c:pt idx="48">
                  <c:v>152.20744199752772</c:v>
                </c:pt>
                <c:pt idx="49">
                  <c:v>153.22827529907218</c:v>
                </c:pt>
                <c:pt idx="50">
                  <c:v>154.23801555633511</c:v>
                </c:pt>
                <c:pt idx="51">
                  <c:v>155.24656727313945</c:v>
                </c:pt>
                <c:pt idx="52">
                  <c:v>156.26412184238376</c:v>
                </c:pt>
                <c:pt idx="53">
                  <c:v>157.30184061527225</c:v>
                </c:pt>
                <c:pt idx="54">
                  <c:v>158.36856250762929</c:v>
                </c:pt>
                <c:pt idx="55">
                  <c:v>159.47517564296692</c:v>
                </c:pt>
                <c:pt idx="56">
                  <c:v>160.63305995464282</c:v>
                </c:pt>
                <c:pt idx="57">
                  <c:v>161.85268006324713</c:v>
                </c:pt>
                <c:pt idx="58">
                  <c:v>163.14445960521664</c:v>
                </c:pt>
                <c:pt idx="59">
                  <c:v>164.52132225036581</c:v>
                </c:pt>
                <c:pt idx="60">
                  <c:v>165.99688839912375</c:v>
                </c:pt>
                <c:pt idx="61">
                  <c:v>167.58486042022682</c:v>
                </c:pt>
                <c:pt idx="62">
                  <c:v>169.29915926456431</c:v>
                </c:pt>
                <c:pt idx="63">
                  <c:v>171.15458021163926</c:v>
                </c:pt>
                <c:pt idx="64">
                  <c:v>173.17564544677691</c:v>
                </c:pt>
                <c:pt idx="65">
                  <c:v>175.36291508674609</c:v>
                </c:pt>
                <c:pt idx="66">
                  <c:v>177.73470904827107</c:v>
                </c:pt>
                <c:pt idx="67">
                  <c:v>-179.7168803215024</c:v>
                </c:pt>
                <c:pt idx="68">
                  <c:v>-176.92249875068626</c:v>
                </c:pt>
                <c:pt idx="69">
                  <c:v>-173.89344191551197</c:v>
                </c:pt>
                <c:pt idx="70">
                  <c:v>-170.61532437801324</c:v>
                </c:pt>
                <c:pt idx="71">
                  <c:v>-167.07687549591054</c:v>
                </c:pt>
                <c:pt idx="72">
                  <c:v>-164.24548523426014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13-4D3A-BC24-D4247BF3C4E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g60533013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Лист1!$E$2:$E$74</c:f>
              <c:numCache>
                <c:formatCode>0.00</c:formatCode>
                <c:ptCount val="73"/>
                <c:pt idx="0">
                  <c:v>48.227532559633218</c:v>
                </c:pt>
                <c:pt idx="1">
                  <c:v>52.217428725957866</c:v>
                </c:pt>
                <c:pt idx="2">
                  <c:v>53.063884699344634</c:v>
                </c:pt>
                <c:pt idx="3">
                  <c:v>55.307056725025149</c:v>
                </c:pt>
                <c:pt idx="4">
                  <c:v>56.573036742210355</c:v>
                </c:pt>
                <c:pt idx="5">
                  <c:v>57.996819412708064</c:v>
                </c:pt>
                <c:pt idx="6">
                  <c:v>59.578602826594832</c:v>
                </c:pt>
                <c:pt idx="7">
                  <c:v>61.308851337432351</c:v>
                </c:pt>
                <c:pt idx="8">
                  <c:v>63.186526679992447</c:v>
                </c:pt>
                <c:pt idx="9">
                  <c:v>65.207858312129872</c:v>
                </c:pt>
                <c:pt idx="10">
                  <c:v>67.368870770931053</c:v>
                </c:pt>
                <c:pt idx="11">
                  <c:v>69.665247058868246</c:v>
                </c:pt>
                <c:pt idx="12">
                  <c:v>72.092376458644679</c:v>
                </c:pt>
                <c:pt idx="13">
                  <c:v>74.645655083655882</c:v>
                </c:pt>
                <c:pt idx="14">
                  <c:v>77.32009652852993</c:v>
                </c:pt>
                <c:pt idx="15">
                  <c:v>80.113836014270561</c:v>
                </c:pt>
                <c:pt idx="16">
                  <c:v>83.017303740977781</c:v>
                </c:pt>
                <c:pt idx="17">
                  <c:v>86.028026998042563</c:v>
                </c:pt>
                <c:pt idx="18">
                  <c:v>89.142467486857896</c:v>
                </c:pt>
                <c:pt idx="19">
                  <c:v>92.357100570201368</c:v>
                </c:pt>
                <c:pt idx="20">
                  <c:v>95.669234955310429</c:v>
                </c:pt>
                <c:pt idx="21">
                  <c:v>99.08178051710118</c:v>
                </c:pt>
                <c:pt idx="22">
                  <c:v>102.5819092154499</c:v>
                </c:pt>
                <c:pt idx="23">
                  <c:v>106.17548178434336</c:v>
                </c:pt>
                <c:pt idx="24">
                  <c:v>109.86249139308923</c:v>
                </c:pt>
                <c:pt idx="25">
                  <c:v>108.34880315065335</c:v>
                </c:pt>
                <c:pt idx="26">
                  <c:v>111.36654152870135</c:v>
                </c:pt>
                <c:pt idx="27">
                  <c:v>114.30425834655708</c:v>
                </c:pt>
                <c:pt idx="28">
                  <c:v>117.15075809955596</c:v>
                </c:pt>
                <c:pt idx="29">
                  <c:v>119.89807620048502</c:v>
                </c:pt>
                <c:pt idx="30">
                  <c:v>122.53853495120975</c:v>
                </c:pt>
                <c:pt idx="31">
                  <c:v>125.06720259189565</c:v>
                </c:pt>
                <c:pt idx="32">
                  <c:v>127.48096432685813</c:v>
                </c:pt>
                <c:pt idx="33">
                  <c:v>129.77604961395258</c:v>
                </c:pt>
                <c:pt idx="34">
                  <c:v>131.94912507533974</c:v>
                </c:pt>
                <c:pt idx="35">
                  <c:v>133.99025888442966</c:v>
                </c:pt>
                <c:pt idx="36">
                  <c:v>135.90775716304773</c:v>
                </c:pt>
                <c:pt idx="37">
                  <c:v>137.72345080375658</c:v>
                </c:pt>
                <c:pt idx="38">
                  <c:v>139.43158836364708</c:v>
                </c:pt>
                <c:pt idx="39">
                  <c:v>141.03548955917319</c:v>
                </c:pt>
                <c:pt idx="40">
                  <c:v>142.54154791831962</c:v>
                </c:pt>
                <c:pt idx="41">
                  <c:v>143.9566624402996</c:v>
                </c:pt>
                <c:pt idx="42">
                  <c:v>145.28838787078823</c:v>
                </c:pt>
                <c:pt idx="43">
                  <c:v>146.54482541084252</c:v>
                </c:pt>
                <c:pt idx="44">
                  <c:v>147.73445878028863</c:v>
                </c:pt>
                <c:pt idx="45">
                  <c:v>148.86611323356584</c:v>
                </c:pt>
                <c:pt idx="46">
                  <c:v>149.94881894588445</c:v>
                </c:pt>
                <c:pt idx="47">
                  <c:v>150.99185199737497</c:v>
                </c:pt>
                <c:pt idx="48">
                  <c:v>152.00485732555339</c:v>
                </c:pt>
                <c:pt idx="49">
                  <c:v>152.99772577285748</c:v>
                </c:pt>
                <c:pt idx="50">
                  <c:v>153.9806623935699</c:v>
                </c:pt>
                <c:pt idx="51">
                  <c:v>154.96426842212654</c:v>
                </c:pt>
                <c:pt idx="52">
                  <c:v>155.95933635234812</c:v>
                </c:pt>
                <c:pt idx="53">
                  <c:v>156.97766962051372</c:v>
                </c:pt>
                <c:pt idx="54">
                  <c:v>158.0270552158355</c:v>
                </c:pt>
                <c:pt idx="55">
                  <c:v>159.11728835105885</c:v>
                </c:pt>
                <c:pt idx="56">
                  <c:v>160.26032273769374</c:v>
                </c:pt>
                <c:pt idx="57">
                  <c:v>161.46830334663343</c:v>
                </c:pt>
                <c:pt idx="58">
                  <c:v>162.75390794277189</c:v>
                </c:pt>
                <c:pt idx="59">
                  <c:v>164.13055200576747</c:v>
                </c:pt>
                <c:pt idx="60">
                  <c:v>165.61206085681886</c:v>
                </c:pt>
                <c:pt idx="61">
                  <c:v>167.21245107650725</c:v>
                </c:pt>
                <c:pt idx="62">
                  <c:v>168.9460124731059</c:v>
                </c:pt>
                <c:pt idx="63">
                  <c:v>170.82732174396489</c:v>
                </c:pt>
                <c:pt idx="64">
                  <c:v>172.87982182502734</c:v>
                </c:pt>
                <c:pt idx="65">
                  <c:v>175.10216023921961</c:v>
                </c:pt>
                <c:pt idx="66">
                  <c:v>177.51186454296069</c:v>
                </c:pt>
                <c:pt idx="67">
                  <c:v>-179.89981992244697</c:v>
                </c:pt>
                <c:pt idx="68">
                  <c:v>-177.06463179588263</c:v>
                </c:pt>
                <c:pt idx="69">
                  <c:v>-173.99658536910962</c:v>
                </c:pt>
                <c:pt idx="70">
                  <c:v>-170.68271598815892</c:v>
                </c:pt>
                <c:pt idx="71">
                  <c:v>-167.1102775812146</c:v>
                </c:pt>
                <c:pt idx="72">
                  <c:v>-164.25454273223866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613-4D3A-BC24-D4247BF3C4E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g60533014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Лист1!$F$2:$F$74</c:f>
              <c:numCache>
                <c:formatCode>0.00</c:formatCode>
                <c:ptCount val="73"/>
                <c:pt idx="0">
                  <c:v>50.577444398403152</c:v>
                </c:pt>
                <c:pt idx="1">
                  <c:v>54.295516580343239</c:v>
                </c:pt>
                <c:pt idx="2">
                  <c:v>55.124110293388313</c:v>
                </c:pt>
                <c:pt idx="3">
                  <c:v>57.149270528554872</c:v>
                </c:pt>
                <c:pt idx="4">
                  <c:v>58.382336854934664</c:v>
                </c:pt>
                <c:pt idx="5">
                  <c:v>59.77166551351538</c:v>
                </c:pt>
                <c:pt idx="6">
                  <c:v>61.318694365024477</c:v>
                </c:pt>
                <c:pt idx="7">
                  <c:v>63.015158271789318</c:v>
                </c:pt>
                <c:pt idx="8">
                  <c:v>64.861166524886983</c:v>
                </c:pt>
                <c:pt idx="9">
                  <c:v>66.853918540477238</c:v>
                </c:pt>
                <c:pt idx="10">
                  <c:v>68.990299522876711</c:v>
                </c:pt>
                <c:pt idx="11">
                  <c:v>71.266778004168984</c:v>
                </c:pt>
                <c:pt idx="12">
                  <c:v>73.679412674903745</c:v>
                </c:pt>
                <c:pt idx="13">
                  <c:v>76.224152934550787</c:v>
                </c:pt>
                <c:pt idx="14">
                  <c:v>78.89647003412226</c:v>
                </c:pt>
                <c:pt idx="15">
                  <c:v>81.695038819312671</c:v>
                </c:pt>
                <c:pt idx="16">
                  <c:v>84.609947955607893</c:v>
                </c:pt>
                <c:pt idx="17">
                  <c:v>87.638881838321623</c:v>
                </c:pt>
                <c:pt idx="18">
                  <c:v>90.778151893615274</c:v>
                </c:pt>
                <c:pt idx="19">
                  <c:v>94.023932933806805</c:v>
                </c:pt>
                <c:pt idx="20">
                  <c:v>97.37306234836548</c:v>
                </c:pt>
                <c:pt idx="21">
                  <c:v>100.82830656766879</c:v>
                </c:pt>
                <c:pt idx="22">
                  <c:v>104.37469271421405</c:v>
                </c:pt>
                <c:pt idx="23">
                  <c:v>108.01771266460405</c:v>
                </c:pt>
                <c:pt idx="24">
                  <c:v>111.75610274076413</c:v>
                </c:pt>
                <c:pt idx="25">
                  <c:v>111.00358586311297</c:v>
                </c:pt>
                <c:pt idx="26">
                  <c:v>114.13616867065407</c:v>
                </c:pt>
                <c:pt idx="27">
                  <c:v>117.19735708236664</c:v>
                </c:pt>
                <c:pt idx="28">
                  <c:v>120.17400884628258</c:v>
                </c:pt>
                <c:pt idx="29">
                  <c:v>123.05578229427294</c:v>
                </c:pt>
                <c:pt idx="30">
                  <c:v>125.83277292251533</c:v>
                </c:pt>
                <c:pt idx="31">
                  <c:v>128.49738500118244</c:v>
                </c:pt>
                <c:pt idx="32">
                  <c:v>131.04368948936434</c:v>
                </c:pt>
                <c:pt idx="33">
                  <c:v>133.46697320938063</c:v>
                </c:pt>
                <c:pt idx="34">
                  <c:v>135.76343829631796</c:v>
                </c:pt>
                <c:pt idx="35">
                  <c:v>137.91496975421865</c:v>
                </c:pt>
                <c:pt idx="36">
                  <c:v>139.92339820861798</c:v>
                </c:pt>
                <c:pt idx="37">
                  <c:v>141.8107867956156</c:v>
                </c:pt>
                <c:pt idx="38">
                  <c:v>143.56729931831342</c:v>
                </c:pt>
                <c:pt idx="39">
                  <c:v>145.19374179840085</c:v>
                </c:pt>
                <c:pt idx="40">
                  <c:v>146.69464981555919</c:v>
                </c:pt>
                <c:pt idx="41">
                  <c:v>148.07540595531415</c:v>
                </c:pt>
                <c:pt idx="42">
                  <c:v>149.3433600425719</c:v>
                </c:pt>
                <c:pt idx="43">
                  <c:v>150.507159733772</c:v>
                </c:pt>
                <c:pt idx="44">
                  <c:v>151.57661390304551</c:v>
                </c:pt>
                <c:pt idx="45">
                  <c:v>152.56251504421206</c:v>
                </c:pt>
                <c:pt idx="46">
                  <c:v>153.47643435001365</c:v>
                </c:pt>
                <c:pt idx="47">
                  <c:v>154.33077635765045</c:v>
                </c:pt>
                <c:pt idx="48">
                  <c:v>155.13875162601417</c:v>
                </c:pt>
                <c:pt idx="49">
                  <c:v>155.91407618522641</c:v>
                </c:pt>
                <c:pt idx="50">
                  <c:v>156.67103984355876</c:v>
                </c:pt>
                <c:pt idx="51">
                  <c:v>157.42436957359277</c:v>
                </c:pt>
                <c:pt idx="52">
                  <c:v>158.18895628452282</c:v>
                </c:pt>
                <c:pt idx="53">
                  <c:v>158.9806745052334</c:v>
                </c:pt>
                <c:pt idx="54">
                  <c:v>159.81236593723295</c:v>
                </c:pt>
                <c:pt idx="55">
                  <c:v>160.69889416694593</c:v>
                </c:pt>
                <c:pt idx="56">
                  <c:v>161.65483589172359</c:v>
                </c:pt>
                <c:pt idx="57">
                  <c:v>162.69438529014559</c:v>
                </c:pt>
                <c:pt idx="58">
                  <c:v>163.83158626556354</c:v>
                </c:pt>
                <c:pt idx="59">
                  <c:v>165.08037343025202</c:v>
                </c:pt>
                <c:pt idx="60">
                  <c:v>166.45439450740761</c:v>
                </c:pt>
                <c:pt idx="61">
                  <c:v>167.96684639453872</c:v>
                </c:pt>
                <c:pt idx="62">
                  <c:v>169.63059811592063</c:v>
                </c:pt>
                <c:pt idx="63">
                  <c:v>171.4582318067549</c:v>
                </c:pt>
                <c:pt idx="64">
                  <c:v>173.47216579914053</c:v>
                </c:pt>
                <c:pt idx="65">
                  <c:v>175.66757762432061</c:v>
                </c:pt>
                <c:pt idx="66">
                  <c:v>178.05692646503439</c:v>
                </c:pt>
                <c:pt idx="67">
                  <c:v>-179.37453968524881</c:v>
                </c:pt>
                <c:pt idx="68">
                  <c:v>-176.56193382739968</c:v>
                </c:pt>
                <c:pt idx="69">
                  <c:v>-173.5201992273326</c:v>
                </c:pt>
                <c:pt idx="70">
                  <c:v>-170.2381335496901</c:v>
                </c:pt>
                <c:pt idx="71">
                  <c:v>-166.70535414218875</c:v>
                </c:pt>
                <c:pt idx="72">
                  <c:v>-163.88568534851021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613-4D3A-BC24-D4247BF3C4E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g60533016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Лист1!$G$2:$G$74</c:f>
              <c:numCache>
                <c:formatCode>0.00</c:formatCode>
                <c:ptCount val="73"/>
                <c:pt idx="0">
                  <c:v>50.580818760395033</c:v>
                </c:pt>
                <c:pt idx="1">
                  <c:v>54.300779628753659</c:v>
                </c:pt>
                <c:pt idx="2">
                  <c:v>55.129615831375077</c:v>
                </c:pt>
                <c:pt idx="3">
                  <c:v>57.155370336770979</c:v>
                </c:pt>
                <c:pt idx="4">
                  <c:v>58.388511800765748</c:v>
                </c:pt>
                <c:pt idx="5">
                  <c:v>59.77784045934645</c:v>
                </c:pt>
                <c:pt idx="6">
                  <c:v>61.324773681163684</c:v>
                </c:pt>
                <c:pt idx="7">
                  <c:v>63.021073651313486</c:v>
                </c:pt>
                <c:pt idx="8">
                  <c:v>64.866856491565272</c:v>
                </c:pt>
                <c:pt idx="9">
                  <c:v>66.859328448772246</c:v>
                </c:pt>
                <c:pt idx="10">
                  <c:v>68.995388388633387</c:v>
                </c:pt>
                <c:pt idx="11">
                  <c:v>71.271525335311523</c:v>
                </c:pt>
                <c:pt idx="12">
                  <c:v>73.683791148662323</c:v>
                </c:pt>
                <c:pt idx="13">
                  <c:v>76.228162550925958</c:v>
                </c:pt>
                <c:pt idx="14">
                  <c:v>78.90011079311347</c:v>
                </c:pt>
                <c:pt idx="15">
                  <c:v>81.698338043689176</c:v>
                </c:pt>
                <c:pt idx="16">
                  <c:v>84.612926137447232</c:v>
                </c:pt>
                <c:pt idx="17">
                  <c:v>87.641579961776515</c:v>
                </c:pt>
                <c:pt idx="18">
                  <c:v>90.780617773532541</c:v>
                </c:pt>
                <c:pt idx="19">
                  <c:v>94.026221215724405</c:v>
                </c:pt>
                <c:pt idx="20">
                  <c:v>97.375234508514254</c:v>
                </c:pt>
                <c:pt idx="21">
                  <c:v>100.83043091297137</c:v>
                </c:pt>
                <c:pt idx="22">
                  <c:v>104.37683755159355</c:v>
                </c:pt>
                <c:pt idx="23">
                  <c:v>108.01993947029079</c:v>
                </c:pt>
                <c:pt idx="24">
                  <c:v>111.75848665237419</c:v>
                </c:pt>
                <c:pt idx="25">
                  <c:v>111.00407767295809</c:v>
                </c:pt>
                <c:pt idx="26">
                  <c:v>114.13689955472913</c:v>
                </c:pt>
                <c:pt idx="27">
                  <c:v>117.19850463867186</c:v>
                </c:pt>
                <c:pt idx="28">
                  <c:v>120.17570285797088</c:v>
                </c:pt>
                <c:pt idx="29">
                  <c:v>123.05815937519066</c:v>
                </c:pt>
                <c:pt idx="30">
                  <c:v>125.83594236373895</c:v>
                </c:pt>
                <c:pt idx="31">
                  <c:v>128.501415109634</c:v>
                </c:pt>
                <c:pt idx="32">
                  <c:v>131.04867589473682</c:v>
                </c:pt>
                <c:pt idx="33">
                  <c:v>133.47291591167405</c:v>
                </c:pt>
                <c:pt idx="34">
                  <c:v>135.77036461830102</c:v>
                </c:pt>
                <c:pt idx="35">
                  <c:v>137.92296166419973</c:v>
                </c:pt>
                <c:pt idx="36">
                  <c:v>139.93238739967336</c:v>
                </c:pt>
                <c:pt idx="37">
                  <c:v>141.82066397666929</c:v>
                </c:pt>
                <c:pt idx="38">
                  <c:v>143.57795519828784</c:v>
                </c:pt>
                <c:pt idx="39">
                  <c:v>145.2050397634502</c:v>
                </c:pt>
                <c:pt idx="40">
                  <c:v>146.70643959045364</c:v>
                </c:pt>
                <c:pt idx="41">
                  <c:v>148.08750994205462</c:v>
                </c:pt>
                <c:pt idx="42">
                  <c:v>149.3556143045422</c:v>
                </c:pt>
                <c:pt idx="43">
                  <c:v>150.51937301158895</c:v>
                </c:pt>
                <c:pt idx="44">
                  <c:v>151.58862226009353</c:v>
                </c:pt>
                <c:pt idx="45">
                  <c:v>152.57414088249203</c:v>
                </c:pt>
                <c:pt idx="46">
                  <c:v>153.48752739429463</c:v>
                </c:pt>
                <c:pt idx="47">
                  <c:v>154.34119999408722</c:v>
                </c:pt>
                <c:pt idx="48">
                  <c:v>155.1484102249143</c:v>
                </c:pt>
                <c:pt idx="49">
                  <c:v>155.9228877782821</c:v>
                </c:pt>
                <c:pt idx="50">
                  <c:v>156.67893612384742</c:v>
                </c:pt>
                <c:pt idx="51">
                  <c:v>157.43130955696049</c:v>
                </c:pt>
                <c:pt idx="52">
                  <c:v>158.19495363235421</c:v>
                </c:pt>
                <c:pt idx="53">
                  <c:v>158.98575654029835</c:v>
                </c:pt>
                <c:pt idx="54">
                  <c:v>159.81654632091491</c:v>
                </c:pt>
                <c:pt idx="55">
                  <c:v>160.70226852893796</c:v>
                </c:pt>
                <c:pt idx="56">
                  <c:v>161.65747253894764</c:v>
                </c:pt>
                <c:pt idx="57">
                  <c:v>162.69637985229471</c:v>
                </c:pt>
                <c:pt idx="58">
                  <c:v>163.83303437232959</c:v>
                </c:pt>
                <c:pt idx="59">
                  <c:v>165.08139803409554</c:v>
                </c:pt>
                <c:pt idx="60">
                  <c:v>166.45509123802165</c:v>
                </c:pt>
                <c:pt idx="61">
                  <c:v>167.96733820438382</c:v>
                </c:pt>
                <c:pt idx="62">
                  <c:v>169.63099429607388</c:v>
                </c:pt>
                <c:pt idx="63">
                  <c:v>171.45862798690757</c:v>
                </c:pt>
                <c:pt idx="64">
                  <c:v>173.472643947601</c:v>
                </c:pt>
                <c:pt idx="65">
                  <c:v>175.66821970939611</c:v>
                </c:pt>
                <c:pt idx="66">
                  <c:v>178.05775980949363</c:v>
                </c:pt>
                <c:pt idx="67">
                  <c:v>-179.37346043586675</c:v>
                </c:pt>
                <c:pt idx="68">
                  <c:v>-176.56059501171072</c:v>
                </c:pt>
                <c:pt idx="69">
                  <c:v>-173.51857352256746</c:v>
                </c:pt>
                <c:pt idx="70">
                  <c:v>-170.23620729446358</c:v>
                </c:pt>
                <c:pt idx="71">
                  <c:v>-166.70314099788666</c:v>
                </c:pt>
                <c:pt idx="72">
                  <c:v>-163.88329460620841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5613-4D3A-BC24-D4247BF3C4EA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g60401012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Лист1!$H$2:$H$74</c:f>
              <c:numCache>
                <c:formatCode>0.00</c:formatCode>
                <c:ptCount val="73"/>
                <c:pt idx="0">
                  <c:v>7.5964504659175658</c:v>
                </c:pt>
                <c:pt idx="1">
                  <c:v>7.2830711111426112</c:v>
                </c:pt>
                <c:pt idx="2">
                  <c:v>7.3130416274070358</c:v>
                </c:pt>
                <c:pt idx="3">
                  <c:v>6.3798759922384747</c:v>
                </c:pt>
                <c:pt idx="4">
                  <c:v>6.2262904375791495</c:v>
                </c:pt>
                <c:pt idx="5">
                  <c:v>6.030781508982157</c:v>
                </c:pt>
                <c:pt idx="6">
                  <c:v>5.7945210970937966</c:v>
                </c:pt>
                <c:pt idx="7">
                  <c:v>5.5214978992938946</c:v>
                </c:pt>
                <c:pt idx="8">
                  <c:v>5.2134498998522734</c:v>
                </c:pt>
                <c:pt idx="9">
                  <c:v>4.8728860974311781</c:v>
                </c:pt>
                <c:pt idx="10">
                  <c:v>4.5024059973657078</c:v>
                </c:pt>
                <c:pt idx="11">
                  <c:v>4.1047294959425891</c:v>
                </c:pt>
                <c:pt idx="12">
                  <c:v>3.6826179005205573</c:v>
                </c:pt>
                <c:pt idx="13">
                  <c:v>3.238752898201342</c:v>
                </c:pt>
                <c:pt idx="14">
                  <c:v>2.7757990993559361</c:v>
                </c:pt>
                <c:pt idx="15">
                  <c:v>2.2961015660315707</c:v>
                </c:pt>
                <c:pt idx="16">
                  <c:v>1.803029750660061</c:v>
                </c:pt>
                <c:pt idx="17">
                  <c:v>1.2987253954634044</c:v>
                </c:pt>
                <c:pt idx="18">
                  <c:v>0.78482231665402125</c:v>
                </c:pt>
                <c:pt idx="19">
                  <c:v>0.26232886849902542</c:v>
                </c:pt>
                <c:pt idx="20">
                  <c:v>-0.26819736706092945</c:v>
                </c:pt>
                <c:pt idx="21">
                  <c:v>-0.80592477992176514</c:v>
                </c:pt>
                <c:pt idx="22">
                  <c:v>-1.350483365356919</c:v>
                </c:pt>
                <c:pt idx="23">
                  <c:v>-1.9020811926573513</c:v>
                </c:pt>
                <c:pt idx="24">
                  <c:v>-2.4614312153309537</c:v>
                </c:pt>
                <c:pt idx="25">
                  <c:v>-1.7386786524206399</c:v>
                </c:pt>
                <c:pt idx="26">
                  <c:v>-2.0888261295855046</c:v>
                </c:pt>
                <c:pt idx="27">
                  <c:v>-2.3906353589147322</c:v>
                </c:pt>
                <c:pt idx="28">
                  <c:v>-2.6429288998246192</c:v>
                </c:pt>
                <c:pt idx="29">
                  <c:v>-2.8451466355472794</c:v>
                </c:pt>
                <c:pt idx="30">
                  <c:v>-2.9973865438252663</c:v>
                </c:pt>
                <c:pt idx="31">
                  <c:v>-3.1006781380623534</c:v>
                </c:pt>
                <c:pt idx="32">
                  <c:v>-3.1567933425307251</c:v>
                </c:pt>
                <c:pt idx="33">
                  <c:v>-3.1681071035563937</c:v>
                </c:pt>
                <c:pt idx="34">
                  <c:v>-3.1374607756733872</c:v>
                </c:pt>
                <c:pt idx="35">
                  <c:v>-3.0646413266658756</c:v>
                </c:pt>
                <c:pt idx="36">
                  <c:v>-2.9553269829601043</c:v>
                </c:pt>
                <c:pt idx="37">
                  <c:v>-2.8177828822284887</c:v>
                </c:pt>
                <c:pt idx="38">
                  <c:v>-2.6518111478537318</c:v>
                </c:pt>
                <c:pt idx="39">
                  <c:v>-2.4596370913088315</c:v>
                </c:pt>
                <c:pt idx="40">
                  <c:v>-2.2442726209759694</c:v>
                </c:pt>
                <c:pt idx="41">
                  <c:v>-2.0091044794768069</c:v>
                </c:pt>
                <c:pt idx="42">
                  <c:v>-1.7578849582001532</c:v>
                </c:pt>
                <c:pt idx="43">
                  <c:v>-1.4945972045883487</c:v>
                </c:pt>
                <c:pt idx="44">
                  <c:v>-1.223139836266635</c:v>
                </c:pt>
                <c:pt idx="45">
                  <c:v>-0.94706940259784378</c:v>
                </c:pt>
                <c:pt idx="46">
                  <c:v>-0.66954461848363267</c:v>
                </c:pt>
                <c:pt idx="47">
                  <c:v>-0.39350532316602743</c:v>
                </c:pt>
                <c:pt idx="48">
                  <c:v>-0.12194235927890947</c:v>
                </c:pt>
                <c:pt idx="49">
                  <c:v>0.14192029314581259</c:v>
                </c:pt>
                <c:pt idx="50">
                  <c:v>0.39455135297030158</c:v>
                </c:pt>
                <c:pt idx="51">
                  <c:v>0.63222774602472409</c:v>
                </c:pt>
                <c:pt idx="52">
                  <c:v>0.85130448415875426</c:v>
                </c:pt>
                <c:pt idx="53">
                  <c:v>1.0477567953988904</c:v>
                </c:pt>
                <c:pt idx="54">
                  <c:v>1.2195167943835237</c:v>
                </c:pt>
                <c:pt idx="55">
                  <c:v>1.3628009179607006</c:v>
                </c:pt>
                <c:pt idx="56">
                  <c:v>1.4740960557013716</c:v>
                </c:pt>
                <c:pt idx="57">
                  <c:v>1.5493545955046992</c:v>
                </c:pt>
                <c:pt idx="58">
                  <c:v>1.5838387051597205</c:v>
                </c:pt>
                <c:pt idx="59">
                  <c:v>1.5722396560013245</c:v>
                </c:pt>
                <c:pt idx="60">
                  <c:v>1.5087790025398133</c:v>
                </c:pt>
                <c:pt idx="61">
                  <c:v>1.3873111495748141</c:v>
                </c:pt>
                <c:pt idx="62">
                  <c:v>1.2011977314949016</c:v>
                </c:pt>
                <c:pt idx="63">
                  <c:v>0.94302232414483877</c:v>
                </c:pt>
                <c:pt idx="64">
                  <c:v>0.59968397989868771</c:v>
                </c:pt>
                <c:pt idx="65">
                  <c:v>0.16861422504298343</c:v>
                </c:pt>
                <c:pt idx="66">
                  <c:v>-0.36234960174187991</c:v>
                </c:pt>
                <c:pt idx="67">
                  <c:v>-1.0070543009787774</c:v>
                </c:pt>
                <c:pt idx="68">
                  <c:v>-1.7796559754759051</c:v>
                </c:pt>
                <c:pt idx="69">
                  <c:v>-2.6957713488489365</c:v>
                </c:pt>
                <c:pt idx="70">
                  <c:v>-3.7723800279200068</c:v>
                </c:pt>
                <c:pt idx="71">
                  <c:v>-5.0279197588562914</c:v>
                </c:pt>
                <c:pt idx="72">
                  <c:v>-6.0987836122512791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5613-4D3A-BC24-D4247BF3C4EA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g60401013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Лист1!$I$2:$I$74</c:f>
              <c:numCache>
                <c:formatCode>0.00</c:formatCode>
                <c:ptCount val="73"/>
                <c:pt idx="0">
                  <c:v>7.6394906580447666</c:v>
                </c:pt>
                <c:pt idx="1">
                  <c:v>7.328485822677556</c:v>
                </c:pt>
                <c:pt idx="2">
                  <c:v>7.359020724892595</c:v>
                </c:pt>
                <c:pt idx="3">
                  <c:v>6.4258252054452472</c:v>
                </c:pt>
                <c:pt idx="4">
                  <c:v>6.2728552669286284</c:v>
                </c:pt>
                <c:pt idx="5">
                  <c:v>6.0779978156089776</c:v>
                </c:pt>
                <c:pt idx="6">
                  <c:v>5.8424046769737634</c:v>
                </c:pt>
                <c:pt idx="7">
                  <c:v>5.5700440563261457</c:v>
                </c:pt>
                <c:pt idx="8">
                  <c:v>5.2626330189406847</c:v>
                </c:pt>
                <c:pt idx="9">
                  <c:v>4.9226613521575908</c:v>
                </c:pt>
                <c:pt idx="10">
                  <c:v>4.5527110576629628</c:v>
                </c:pt>
                <c:pt idx="11">
                  <c:v>4.1554883703589427</c:v>
                </c:pt>
                <c:pt idx="12">
                  <c:v>3.7337434977293014</c:v>
                </c:pt>
                <c:pt idx="13">
                  <c:v>3.2901527903974053</c:v>
                </c:pt>
                <c:pt idx="14">
                  <c:v>2.8273774433881016</c:v>
                </c:pt>
                <c:pt idx="15">
                  <c:v>2.3477618783712364</c:v>
                </c:pt>
                <c:pt idx="16">
                  <c:v>1.8546849399805061</c:v>
                </c:pt>
                <c:pt idx="17">
                  <c:v>1.3502940271049728</c:v>
                </c:pt>
                <c:pt idx="18">
                  <c:v>0.83623282844200297</c:v>
                </c:pt>
                <c:pt idx="19">
                  <c:v>0.31352130509912945</c:v>
                </c:pt>
                <c:pt idx="20">
                  <c:v>-0.21726940632797739</c:v>
                </c:pt>
                <c:pt idx="21">
                  <c:v>-0.75529328724369182</c:v>
                </c:pt>
                <c:pt idx="22">
                  <c:v>-1.3001616552472086</c:v>
                </c:pt>
                <c:pt idx="23">
                  <c:v>-1.8520683579146822</c:v>
                </c:pt>
                <c:pt idx="24">
                  <c:v>-2.4117112465202779</c:v>
                </c:pt>
                <c:pt idx="25">
                  <c:v>-1.6901001563295674</c:v>
                </c:pt>
                <c:pt idx="26">
                  <c:v>-2.0407459538429946</c:v>
                </c:pt>
                <c:pt idx="27">
                  <c:v>-2.3430811464786494</c:v>
                </c:pt>
                <c:pt idx="28">
                  <c:v>-2.5959062006324518</c:v>
                </c:pt>
                <c:pt idx="29">
                  <c:v>-2.7986402940005055</c:v>
                </c:pt>
                <c:pt idx="30">
                  <c:v>-2.9513583507388828</c:v>
                </c:pt>
                <c:pt idx="31">
                  <c:v>-3.0550691787153474</c:v>
                </c:pt>
                <c:pt idx="32">
                  <c:v>-3.1115267716348165</c:v>
                </c:pt>
                <c:pt idx="33">
                  <c:v>-3.1230919875204521</c:v>
                </c:pt>
                <c:pt idx="34">
                  <c:v>-3.0925972156226633</c:v>
                </c:pt>
                <c:pt idx="35">
                  <c:v>-3.0198142681270812</c:v>
                </c:pt>
                <c:pt idx="36">
                  <c:v>-2.9104239329695667</c:v>
                </c:pt>
                <c:pt idx="37">
                  <c:v>-2.7727116264402838</c:v>
                </c:pt>
                <c:pt idx="38">
                  <c:v>-2.6064747758209665</c:v>
                </c:pt>
                <c:pt idx="39">
                  <c:v>-2.413944029062983</c:v>
                </c:pt>
                <c:pt idx="40">
                  <c:v>-2.1981432482600205</c:v>
                </c:pt>
                <c:pt idx="41">
                  <c:v>-1.9624724105000466</c:v>
                </c:pt>
                <c:pt idx="42">
                  <c:v>-1.71070003006607</c:v>
                </c:pt>
                <c:pt idx="43">
                  <c:v>-1.4468256907537576</c:v>
                </c:pt>
                <c:pt idx="44">
                  <c:v>-1.1747657272964664</c:v>
                </c:pt>
                <c:pt idx="45">
                  <c:v>-0.89809387251734396</c:v>
                </c:pt>
                <c:pt idx="46">
                  <c:v>-0.61998575795441724</c:v>
                </c:pt>
                <c:pt idx="47">
                  <c:v>-0.34339637844823301</c:v>
                </c:pt>
                <c:pt idx="48">
                  <c:v>-7.1330698288511463E-2</c:v>
                </c:pt>
                <c:pt idx="49">
                  <c:v>0.19297523538116365</c:v>
                </c:pt>
                <c:pt idx="50">
                  <c:v>0.44598011551424843</c:v>
                </c:pt>
                <c:pt idx="51">
                  <c:v>0.68395348358899333</c:v>
                </c:pt>
                <c:pt idx="52">
                  <c:v>0.90324570871889365</c:v>
                </c:pt>
                <c:pt idx="53">
                  <c:v>1.0998283367603985</c:v>
                </c:pt>
                <c:pt idx="54">
                  <c:v>1.2716398861259186</c:v>
                </c:pt>
                <c:pt idx="55">
                  <c:v>1.4148989282548425</c:v>
                </c:pt>
                <c:pt idx="56">
                  <c:v>1.5260993968695373</c:v>
                </c:pt>
                <c:pt idx="57">
                  <c:v>1.6012033922597748</c:v>
                </c:pt>
                <c:pt idx="58">
                  <c:v>1.6354841820895629</c:v>
                </c:pt>
                <c:pt idx="59">
                  <c:v>1.6236458452418432</c:v>
                </c:pt>
                <c:pt idx="60">
                  <c:v>1.5599244514480193</c:v>
                </c:pt>
                <c:pt idx="61">
                  <c:v>1.4381902014836652</c:v>
                </c:pt>
                <c:pt idx="62">
                  <c:v>1.2518203122541294</c:v>
                </c:pt>
                <c:pt idx="63">
                  <c:v>0.99341468922793741</c:v>
                </c:pt>
                <c:pt idx="64">
                  <c:v>0.64989159610122216</c:v>
                </c:pt>
                <c:pt idx="65">
                  <c:v>0.21869241830427147</c:v>
                </c:pt>
                <c:pt idx="66">
                  <c:v>-0.31233191080391387</c:v>
                </c:pt>
                <c:pt idx="67">
                  <c:v>-0.9570156376808826</c:v>
                </c:pt>
                <c:pt idx="68">
                  <c:v>-1.7295053528621764</c:v>
                </c:pt>
                <c:pt idx="69">
                  <c:v>-2.6454110026359547</c:v>
                </c:pt>
                <c:pt idx="70">
                  <c:v>-3.7217069640755636</c:v>
                </c:pt>
                <c:pt idx="71">
                  <c:v>-4.9768308766186236</c:v>
                </c:pt>
                <c:pt idx="72">
                  <c:v>-6.0473156265914039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5613-4D3A-BC24-D4247BF3C4EA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g60401014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Лист1!$J$2:$J$74</c:f>
              <c:numCache>
                <c:formatCode>0.00</c:formatCode>
                <c:ptCount val="73"/>
                <c:pt idx="0">
                  <c:v>7.7203430011867997</c:v>
                </c:pt>
                <c:pt idx="1">
                  <c:v>7.4101937100291124</c:v>
                </c:pt>
                <c:pt idx="2">
                  <c:v>7.4434694275259474</c:v>
                </c:pt>
                <c:pt idx="3">
                  <c:v>6.4960011765360326</c:v>
                </c:pt>
                <c:pt idx="4">
                  <c:v>6.3446718849241224</c:v>
                </c:pt>
                <c:pt idx="5">
                  <c:v>6.1516202978789734</c:v>
                </c:pt>
                <c:pt idx="6">
                  <c:v>5.917971771955485</c:v>
                </c:pt>
                <c:pt idx="7">
                  <c:v>5.6476714588701702</c:v>
                </c:pt>
                <c:pt idx="8">
                  <c:v>5.3424052588641615</c:v>
                </c:pt>
                <c:pt idx="9">
                  <c:v>5.0046185597777315</c:v>
                </c:pt>
                <c:pt idx="10">
                  <c:v>4.6368519522249683</c:v>
                </c:pt>
                <c:pt idx="11">
                  <c:v>4.2417736753821327</c:v>
                </c:pt>
                <c:pt idx="12">
                  <c:v>3.8221002101898169</c:v>
                </c:pt>
                <c:pt idx="13">
                  <c:v>3.3804788768291436</c:v>
                </c:pt>
                <c:pt idx="14">
                  <c:v>2.9195448283106069</c:v>
                </c:pt>
                <c:pt idx="15">
                  <c:v>2.4416215673089012</c:v>
                </c:pt>
                <c:pt idx="16">
                  <c:v>1.9500830288976418</c:v>
                </c:pt>
                <c:pt idx="17">
                  <c:v>1.4470662591978865</c:v>
                </c:pt>
                <c:pt idx="18">
                  <c:v>0.93419931102543785</c:v>
                </c:pt>
                <c:pt idx="19">
                  <c:v>0.41248341444879716</c:v>
                </c:pt>
                <c:pt idx="20">
                  <c:v>-0.11752821116242525</c:v>
                </c:pt>
                <c:pt idx="21">
                  <c:v>-0.6549983924254752</c:v>
                </c:pt>
                <c:pt idx="22">
                  <c:v>-1.1995230378583044</c:v>
                </c:pt>
                <c:pt idx="23">
                  <c:v>-1.7513025188818521</c:v>
                </c:pt>
                <c:pt idx="24">
                  <c:v>-2.3110319651663249</c:v>
                </c:pt>
                <c:pt idx="25">
                  <c:v>-1.5706544017419186</c:v>
                </c:pt>
                <c:pt idx="26">
                  <c:v>-1.9210671018809025</c:v>
                </c:pt>
                <c:pt idx="27">
                  <c:v>-2.2235952615737902</c:v>
                </c:pt>
                <c:pt idx="28">
                  <c:v>-2.4769940938800543</c:v>
                </c:pt>
                <c:pt idx="29">
                  <c:v>-2.6806306924670911</c:v>
                </c:pt>
                <c:pt idx="30">
                  <c:v>-2.8345223475247581</c:v>
                </c:pt>
                <c:pt idx="31">
                  <c:v>-2.9396202329546166</c:v>
                </c:pt>
                <c:pt idx="32">
                  <c:v>-2.9976288199424741</c:v>
                </c:pt>
                <c:pt idx="33">
                  <c:v>-3.0108662746846666</c:v>
                </c:pt>
                <c:pt idx="34">
                  <c:v>-2.9821278445422594</c:v>
                </c:pt>
                <c:pt idx="35">
                  <c:v>-2.9111460652202337</c:v>
                </c:pt>
                <c:pt idx="36">
                  <c:v>-2.8035667173564423</c:v>
                </c:pt>
                <c:pt idx="37">
                  <c:v>-2.6676540847867702</c:v>
                </c:pt>
                <c:pt idx="38">
                  <c:v>-2.503171014413236</c:v>
                </c:pt>
                <c:pt idx="39">
                  <c:v>-2.3123114392161326</c:v>
                </c:pt>
                <c:pt idx="40">
                  <c:v>-2.0980672024190419</c:v>
                </c:pt>
                <c:pt idx="41">
                  <c:v>-1.8638199236243911</c:v>
                </c:pt>
                <c:pt idx="42">
                  <c:v>-1.61333139315247</c:v>
                </c:pt>
                <c:pt idx="43">
                  <c:v>-1.3506047168746573</c:v>
                </c:pt>
                <c:pt idx="44">
                  <c:v>-1.079561672732229</c:v>
                </c:pt>
                <c:pt idx="45">
                  <c:v>-0.80378026273101055</c:v>
                </c:pt>
                <c:pt idx="46">
                  <c:v>-0.52643723906949125</c:v>
                </c:pt>
                <c:pt idx="47">
                  <c:v>-0.25048938430845724</c:v>
                </c:pt>
                <c:pt idx="48">
                  <c:v>2.1050589362857839E-2</c:v>
                </c:pt>
                <c:pt idx="49">
                  <c:v>0.28492941465228777</c:v>
                </c:pt>
                <c:pt idx="50">
                  <c:v>0.53757932558655697</c:v>
                </c:pt>
                <c:pt idx="51">
                  <c:v>0.77523762797936635</c:v>
                </c:pt>
                <c:pt idx="52">
                  <c:v>0.99422380607574934</c:v>
                </c:pt>
                <c:pt idx="53">
                  <c:v>1.1904836839064905</c:v>
                </c:pt>
                <c:pt idx="54">
                  <c:v>1.3619337402284117</c:v>
                </c:pt>
                <c:pt idx="55">
                  <c:v>1.5047744024544951</c:v>
                </c:pt>
                <c:pt idx="56">
                  <c:v>1.6154798593372097</c:v>
                </c:pt>
                <c:pt idx="57">
                  <c:v>1.6899854220449888</c:v>
                </c:pt>
                <c:pt idx="58">
                  <c:v>1.7235323393717357</c:v>
                </c:pt>
                <c:pt idx="59">
                  <c:v>1.7107895761728253</c:v>
                </c:pt>
                <c:pt idx="60">
                  <c:v>1.6459609698504163</c:v>
                </c:pt>
                <c:pt idx="61">
                  <c:v>1.5228885445743752</c:v>
                </c:pt>
                <c:pt idx="62">
                  <c:v>1.334926997311408</c:v>
                </c:pt>
                <c:pt idx="63">
                  <c:v>1.0746545674279275</c:v>
                </c:pt>
                <c:pt idx="64">
                  <c:v>0.72895194981246803</c:v>
                </c:pt>
                <c:pt idx="65">
                  <c:v>0.29525160463526839</c:v>
                </c:pt>
                <c:pt idx="66">
                  <c:v>-0.23863143590278912</c:v>
                </c:pt>
                <c:pt idx="67">
                  <c:v>-0.88657294940203291</c:v>
                </c:pt>
                <c:pt idx="68">
                  <c:v>-1.6627621248364435</c:v>
                </c:pt>
                <c:pt idx="69">
                  <c:v>-2.5828521072864485</c:v>
                </c:pt>
                <c:pt idx="70">
                  <c:v>-3.6638561233878084</c:v>
                </c:pt>
                <c:pt idx="71">
                  <c:v>-4.9242422305047491</c:v>
                </c:pt>
                <c:pt idx="72">
                  <c:v>-5.999049527943118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5613-4D3A-BC24-D4247BF3C4EA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g60401015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Лист1!$K$2:$K$74</c:f>
              <c:numCache>
                <c:formatCode>0.00</c:formatCode>
                <c:ptCount val="73"/>
                <c:pt idx="0">
                  <c:v>7.5856186956167102</c:v>
                </c:pt>
                <c:pt idx="1">
                  <c:v>7.2767356440424864</c:v>
                </c:pt>
                <c:pt idx="2">
                  <c:v>7.3097347185015167</c:v>
                </c:pt>
                <c:pt idx="3">
                  <c:v>6.3655695341527281</c:v>
                </c:pt>
                <c:pt idx="4">
                  <c:v>6.2117764972150056</c:v>
                </c:pt>
                <c:pt idx="5">
                  <c:v>6.0145966105162838</c:v>
                </c:pt>
                <c:pt idx="6">
                  <c:v>5.7752777561545328</c:v>
                </c:pt>
                <c:pt idx="7">
                  <c:v>5.4979580529034138</c:v>
                </c:pt>
                <c:pt idx="8">
                  <c:v>5.1844886183738694</c:v>
                </c:pt>
                <c:pt idx="9">
                  <c:v>4.8375496454536915</c:v>
                </c:pt>
                <c:pt idx="10">
                  <c:v>4.45993872955441</c:v>
                </c:pt>
                <c:pt idx="11">
                  <c:v>4.0545922145247451</c:v>
                </c:pt>
                <c:pt idx="12">
                  <c:v>3.6245040781795961</c:v>
                </c:pt>
                <c:pt idx="13">
                  <c:v>3.1725899588316668</c:v>
                </c:pt>
                <c:pt idx="14">
                  <c:v>2.7017511930316656</c:v>
                </c:pt>
                <c:pt idx="15">
                  <c:v>2.2145774669945237</c:v>
                </c:pt>
                <c:pt idx="16">
                  <c:v>1.7146320540457924</c:v>
                </c:pt>
                <c:pt idx="17">
                  <c:v>1.2042576681822488</c:v>
                </c:pt>
                <c:pt idx="18">
                  <c:v>0.68525099493563157</c:v>
                </c:pt>
                <c:pt idx="19">
                  <c:v>0.15874683642759918</c:v>
                </c:pt>
                <c:pt idx="20">
                  <c:v>-0.37460463750176087</c:v>
                </c:pt>
                <c:pt idx="21">
                  <c:v>-0.91381439063697845</c:v>
                </c:pt>
                <c:pt idx="22">
                  <c:v>-1.4587003156542724</c:v>
                </c:pt>
                <c:pt idx="23">
                  <c:v>-2.009389020502562</c:v>
                </c:pt>
                <c:pt idx="24">
                  <c:v>-2.5666620858013607</c:v>
                </c:pt>
                <c:pt idx="25">
                  <c:v>-1.8260489702224703</c:v>
                </c:pt>
                <c:pt idx="26">
                  <c:v>-2.1695550933480257</c:v>
                </c:pt>
                <c:pt idx="27">
                  <c:v>-2.4623939160257549</c:v>
                </c:pt>
                <c:pt idx="28">
                  <c:v>-2.7036260046064831</c:v>
                </c:pt>
                <c:pt idx="29">
                  <c:v>-2.8929751429706765</c:v>
                </c:pt>
                <c:pt idx="30">
                  <c:v>-3.0308656878769393</c:v>
                </c:pt>
                <c:pt idx="31">
                  <c:v>-3.1186966504901621</c:v>
                </c:pt>
                <c:pt idx="32">
                  <c:v>-3.158640190958975</c:v>
                </c:pt>
                <c:pt idx="33">
                  <c:v>-3.1534877143800224</c:v>
                </c:pt>
                <c:pt idx="34">
                  <c:v>-3.1065083473920785</c:v>
                </c:pt>
                <c:pt idx="35">
                  <c:v>-3.0179987981915462</c:v>
                </c:pt>
                <c:pt idx="36">
                  <c:v>-2.894083209335804</c:v>
                </c:pt>
                <c:pt idx="37">
                  <c:v>-2.7431844647973769</c:v>
                </c:pt>
                <c:pt idx="38">
                  <c:v>-2.5655145294964306</c:v>
                </c:pt>
                <c:pt idx="39">
                  <c:v>-2.3636321380734393</c:v>
                </c:pt>
                <c:pt idx="40">
                  <c:v>-2.1408070575445857</c:v>
                </c:pt>
                <c:pt idx="41">
                  <c:v>-1.9006384223699513</c:v>
                </c:pt>
                <c:pt idx="42">
                  <c:v>-1.6470425672829101</c:v>
                </c:pt>
                <c:pt idx="43">
                  <c:v>-1.3841142788529381</c:v>
                </c:pt>
                <c:pt idx="44">
                  <c:v>-1.1158034048974488</c:v>
                </c:pt>
                <c:pt idx="45">
                  <c:v>-0.84565427424385631</c:v>
                </c:pt>
                <c:pt idx="46">
                  <c:v>-0.576752118486907</c:v>
                </c:pt>
                <c:pt idx="47">
                  <c:v>-0.31190629997290625</c:v>
                </c:pt>
                <c:pt idx="48">
                  <c:v>-5.3928218915825679E-2</c:v>
                </c:pt>
                <c:pt idx="49">
                  <c:v>0.19417543604504262</c:v>
                </c:pt>
                <c:pt idx="50">
                  <c:v>0.4291233544237909</c:v>
                </c:pt>
                <c:pt idx="51">
                  <c:v>0.64747326420619578</c:v>
                </c:pt>
                <c:pt idx="52">
                  <c:v>0.84588502356782402</c:v>
                </c:pt>
                <c:pt idx="53">
                  <c:v>1.0206420421600322</c:v>
                </c:pt>
                <c:pt idx="54">
                  <c:v>1.1700513755902642</c:v>
                </c:pt>
                <c:pt idx="55">
                  <c:v>1.2906379625201185</c:v>
                </c:pt>
                <c:pt idx="56">
                  <c:v>1.3792088812217105</c:v>
                </c:pt>
                <c:pt idx="57">
                  <c:v>1.4320099191740119</c:v>
                </c:pt>
                <c:pt idx="58">
                  <c:v>1.4445665460079888</c:v>
                </c:pt>
                <c:pt idx="59">
                  <c:v>1.4117934180423599</c:v>
                </c:pt>
                <c:pt idx="60">
                  <c:v>1.3280949175357777</c:v>
                </c:pt>
                <c:pt idx="61">
                  <c:v>1.1874625967815486</c:v>
                </c:pt>
                <c:pt idx="62">
                  <c:v>0.98334592860191916</c:v>
                </c:pt>
                <c:pt idx="63">
                  <c:v>0.70836088126525221</c:v>
                </c:pt>
                <c:pt idx="64">
                  <c:v>0.34943991350010001</c:v>
                </c:pt>
                <c:pt idx="65">
                  <c:v>-9.6191102941520154E-2</c:v>
                </c:pt>
                <c:pt idx="66">
                  <c:v>-0.64081323249265398</c:v>
                </c:pt>
                <c:pt idx="67">
                  <c:v>-1.298462413810191</c:v>
                </c:pt>
                <c:pt idx="68">
                  <c:v>-2.0835611600428794</c:v>
                </c:pt>
                <c:pt idx="69">
                  <c:v>-3.0120392326265537</c:v>
                </c:pt>
                <c:pt idx="70">
                  <c:v>-4.1012283392250488</c:v>
                </c:pt>
                <c:pt idx="71">
                  <c:v>-5.3699513062834709</c:v>
                </c:pt>
                <c:pt idx="72">
                  <c:v>-6.4513386949896754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5613-4D3A-BC24-D4247BF3C4EA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g60401016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Лист1!$L$2:$L$74</c:f>
              <c:numCache>
                <c:formatCode>0.00</c:formatCode>
                <c:ptCount val="73"/>
                <c:pt idx="0">
                  <c:v>7.5846137300133671</c:v>
                </c:pt>
                <c:pt idx="1">
                  <c:v>7.2760363519191564</c:v>
                </c:pt>
                <c:pt idx="2">
                  <c:v>7.3090285956859251</c:v>
                </c:pt>
                <c:pt idx="3">
                  <c:v>6.3648373693227427</c:v>
                </c:pt>
                <c:pt idx="4">
                  <c:v>6.211048601567704</c:v>
                </c:pt>
                <c:pt idx="5">
                  <c:v>6.013872130215141</c:v>
                </c:pt>
                <c:pt idx="6">
                  <c:v>5.7745571181177828</c:v>
                </c:pt>
                <c:pt idx="7">
                  <c:v>5.4972404032945592</c:v>
                </c:pt>
                <c:pt idx="8">
                  <c:v>5.1837739571928934</c:v>
                </c:pt>
                <c:pt idx="9">
                  <c:v>4.8368383996188626</c:v>
                </c:pt>
                <c:pt idx="10">
                  <c:v>4.4592300452291918</c:v>
                </c:pt>
                <c:pt idx="11">
                  <c:v>4.0538882263004723</c:v>
                </c:pt>
                <c:pt idx="12">
                  <c:v>3.6238047860562759</c:v>
                </c:pt>
                <c:pt idx="13">
                  <c:v>3.1718974974006411</c:v>
                </c:pt>
                <c:pt idx="14">
                  <c:v>2.7010670565068673</c:v>
                </c:pt>
                <c:pt idx="15">
                  <c:v>2.2139037899672953</c:v>
                </c:pt>
                <c:pt idx="16">
                  <c:v>1.7139711845666152</c:v>
                </c:pt>
                <c:pt idx="17">
                  <c:v>1.2036120610311576</c:v>
                </c:pt>
                <c:pt idx="18">
                  <c:v>0.68462331835180079</c:v>
                </c:pt>
                <c:pt idx="19">
                  <c:v>0.15813979867380082</c:v>
                </c:pt>
                <c:pt idx="20">
                  <c:v>-0.37518820809200376</c:v>
                </c:pt>
                <c:pt idx="21">
                  <c:v>-0.91437173243611947</c:v>
                </c:pt>
                <c:pt idx="22">
                  <c:v>-1.459228733740745</c:v>
                </c:pt>
                <c:pt idx="23">
                  <c:v>-2.0098861668258898</c:v>
                </c:pt>
                <c:pt idx="24">
                  <c:v>-2.5671250786632296</c:v>
                </c:pt>
                <c:pt idx="25">
                  <c:v>-1.8266586095094648</c:v>
                </c:pt>
                <c:pt idx="26">
                  <c:v>-2.1701292984187561</c:v>
                </c:pt>
                <c:pt idx="27">
                  <c:v>-2.4629290580749457</c:v>
                </c:pt>
                <c:pt idx="28">
                  <c:v>-2.7041193086653896</c:v>
                </c:pt>
                <c:pt idx="29">
                  <c:v>-2.8934234071522917</c:v>
                </c:pt>
                <c:pt idx="30">
                  <c:v>-3.0312663506716477</c:v>
                </c:pt>
                <c:pt idx="31">
                  <c:v>-3.119048644602298</c:v>
                </c:pt>
                <c:pt idx="32">
                  <c:v>-3.1589428760111304</c:v>
                </c:pt>
                <c:pt idx="33">
                  <c:v>-3.1537413038313371</c:v>
                </c:pt>
                <c:pt idx="34">
                  <c:v>-3.1067136950790832</c:v>
                </c:pt>
                <c:pt idx="35">
                  <c:v>-3.0181584656238516</c:v>
                </c:pt>
                <c:pt idx="36">
                  <c:v>-2.8941997580230199</c:v>
                </c:pt>
                <c:pt idx="37">
                  <c:v>-2.7432608831673826</c:v>
                </c:pt>
                <c:pt idx="38">
                  <c:v>-2.5655544463545072</c:v>
                </c:pt>
                <c:pt idx="39">
                  <c:v>-2.3636387553065994</c:v>
                </c:pt>
                <c:pt idx="40">
                  <c:v>-2.1407848577946416</c:v>
                </c:pt>
                <c:pt idx="41">
                  <c:v>-1.9005914613604524</c:v>
                </c:pt>
                <c:pt idx="42">
                  <c:v>-1.6469753276556687</c:v>
                </c:pt>
                <c:pt idx="43">
                  <c:v>-1.3840304961428</c:v>
                </c:pt>
                <c:pt idx="44">
                  <c:v>-1.1157067079097007</c:v>
                </c:pt>
                <c:pt idx="45">
                  <c:v>-0.84554802495986048</c:v>
                </c:pt>
                <c:pt idx="46">
                  <c:v>-0.57663909187540208</c:v>
                </c:pt>
                <c:pt idx="47">
                  <c:v>-0.31178863062523299</c:v>
                </c:pt>
                <c:pt idx="48">
                  <c:v>-5.3807534457882833E-2</c:v>
                </c:pt>
                <c:pt idx="49">
                  <c:v>0.1942982284119347</c:v>
                </c:pt>
                <c:pt idx="50">
                  <c:v>0.42924801455810629</c:v>
                </c:pt>
                <c:pt idx="51">
                  <c:v>0.64760027239098727</c:v>
                </c:pt>
                <c:pt idx="52">
                  <c:v>0.84601539373397749</c:v>
                </c:pt>
                <c:pt idx="53">
                  <c:v>1.0207776954397554</c:v>
                </c:pt>
                <c:pt idx="54">
                  <c:v>1.1701942864805441</c:v>
                </c:pt>
                <c:pt idx="55">
                  <c:v>1.2907909059897054</c:v>
                </c:pt>
                <c:pt idx="56">
                  <c:v>1.3793749524280414</c:v>
                </c:pt>
                <c:pt idx="57">
                  <c:v>1.4321924267336699</c:v>
                </c:pt>
                <c:pt idx="58">
                  <c:v>1.4447689052671149</c:v>
                </c:pt>
                <c:pt idx="59">
                  <c:v>1.4120192578062412</c:v>
                </c:pt>
                <c:pt idx="60">
                  <c:v>1.3283475464209911</c:v>
                </c:pt>
                <c:pt idx="61">
                  <c:v>1.1877454301342358</c:v>
                </c:pt>
                <c:pt idx="62">
                  <c:v>0.98366206157952285</c:v>
                </c:pt>
                <c:pt idx="63">
                  <c:v>0.70871292874216751</c:v>
                </c:pt>
                <c:pt idx="64">
                  <c:v>0.34983025020919734</c:v>
                </c:pt>
                <c:pt idx="65">
                  <c:v>-9.5760882727335683E-2</c:v>
                </c:pt>
                <c:pt idx="66">
                  <c:v>-0.64034207481890648</c:v>
                </c:pt>
                <c:pt idx="67">
                  <c:v>-1.2979498984292128</c:v>
                </c:pt>
                <c:pt idx="68">
                  <c:v>-2.0830076605081542</c:v>
                </c:pt>
                <c:pt idx="69">
                  <c:v>-3.0114464566111545</c:v>
                </c:pt>
                <c:pt idx="70">
                  <c:v>-4.1005982078611831</c:v>
                </c:pt>
                <c:pt idx="71">
                  <c:v>-5.3692870214581463</c:v>
                </c:pt>
                <c:pt idx="72">
                  <c:v>-6.4506526373326301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5613-4D3A-BC24-D4247BF3C4EA}"/>
            </c:ext>
          </c:extLst>
        </c:ser>
        <c:ser>
          <c:idx val="11"/>
          <c:order val="11"/>
          <c:tx>
            <c:strRef>
              <c:f>Лист1!$M$1</c:f>
              <c:strCache>
                <c:ptCount val="1"/>
                <c:pt idx="0">
                  <c:v>g60401017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Лист1!$M$2:$M$74</c:f>
              <c:numCache>
                <c:formatCode>0.00</c:formatCode>
                <c:ptCount val="73"/>
                <c:pt idx="0">
                  <c:v>7.4667159810661952</c:v>
                </c:pt>
                <c:pt idx="1">
                  <c:v>7.1512067310511735</c:v>
                </c:pt>
                <c:pt idx="2">
                  <c:v>7.1826898187398491</c:v>
                </c:pt>
                <c:pt idx="3">
                  <c:v>6.2386911325156156</c:v>
                </c:pt>
                <c:pt idx="4">
                  <c:v>6.0835123188793387</c:v>
                </c:pt>
                <c:pt idx="5">
                  <c:v>5.8850042894482364</c:v>
                </c:pt>
                <c:pt idx="6">
                  <c:v>5.644444810599083</c:v>
                </c:pt>
                <c:pt idx="7">
                  <c:v>5.3659865163266645</c:v>
                </c:pt>
                <c:pt idx="8">
                  <c:v>5.0515001624822577</c:v>
                </c:pt>
                <c:pt idx="9">
                  <c:v>4.7036834456026515</c:v>
                </c:pt>
                <c:pt idx="10">
                  <c:v>4.3253424994647496</c:v>
                </c:pt>
                <c:pt idx="11">
                  <c:v>3.9194162294268589</c:v>
                </c:pt>
                <c:pt idx="12">
                  <c:v>3.4888947710394818</c:v>
                </c:pt>
                <c:pt idx="13">
                  <c:v>3.0366839434951496</c:v>
                </c:pt>
                <c:pt idx="14">
                  <c:v>2.56566800661385</c:v>
                </c:pt>
                <c:pt idx="15">
                  <c:v>2.078420423716302</c:v>
                </c:pt>
                <c:pt idx="16">
                  <c:v>1.5784745838493077</c:v>
                </c:pt>
                <c:pt idx="17">
                  <c:v>1.0681504676118456</c:v>
                </c:pt>
                <c:pt idx="18">
                  <c:v>0.54921999927610154</c:v>
                </c:pt>
                <c:pt idx="19">
                  <c:v>2.2793638284201709E-2</c:v>
                </c:pt>
                <c:pt idx="20">
                  <c:v>-0.51050155414268361</c:v>
                </c:pt>
                <c:pt idx="21">
                  <c:v>-1.049703115783627</c:v>
                </c:pt>
                <c:pt idx="22">
                  <c:v>-1.5946390969678741</c:v>
                </c:pt>
                <c:pt idx="23">
                  <c:v>-2.1454553436487878</c:v>
                </c:pt>
                <c:pt idx="24">
                  <c:v>-2.7029442161321606</c:v>
                </c:pt>
                <c:pt idx="25">
                  <c:v>-1.9602140128612506</c:v>
                </c:pt>
                <c:pt idx="26">
                  <c:v>-2.3036648500710681</c:v>
                </c:pt>
                <c:pt idx="27">
                  <c:v>-2.5965222436934661</c:v>
                </c:pt>
                <c:pt idx="28">
                  <c:v>-2.8378512427210758</c:v>
                </c:pt>
                <c:pt idx="29">
                  <c:v>-3.0273722156882239</c:v>
                </c:pt>
                <c:pt idx="30">
                  <c:v>-3.1655099462717753</c:v>
                </c:pt>
                <c:pt idx="31">
                  <c:v>-3.2536632321774936</c:v>
                </c:pt>
                <c:pt idx="32">
                  <c:v>-3.2939974028617138</c:v>
                </c:pt>
                <c:pt idx="33">
                  <c:v>-3.2892934039235113</c:v>
                </c:pt>
                <c:pt idx="34">
                  <c:v>-3.2428058467805343</c:v>
                </c:pt>
                <c:pt idx="35">
                  <c:v>-3.1548143628984633</c:v>
                </c:pt>
                <c:pt idx="36">
                  <c:v>-3.0314176931977252</c:v>
                </c:pt>
                <c:pt idx="37">
                  <c:v>-2.881022285297512</c:v>
                </c:pt>
                <c:pt idx="38">
                  <c:v>-2.7038230273872599</c:v>
                </c:pt>
                <c:pt idx="39">
                  <c:v>-2.5023592293262436</c:v>
                </c:pt>
                <c:pt idx="40">
                  <c:v>-2.2798852890729893</c:v>
                </c:pt>
                <c:pt idx="41">
                  <c:v>-2.0399862527847277</c:v>
                </c:pt>
                <c:pt idx="42">
                  <c:v>-1.7865671418607212</c:v>
                </c:pt>
                <c:pt idx="43">
                  <c:v>-1.5237135641276813</c:v>
                </c:pt>
                <c:pt idx="44">
                  <c:v>-1.2553705645725106</c:v>
                </c:pt>
                <c:pt idx="45">
                  <c:v>-0.98508177828043619</c:v>
                </c:pt>
                <c:pt idx="46">
                  <c:v>-0.71593579882755409</c:v>
                </c:pt>
                <c:pt idx="47">
                  <c:v>-0.45074889929965134</c:v>
                </c:pt>
                <c:pt idx="48">
                  <c:v>-0.19234251582529385</c:v>
                </c:pt>
                <c:pt idx="49">
                  <c:v>5.6263958802446723E-2</c:v>
                </c:pt>
                <c:pt idx="50">
                  <c:v>0.291774648847058</c:v>
                </c:pt>
                <c:pt idx="51">
                  <c:v>0.51073070252314212</c:v>
                </c:pt>
                <c:pt idx="52">
                  <c:v>0.70977392736822054</c:v>
                </c:pt>
                <c:pt idx="53">
                  <c:v>0.88516838829964151</c:v>
                </c:pt>
                <c:pt idx="54">
                  <c:v>1.0352018762379871</c:v>
                </c:pt>
                <c:pt idx="55">
                  <c:v>1.1563809189945422</c:v>
                </c:pt>
                <c:pt idx="56">
                  <c:v>1.2454944508150216</c:v>
                </c:pt>
                <c:pt idx="57">
                  <c:v>1.2987728901207414</c:v>
                </c:pt>
                <c:pt idx="58">
                  <c:v>1.3117277249693866</c:v>
                </c:pt>
                <c:pt idx="59">
                  <c:v>1.2792632589116644</c:v>
                </c:pt>
                <c:pt idx="60">
                  <c:v>1.1957755493000117</c:v>
                </c:pt>
                <c:pt idx="61">
                  <c:v>1.0552508119493689</c:v>
                </c:pt>
                <c:pt idx="62">
                  <c:v>0.85113579807802797</c:v>
                </c:pt>
                <c:pt idx="63">
                  <c:v>0.57604668941348625</c:v>
                </c:pt>
                <c:pt idx="64">
                  <c:v>0.21691427703481142</c:v>
                </c:pt>
                <c:pt idx="65">
                  <c:v>-0.22901819706894455</c:v>
                </c:pt>
                <c:pt idx="66">
                  <c:v>-0.77402389934286053</c:v>
                </c:pt>
                <c:pt idx="67">
                  <c:v>-1.4321266813203679</c:v>
                </c:pt>
                <c:pt idx="68">
                  <c:v>-2.2177315391600092</c:v>
                </c:pt>
                <c:pt idx="69">
                  <c:v>-3.1467475287616238</c:v>
                </c:pt>
                <c:pt idx="70">
                  <c:v>-4.2364815965294831</c:v>
                </c:pt>
                <c:pt idx="71">
                  <c:v>-5.5057292461395253</c:v>
                </c:pt>
                <c:pt idx="72">
                  <c:v>-6.587479088455396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5613-4D3A-BC24-D4247BF3C4EA}"/>
            </c:ext>
          </c:extLst>
        </c:ser>
        <c:ser>
          <c:idx val="12"/>
          <c:order val="12"/>
          <c:tx>
            <c:strRef>
              <c:f>Лист1!$N$1</c:f>
              <c:strCache>
                <c:ptCount val="1"/>
                <c:pt idx="0">
                  <c:v>g60401018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Лист1!$N$2:$N$74</c:f>
              <c:numCache>
                <c:formatCode>0.00</c:formatCode>
                <c:ptCount val="73"/>
                <c:pt idx="0">
                  <c:v>7.4844868808984693</c:v>
                </c:pt>
                <c:pt idx="1">
                  <c:v>7.174460542201972</c:v>
                </c:pt>
                <c:pt idx="2">
                  <c:v>7.2046966016292027</c:v>
                </c:pt>
                <c:pt idx="3">
                  <c:v>6.2722533121704993</c:v>
                </c:pt>
                <c:pt idx="4">
                  <c:v>6.1165084049105571</c:v>
                </c:pt>
                <c:pt idx="5">
                  <c:v>5.9171303160488291</c:v>
                </c:pt>
                <c:pt idx="6">
                  <c:v>5.6754215732216782</c:v>
                </c:pt>
                <c:pt idx="7">
                  <c:v>5.3955728061497181</c:v>
                </c:pt>
                <c:pt idx="8">
                  <c:v>5.0794970355927918</c:v>
                </c:pt>
                <c:pt idx="9">
                  <c:v>4.7299478843808158</c:v>
                </c:pt>
                <c:pt idx="10">
                  <c:v>4.3497899740934329</c:v>
                </c:pt>
                <c:pt idx="11">
                  <c:v>3.9420236863195872</c:v>
                </c:pt>
                <c:pt idx="12">
                  <c:v>3.5096965771168422</c:v>
                </c:pt>
                <c:pt idx="13">
                  <c:v>3.0557697515934668</c:v>
                </c:pt>
                <c:pt idx="14">
                  <c:v>2.5831795535981636</c:v>
                </c:pt>
                <c:pt idx="15">
                  <c:v>2.0945459805428928</c:v>
                </c:pt>
                <c:pt idx="16">
                  <c:v>1.5934299577027504</c:v>
                </c:pt>
                <c:pt idx="17">
                  <c:v>1.0821816701441997</c:v>
                </c:pt>
                <c:pt idx="18">
                  <c:v>0.56260100528597823</c:v>
                </c:pt>
                <c:pt idx="19">
                  <c:v>3.5824562975903945E-2</c:v>
                </c:pt>
                <c:pt idx="20">
                  <c:v>-0.49750178614631285</c:v>
                </c:pt>
                <c:pt idx="21">
                  <c:v>-1.036401089653368</c:v>
                </c:pt>
                <c:pt idx="22">
                  <c:v>-1.580741092935203</c:v>
                </c:pt>
                <c:pt idx="23">
                  <c:v>-2.130664973706005</c:v>
                </c:pt>
                <c:pt idx="24">
                  <c:v>-2.6869866516441081</c:v>
                </c:pt>
                <c:pt idx="25">
                  <c:v>-1.9612825892865644</c:v>
                </c:pt>
                <c:pt idx="26">
                  <c:v>-2.3038682766258707</c:v>
                </c:pt>
                <c:pt idx="27">
                  <c:v>-2.5953302878886415</c:v>
                </c:pt>
                <c:pt idx="28">
                  <c:v>-2.8348103038966603</c:v>
                </c:pt>
                <c:pt idx="29">
                  <c:v>-3.0221196267753823</c:v>
                </c:pt>
                <c:pt idx="30">
                  <c:v>-3.1577795237302761</c:v>
                </c:pt>
                <c:pt idx="31">
                  <c:v>-3.2432844221591934</c:v>
                </c:pt>
                <c:pt idx="32">
                  <c:v>-3.2808918658643935</c:v>
                </c:pt>
                <c:pt idx="33">
                  <c:v>-3.2734658360481235</c:v>
                </c:pt>
                <c:pt idx="34">
                  <c:v>-3.2243373624980425</c:v>
                </c:pt>
                <c:pt idx="35">
                  <c:v>-3.1338793583214257</c:v>
                </c:pt>
                <c:pt idx="36">
                  <c:v>-3.0082518272101848</c:v>
                </c:pt>
                <c:pt idx="37">
                  <c:v>-2.8558633513748588</c:v>
                </c:pt>
                <c:pt idx="38">
                  <c:v>-2.6769741374999234</c:v>
                </c:pt>
                <c:pt idx="39">
                  <c:v>-2.4741698160767553</c:v>
                </c:pt>
                <c:pt idx="40">
                  <c:v>-2.2507304001599548</c:v>
                </c:pt>
                <c:pt idx="41">
                  <c:v>-2.0102479800581929</c:v>
                </c:pt>
                <c:pt idx="42">
                  <c:v>-1.7566153032705183</c:v>
                </c:pt>
                <c:pt idx="43">
                  <c:v>-1.4938902279362036</c:v>
                </c:pt>
                <c:pt idx="44">
                  <c:v>-1.2259809773415293</c:v>
                </c:pt>
                <c:pt idx="45">
                  <c:v>-0.95638902839272855</c:v>
                </c:pt>
                <c:pt idx="46">
                  <c:v>-0.68815916217863282</c:v>
                </c:pt>
                <c:pt idx="47">
                  <c:v>-0.42405975689180181</c:v>
                </c:pt>
                <c:pt idx="48">
                  <c:v>-0.16685839025303709</c:v>
                </c:pt>
                <c:pt idx="49">
                  <c:v>8.0486781033686922E-2</c:v>
                </c:pt>
                <c:pt idx="50">
                  <c:v>0.31474688071757539</c:v>
                </c:pt>
                <c:pt idx="51">
                  <c:v>0.5325317641720172</c:v>
                </c:pt>
                <c:pt idx="52">
                  <c:v>0.73054654290899346</c:v>
                </c:pt>
                <c:pt idx="53">
                  <c:v>0.90511400979012102</c:v>
                </c:pt>
                <c:pt idx="54">
                  <c:v>1.0545541880652292</c:v>
                </c:pt>
                <c:pt idx="55">
                  <c:v>1.1754110142588592</c:v>
                </c:pt>
                <c:pt idx="56">
                  <c:v>1.2644999982789125</c:v>
                </c:pt>
                <c:pt idx="57">
                  <c:v>1.3180743986740693</c:v>
                </c:pt>
                <c:pt idx="58">
                  <c:v>1.331666195578868</c:v>
                </c:pt>
                <c:pt idx="59">
                  <c:v>1.30019388757646</c:v>
                </c:pt>
                <c:pt idx="60">
                  <c:v>1.2180594021454403</c:v>
                </c:pt>
                <c:pt idx="61">
                  <c:v>1.0792442589998203</c:v>
                </c:pt>
                <c:pt idx="62">
                  <c:v>0.87718170806765317</c:v>
                </c:pt>
                <c:pt idx="63">
                  <c:v>0.60446802601217708</c:v>
                </c:pt>
                <c:pt idx="64">
                  <c:v>0.24802507865242654</c:v>
                </c:pt>
                <c:pt idx="65">
                  <c:v>-0.19494460935238694</c:v>
                </c:pt>
                <c:pt idx="66">
                  <c:v>-0.7367263449355933</c:v>
                </c:pt>
                <c:pt idx="67">
                  <c:v>-1.3913551328703759</c:v>
                </c:pt>
                <c:pt idx="68">
                  <c:v>-2.1732466556131835</c:v>
                </c:pt>
                <c:pt idx="69">
                  <c:v>-3.0983211223036018</c:v>
                </c:pt>
                <c:pt idx="70">
                  <c:v>-4.1838976465165612</c:v>
                </c:pt>
                <c:pt idx="71">
                  <c:v>-5.4487911567091896</c:v>
                </c:pt>
                <c:pt idx="72">
                  <c:v>-6.5271602332591456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5613-4D3A-BC24-D4247BF3C4EA}"/>
            </c:ext>
          </c:extLst>
        </c:ser>
        <c:ser>
          <c:idx val="13"/>
          <c:order val="13"/>
          <c:tx>
            <c:strRef>
              <c:f>Лист1!$O$1</c:f>
              <c:strCache>
                <c:ptCount val="1"/>
                <c:pt idx="0">
                  <c:v>g60401024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Лист1!$O$2:$O$74</c:f>
              <c:numCache>
                <c:formatCode>0.00</c:formatCode>
                <c:ptCount val="73"/>
                <c:pt idx="0">
                  <c:v>10.714240555465196</c:v>
                </c:pt>
                <c:pt idx="1">
                  <c:v>10.18121602088212</c:v>
                </c:pt>
                <c:pt idx="2">
                  <c:v>10.230869176983777</c:v>
                </c:pt>
                <c:pt idx="3">
                  <c:v>8.8538127109408382</c:v>
                </c:pt>
                <c:pt idx="4">
                  <c:v>8.6874938920140021</c:v>
                </c:pt>
                <c:pt idx="5">
                  <c:v>8.4801243200898142</c:v>
                </c:pt>
                <c:pt idx="6">
                  <c:v>8.233731003105639</c:v>
                </c:pt>
                <c:pt idx="7">
                  <c:v>7.9531184792518514</c:v>
                </c:pt>
                <c:pt idx="8">
                  <c:v>7.6407184749841353</c:v>
                </c:pt>
                <c:pt idx="9">
                  <c:v>7.2995467409491015</c:v>
                </c:pt>
                <c:pt idx="10">
                  <c:v>6.9325921319424983</c:v>
                </c:pt>
                <c:pt idx="11">
                  <c:v>6.5428452104329518</c:v>
                </c:pt>
                <c:pt idx="12">
                  <c:v>6.1331936515867307</c:v>
                </c:pt>
                <c:pt idx="13">
                  <c:v>5.7062830679118619</c:v>
                </c:pt>
                <c:pt idx="14">
                  <c:v>5.264575070142743</c:v>
                </c:pt>
                <c:pt idx="15">
                  <c:v>4.8103084176778745</c:v>
                </c:pt>
                <c:pt idx="16">
                  <c:v>4.3462358795106368</c:v>
                </c:pt>
                <c:pt idx="17">
                  <c:v>3.8740647017955769</c:v>
                </c:pt>
                <c:pt idx="18">
                  <c:v>3.3945360146462873</c:v>
                </c:pt>
                <c:pt idx="19">
                  <c:v>2.9074145860969995</c:v>
                </c:pt>
                <c:pt idx="20">
                  <c:v>2.4118948213756073</c:v>
                </c:pt>
                <c:pt idx="21">
                  <c:v>1.9077747881412461</c:v>
                </c:pt>
                <c:pt idx="22">
                  <c:v>1.3940709734335524</c:v>
                </c:pt>
                <c:pt idx="23">
                  <c:v>0.86952001936733436</c:v>
                </c:pt>
                <c:pt idx="24">
                  <c:v>0.33216066341847139</c:v>
                </c:pt>
                <c:pt idx="25">
                  <c:v>1.7633181335404509</c:v>
                </c:pt>
                <c:pt idx="26">
                  <c:v>1.4717215362936218</c:v>
                </c:pt>
                <c:pt idx="27">
                  <c:v>1.2224365951493354</c:v>
                </c:pt>
                <c:pt idx="28">
                  <c:v>1.0162104170769415</c:v>
                </c:pt>
                <c:pt idx="29">
                  <c:v>0.85345124267041494</c:v>
                </c:pt>
                <c:pt idx="30">
                  <c:v>0.73359111053869042</c:v>
                </c:pt>
                <c:pt idx="31">
                  <c:v>0.6549691485241026</c:v>
                </c:pt>
                <c:pt idx="32">
                  <c:v>0.61509829089044998</c:v>
                </c:pt>
                <c:pt idx="33">
                  <c:v>0.61089005079120029</c:v>
                </c:pt>
                <c:pt idx="34">
                  <c:v>0.63888382874429206</c:v>
                </c:pt>
                <c:pt idx="35">
                  <c:v>0.69814744871109558</c:v>
                </c:pt>
                <c:pt idx="36">
                  <c:v>0.78326726686208892</c:v>
                </c:pt>
                <c:pt idx="37">
                  <c:v>0.88742219656705545</c:v>
                </c:pt>
                <c:pt idx="38">
                  <c:v>1.0105374203994817</c:v>
                </c:pt>
                <c:pt idx="39">
                  <c:v>1.1510539395734611</c:v>
                </c:pt>
                <c:pt idx="40">
                  <c:v>1.3069775121286462</c:v>
                </c:pt>
                <c:pt idx="41">
                  <c:v>1.4758776923641521</c:v>
                </c:pt>
                <c:pt idx="42">
                  <c:v>1.654843004420395</c:v>
                </c:pt>
                <c:pt idx="43">
                  <c:v>1.8407185222953528</c:v>
                </c:pt>
                <c:pt idx="44">
                  <c:v>2.0305692896246867</c:v>
                </c:pt>
                <c:pt idx="45">
                  <c:v>2.2220363695174421</c:v>
                </c:pt>
                <c:pt idx="46">
                  <c:v>2.4133629932999585</c:v>
                </c:pt>
                <c:pt idx="47">
                  <c:v>2.6030888870358426</c:v>
                </c:pt>
                <c:pt idx="48">
                  <c:v>2.7895840767770963</c:v>
                </c:pt>
                <c:pt idx="49">
                  <c:v>2.970690063759684</c:v>
                </c:pt>
                <c:pt idx="50">
                  <c:v>3.1436220601201033</c:v>
                </c:pt>
                <c:pt idx="51">
                  <c:v>3.3051625963300433</c:v>
                </c:pt>
                <c:pt idx="52">
                  <c:v>3.4520553532987823</c:v>
                </c:pt>
                <c:pt idx="53">
                  <c:v>3.5808087799698067</c:v>
                </c:pt>
                <c:pt idx="54">
                  <c:v>3.6893303364515289</c:v>
                </c:pt>
                <c:pt idx="55">
                  <c:v>3.7741325274109792</c:v>
                </c:pt>
                <c:pt idx="56">
                  <c:v>3.8315235771238778</c:v>
                </c:pt>
                <c:pt idx="57">
                  <c:v>3.8568385496735549</c:v>
                </c:pt>
                <c:pt idx="58">
                  <c:v>3.8442653797566866</c:v>
                </c:pt>
                <c:pt idx="59">
                  <c:v>3.7870719932019683</c:v>
                </c:pt>
                <c:pt idx="60">
                  <c:v>3.6778436735272351</c:v>
                </c:pt>
                <c:pt idx="61">
                  <c:v>3.5086948134005067</c:v>
                </c:pt>
                <c:pt idx="62">
                  <c:v>3.2711466025561062</c:v>
                </c:pt>
                <c:pt idx="63">
                  <c:v>2.9557568896561857</c:v>
                </c:pt>
                <c:pt idx="64">
                  <c:v>2.5466699302196445</c:v>
                </c:pt>
                <c:pt idx="65">
                  <c:v>2.0393554810434544</c:v>
                </c:pt>
                <c:pt idx="66">
                  <c:v>1.4189033148810266</c:v>
                </c:pt>
                <c:pt idx="67">
                  <c:v>0.66841397881507736</c:v>
                </c:pt>
                <c:pt idx="68">
                  <c:v>-0.22932677892968031</c:v>
                </c:pt>
                <c:pt idx="69">
                  <c:v>-1.2928803507238618</c:v>
                </c:pt>
                <c:pt idx="70">
                  <c:v>-2.5418737169355121</c:v>
                </c:pt>
                <c:pt idx="71">
                  <c:v>-3.996917264163494</c:v>
                </c:pt>
                <c:pt idx="72">
                  <c:v>-5.2361295059323298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5613-4D3A-BC24-D4247BF3C4EA}"/>
            </c:ext>
          </c:extLst>
        </c:ser>
        <c:ser>
          <c:idx val="14"/>
          <c:order val="14"/>
          <c:tx>
            <c:strRef>
              <c:f>Лист1!$P$1</c:f>
              <c:strCache>
                <c:ptCount val="1"/>
                <c:pt idx="0">
                  <c:v>g60401029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Лист1!$P$2:$P$74</c:f>
              <c:numCache>
                <c:formatCode>0.00</c:formatCode>
                <c:ptCount val="73"/>
                <c:pt idx="0">
                  <c:v>8.6331540271639504</c:v>
                </c:pt>
                <c:pt idx="1">
                  <c:v>7.887836699187746</c:v>
                </c:pt>
                <c:pt idx="2">
                  <c:v>7.8938716158270674</c:v>
                </c:pt>
                <c:pt idx="3">
                  <c:v>6.5173569090663932</c:v>
                </c:pt>
                <c:pt idx="4">
                  <c:v>6.3169046938419129</c:v>
                </c:pt>
                <c:pt idx="5">
                  <c:v>6.078737238049456</c:v>
                </c:pt>
                <c:pt idx="6">
                  <c:v>5.8048947840928991</c:v>
                </c:pt>
                <c:pt idx="7">
                  <c:v>5.4997647710144468</c:v>
                </c:pt>
                <c:pt idx="8">
                  <c:v>5.1657627023756474</c:v>
                </c:pt>
                <c:pt idx="9">
                  <c:v>4.8058509640395641</c:v>
                </c:pt>
                <c:pt idx="10">
                  <c:v>4.4228890545666193</c:v>
                </c:pt>
                <c:pt idx="11">
                  <c:v>4.0196408428251713</c:v>
                </c:pt>
                <c:pt idx="12">
                  <c:v>3.5986750960350009</c:v>
                </c:pt>
                <c:pt idx="13">
                  <c:v>3.1622525598853826</c:v>
                </c:pt>
                <c:pt idx="14">
                  <c:v>2.7123989615589363</c:v>
                </c:pt>
                <c:pt idx="15">
                  <c:v>2.2509186711162306</c:v>
                </c:pt>
                <c:pt idx="16">
                  <c:v>1.780028461664912</c:v>
                </c:pt>
                <c:pt idx="17">
                  <c:v>1.3010067399591172</c:v>
                </c:pt>
                <c:pt idx="18">
                  <c:v>0.81419125171377693</c:v>
                </c:pt>
                <c:pt idx="19">
                  <c:v>0.3189893276430662</c:v>
                </c:pt>
                <c:pt idx="20">
                  <c:v>-0.18571060735266637</c:v>
                </c:pt>
                <c:pt idx="21">
                  <c:v>-0.70047180522232788</c:v>
                </c:pt>
                <c:pt idx="22">
                  <c:v>-1.2262808874249402</c:v>
                </c:pt>
                <c:pt idx="23">
                  <c:v>-1.7646248236298534</c:v>
                </c:pt>
                <c:pt idx="24">
                  <c:v>-2.3175305150449237</c:v>
                </c:pt>
                <c:pt idx="25">
                  <c:v>-0.80365763045847283</c:v>
                </c:pt>
                <c:pt idx="26">
                  <c:v>-1.1024606080725767</c:v>
                </c:pt>
                <c:pt idx="27">
                  <c:v>-1.3617696968838526</c:v>
                </c:pt>
                <c:pt idx="28">
                  <c:v>-1.580393794924019</c:v>
                </c:pt>
                <c:pt idx="29">
                  <c:v>-1.757253652811047</c:v>
                </c:pt>
                <c:pt idx="30">
                  <c:v>-1.8926059551536991</c:v>
                </c:pt>
                <c:pt idx="31">
                  <c:v>-1.9878930453211023</c:v>
                </c:pt>
                <c:pt idx="32">
                  <c:v>-2.0453487731516313</c:v>
                </c:pt>
                <c:pt idx="33">
                  <c:v>-2.0677389286458463</c:v>
                </c:pt>
                <c:pt idx="34">
                  <c:v>-2.0581405252218241</c:v>
                </c:pt>
                <c:pt idx="35">
                  <c:v>-2.0170186903327694</c:v>
                </c:pt>
                <c:pt idx="36">
                  <c:v>-1.9493081722408527</c:v>
                </c:pt>
                <c:pt idx="37">
                  <c:v>-1.8616010159254026</c:v>
                </c:pt>
                <c:pt idx="38">
                  <c:v>-1.7535839701071352</c:v>
                </c:pt>
                <c:pt idx="39">
                  <c:v>-1.626488587260241</c:v>
                </c:pt>
                <c:pt idx="40">
                  <c:v>-1.4820551997050608</c:v>
                </c:pt>
                <c:pt idx="41">
                  <c:v>-1.3225105063989722</c:v>
                </c:pt>
                <c:pt idx="42">
                  <c:v>-1.150616668537259</c:v>
                </c:pt>
                <c:pt idx="43">
                  <c:v>-0.9694393862038807</c:v>
                </c:pt>
                <c:pt idx="44">
                  <c:v>-0.78189312368631092</c:v>
                </c:pt>
                <c:pt idx="45">
                  <c:v>-0.59039151677861279</c:v>
                </c:pt>
                <c:pt idx="46">
                  <c:v>-0.39681644788943227</c:v>
                </c:pt>
                <c:pt idx="47">
                  <c:v>-0.202816675370559</c:v>
                </c:pt>
                <c:pt idx="48">
                  <c:v>-1.0262508143205163E-2</c:v>
                </c:pt>
                <c:pt idx="49">
                  <c:v>0.17841098536737249</c:v>
                </c:pt>
                <c:pt idx="50">
                  <c:v>0.36011196300387366</c:v>
                </c:pt>
                <c:pt idx="51">
                  <c:v>0.53128713732585309</c:v>
                </c:pt>
                <c:pt idx="52">
                  <c:v>0.6883209108375008</c:v>
                </c:pt>
                <c:pt idx="53">
                  <c:v>0.82733142245560365</c:v>
                </c:pt>
                <c:pt idx="54">
                  <c:v>0.94586848150938363</c:v>
                </c:pt>
                <c:pt idx="55">
                  <c:v>1.0400735473260243</c:v>
                </c:pt>
                <c:pt idx="56">
                  <c:v>1.1059014625847285</c:v>
                </c:pt>
                <c:pt idx="57">
                  <c:v>1.1383711583912353</c:v>
                </c:pt>
                <c:pt idx="58">
                  <c:v>1.1313952071592184</c:v>
                </c:pt>
                <c:pt idx="59">
                  <c:v>1.0780100382864437</c:v>
                </c:pt>
                <c:pt idx="60">
                  <c:v>0.97061426527798111</c:v>
                </c:pt>
                <c:pt idx="61">
                  <c:v>0.80118593377992176</c:v>
                </c:pt>
                <c:pt idx="62">
                  <c:v>0.56116181043907953</c:v>
                </c:pt>
                <c:pt idx="63">
                  <c:v>0.24107749080285404</c:v>
                </c:pt>
                <c:pt idx="64">
                  <c:v>-0.17500540497712755</c:v>
                </c:pt>
                <c:pt idx="65">
                  <c:v>-0.69123804336413219</c:v>
                </c:pt>
                <c:pt idx="66">
                  <c:v>-1.3223615119233707</c:v>
                </c:pt>
                <c:pt idx="67">
                  <c:v>-2.0849819440394639</c:v>
                </c:pt>
                <c:pt idx="68">
                  <c:v>-2.9958669282495918</c:v>
                </c:pt>
                <c:pt idx="69">
                  <c:v>-4.072986841946836</c:v>
                </c:pt>
                <c:pt idx="70">
                  <c:v>-5.3352402895688966</c:v>
                </c:pt>
                <c:pt idx="71">
                  <c:v>-6.8023508951067431</c:v>
                </c:pt>
                <c:pt idx="72">
                  <c:v>-8.0492024123668529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5613-4D3A-BC24-D4247BF3C4EA}"/>
            </c:ext>
          </c:extLst>
        </c:ser>
        <c:ser>
          <c:idx val="15"/>
          <c:order val="15"/>
          <c:tx>
            <c:strRef>
              <c:f>Лист1!$Q$1</c:f>
              <c:strCache>
                <c:ptCount val="1"/>
                <c:pt idx="0">
                  <c:v>g60401056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Лист1!$Q$2:$Q$74</c:f>
              <c:numCache>
                <c:formatCode>0.00</c:formatCode>
                <c:ptCount val="73"/>
                <c:pt idx="0">
                  <c:v>10.567827227711675</c:v>
                </c:pt>
                <c:pt idx="1">
                  <c:v>10.00945826321836</c:v>
                </c:pt>
                <c:pt idx="2">
                  <c:v>10.059668120741788</c:v>
                </c:pt>
                <c:pt idx="3">
                  <c:v>8.6523149728774627</c:v>
                </c:pt>
                <c:pt idx="4">
                  <c:v>8.4854377448558616</c:v>
                </c:pt>
                <c:pt idx="5">
                  <c:v>8.2776233240961492</c:v>
                </c:pt>
                <c:pt idx="6">
                  <c:v>8.0309533640742217</c:v>
                </c:pt>
                <c:pt idx="7">
                  <c:v>7.7502785101532856</c:v>
                </c:pt>
                <c:pt idx="8">
                  <c:v>7.4380817189812261</c:v>
                </c:pt>
                <c:pt idx="9">
                  <c:v>7.097414602339235</c:v>
                </c:pt>
                <c:pt idx="10">
                  <c:v>6.7312907762825205</c:v>
                </c:pt>
                <c:pt idx="11">
                  <c:v>6.3427157454192189</c:v>
                </c:pt>
                <c:pt idx="12">
                  <c:v>5.9345737695693819</c:v>
                </c:pt>
                <c:pt idx="13">
                  <c:v>5.5094929575920055</c:v>
                </c:pt>
                <c:pt idx="14">
                  <c:v>5.0699029013514476</c:v>
                </c:pt>
                <c:pt idx="15">
                  <c:v>4.618011622130866</c:v>
                </c:pt>
                <c:pt idx="16">
                  <c:v>4.1565069973468738</c:v>
                </c:pt>
                <c:pt idx="17">
                  <c:v>3.6870424814522256</c:v>
                </c:pt>
                <c:pt idx="18">
                  <c:v>3.2102725401520678</c:v>
                </c:pt>
                <c:pt idx="19">
                  <c:v>2.7258539311587762</c:v>
                </c:pt>
                <c:pt idx="20">
                  <c:v>2.2328651513904316</c:v>
                </c:pt>
                <c:pt idx="21">
                  <c:v>1.7310063974931815</c:v>
                </c:pt>
                <c:pt idx="22">
                  <c:v>1.2192105872556513</c:v>
                </c:pt>
                <c:pt idx="23">
                  <c:v>0.69612193498760333</c:v>
                </c:pt>
                <c:pt idx="24">
                  <c:v>0.15968911175150372</c:v>
                </c:pt>
                <c:pt idx="25">
                  <c:v>1.6456128180026957</c:v>
                </c:pt>
                <c:pt idx="26">
                  <c:v>1.3562832634896003</c:v>
                </c:pt>
                <c:pt idx="27">
                  <c:v>1.1086796332150652</c:v>
                </c:pt>
                <c:pt idx="28">
                  <c:v>0.90354850050061897</c:v>
                </c:pt>
                <c:pt idx="29">
                  <c:v>0.74132009223102968</c:v>
                </c:pt>
                <c:pt idx="30">
                  <c:v>0.62141166497021627</c:v>
                </c:pt>
                <c:pt idx="31">
                  <c:v>0.54213406322523938</c:v>
                </c:pt>
                <c:pt idx="32">
                  <c:v>0.50096820238977668</c:v>
                </c:pt>
                <c:pt idx="33">
                  <c:v>0.49479795265942761</c:v>
                </c:pt>
                <c:pt idx="34">
                  <c:v>0.52014649165794224</c:v>
                </c:pt>
                <c:pt idx="35">
                  <c:v>0.57604017890989634</c:v>
                </c:pt>
                <c:pt idx="36">
                  <c:v>0.65712380502372825</c:v>
                </c:pt>
                <c:pt idx="37">
                  <c:v>0.75669518010690306</c:v>
                </c:pt>
                <c:pt idx="38">
                  <c:v>0.87470456818118314</c:v>
                </c:pt>
                <c:pt idx="39">
                  <c:v>1.009681769460439</c:v>
                </c:pt>
                <c:pt idx="40">
                  <c:v>1.1597420465201114</c:v>
                </c:pt>
                <c:pt idx="41">
                  <c:v>1.32255661357194</c:v>
                </c:pt>
                <c:pt idx="42">
                  <c:v>1.4953040745109294</c:v>
                </c:pt>
                <c:pt idx="43">
                  <c:v>1.6749148869886992</c:v>
                </c:pt>
                <c:pt idx="44">
                  <c:v>1.8585444945842022</c:v>
                </c:pt>
                <c:pt idx="45">
                  <c:v>2.0439358871430122</c:v>
                </c:pt>
                <c:pt idx="46">
                  <c:v>2.229441693797702</c:v>
                </c:pt>
                <c:pt idx="47">
                  <c:v>2.4137092240154714</c:v>
                </c:pt>
                <c:pt idx="48">
                  <c:v>2.5951983701437698</c:v>
                </c:pt>
                <c:pt idx="49">
                  <c:v>2.771809548139569</c:v>
                </c:pt>
                <c:pt idx="50">
                  <c:v>2.9407861467450807</c:v>
                </c:pt>
                <c:pt idx="51">
                  <c:v>3.0989130444824644</c:v>
                </c:pt>
                <c:pt idx="52">
                  <c:v>3.2429202608764145</c:v>
                </c:pt>
                <c:pt idx="53">
                  <c:v>3.3693117622286062</c:v>
                </c:pt>
                <c:pt idx="54">
                  <c:v>3.4759303305298039</c:v>
                </c:pt>
                <c:pt idx="55">
                  <c:v>3.5592579457908831</c:v>
                </c:pt>
                <c:pt idx="56">
                  <c:v>3.6155285485088822</c:v>
                </c:pt>
                <c:pt idx="57">
                  <c:v>3.6399691924452782</c:v>
                </c:pt>
                <c:pt idx="58">
                  <c:v>3.6266271427273731</c:v>
                </c:pt>
                <c:pt idx="59">
                  <c:v>3.5686055347323413</c:v>
                </c:pt>
                <c:pt idx="60">
                  <c:v>3.4583148289471857</c:v>
                </c:pt>
                <c:pt idx="61">
                  <c:v>3.2876943815499531</c:v>
                </c:pt>
                <c:pt idx="62">
                  <c:v>3.0480890650302168</c:v>
                </c:pt>
                <c:pt idx="63">
                  <c:v>2.7298776358365959</c:v>
                </c:pt>
                <c:pt idx="64">
                  <c:v>2.3169610060751396</c:v>
                </c:pt>
                <c:pt idx="65">
                  <c:v>1.8046917434781764</c:v>
                </c:pt>
                <c:pt idx="66">
                  <c:v>1.1779571548104231</c:v>
                </c:pt>
                <c:pt idx="67">
                  <c:v>0.41964969118125678</c:v>
                </c:pt>
                <c:pt idx="68">
                  <c:v>-0.48762919446453401</c:v>
                </c:pt>
                <c:pt idx="69">
                  <c:v>-1.5625965328887095</c:v>
                </c:pt>
                <c:pt idx="70">
                  <c:v>-2.8249907568097083</c:v>
                </c:pt>
                <c:pt idx="71">
                  <c:v>-4.2954757243394832</c:v>
                </c:pt>
                <c:pt idx="72">
                  <c:v>-5.5475949861109228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5613-4D3A-BC24-D4247BF3C4EA}"/>
            </c:ext>
          </c:extLst>
        </c:ser>
        <c:ser>
          <c:idx val="16"/>
          <c:order val="16"/>
          <c:tx>
            <c:strRef>
              <c:f>Лист1!$R$1</c:f>
              <c:strCache>
                <c:ptCount val="1"/>
                <c:pt idx="0">
                  <c:v>g60401058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Лист1!$R$2:$R$74</c:f>
              <c:numCache>
                <c:formatCode>0.00</c:formatCode>
                <c:ptCount val="73"/>
                <c:pt idx="0">
                  <c:v>10.664013621211032</c:v>
                </c:pt>
                <c:pt idx="1">
                  <c:v>10.115195672214004</c:v>
                </c:pt>
                <c:pt idx="2">
                  <c:v>10.1674914523959</c:v>
                </c:pt>
                <c:pt idx="3">
                  <c:v>8.7594893887638676</c:v>
                </c:pt>
                <c:pt idx="4">
                  <c:v>8.594400094449508</c:v>
                </c:pt>
                <c:pt idx="5">
                  <c:v>8.3882643163203667</c:v>
                </c:pt>
                <c:pt idx="6">
                  <c:v>8.1431483387946546</c:v>
                </c:pt>
                <c:pt idx="7">
                  <c:v>7.8639087840914277</c:v>
                </c:pt>
                <c:pt idx="8">
                  <c:v>7.5530132398008867</c:v>
                </c:pt>
                <c:pt idx="9">
                  <c:v>7.2135047793387965</c:v>
                </c:pt>
                <c:pt idx="10">
                  <c:v>6.8483893342315847</c:v>
                </c:pt>
                <c:pt idx="11">
                  <c:v>6.4606745436787243</c:v>
                </c:pt>
                <c:pt idx="12">
                  <c:v>6.0532510712742393</c:v>
                </c:pt>
                <c:pt idx="13">
                  <c:v>5.6287589795887456</c:v>
                </c:pt>
                <c:pt idx="14">
                  <c:v>5.1896449372172313</c:v>
                </c:pt>
                <c:pt idx="15">
                  <c:v>4.738133188337085</c:v>
                </c:pt>
                <c:pt idx="16">
                  <c:v>4.2769406408071466</c:v>
                </c:pt>
                <c:pt idx="17">
                  <c:v>3.8077412411570539</c:v>
                </c:pt>
                <c:pt idx="18">
                  <c:v>3.331212508678433</c:v>
                </c:pt>
                <c:pt idx="19">
                  <c:v>2.8470312662422637</c:v>
                </c:pt>
                <c:pt idx="20">
                  <c:v>2.354296075925228</c:v>
                </c:pt>
                <c:pt idx="21">
                  <c:v>1.852729013934731</c:v>
                </c:pt>
                <c:pt idx="22">
                  <c:v>1.3412737777456605</c:v>
                </c:pt>
                <c:pt idx="23">
                  <c:v>0.81859128484501908</c:v>
                </c:pt>
                <c:pt idx="24">
                  <c:v>0.28264083922840649</c:v>
                </c:pt>
                <c:pt idx="25">
                  <c:v>1.7655453661456668</c:v>
                </c:pt>
                <c:pt idx="26">
                  <c:v>1.4762411065399643</c:v>
                </c:pt>
                <c:pt idx="27">
                  <c:v>1.2287438856437802</c:v>
                </c:pt>
                <c:pt idx="28">
                  <c:v>1.0237998498603684</c:v>
                </c:pt>
                <c:pt idx="29">
                  <c:v>0.86182860648258974</c:v>
                </c:pt>
                <c:pt idx="30">
                  <c:v>0.74225056059658001</c:v>
                </c:pt>
                <c:pt idx="31">
                  <c:v>0.66338125281035398</c:v>
                </c:pt>
                <c:pt idx="32">
                  <c:v>0.62270234562456606</c:v>
                </c:pt>
                <c:pt idx="33">
                  <c:v>0.61709290640428127</c:v>
                </c:pt>
                <c:pt idx="34">
                  <c:v>0.64306656047701449</c:v>
                </c:pt>
                <c:pt idx="35">
                  <c:v>0.69964000834151818</c:v>
                </c:pt>
                <c:pt idx="36">
                  <c:v>0.78143669469281685</c:v>
                </c:pt>
                <c:pt idx="37">
                  <c:v>0.88173532504587893</c:v>
                </c:pt>
                <c:pt idx="38">
                  <c:v>1.000473782792684</c:v>
                </c:pt>
                <c:pt idx="39">
                  <c:v>1.1361665524542319</c:v>
                </c:pt>
                <c:pt idx="40">
                  <c:v>1.2869135275483128</c:v>
                </c:pt>
                <c:pt idx="41">
                  <c:v>1.4503708200529182</c:v>
                </c:pt>
                <c:pt idx="42">
                  <c:v>1.6237025186419449</c:v>
                </c:pt>
                <c:pt idx="43">
                  <c:v>1.8038261666893916</c:v>
                </c:pt>
                <c:pt idx="44">
                  <c:v>1.9878870684653507</c:v>
                </c:pt>
                <c:pt idx="45">
                  <c:v>2.173619995638727</c:v>
                </c:pt>
                <c:pt idx="46">
                  <c:v>2.3593746956437793</c:v>
                </c:pt>
                <c:pt idx="47">
                  <c:v>2.5437978375703043</c:v>
                </c:pt>
                <c:pt idx="48">
                  <c:v>2.7253510214388363</c:v>
                </c:pt>
                <c:pt idx="49">
                  <c:v>2.9019389323890152</c:v>
                </c:pt>
                <c:pt idx="50">
                  <c:v>3.0708107225596857</c:v>
                </c:pt>
                <c:pt idx="51">
                  <c:v>3.2287593819200944</c:v>
                </c:pt>
                <c:pt idx="52">
                  <c:v>3.3725258164107759</c:v>
                </c:pt>
                <c:pt idx="53">
                  <c:v>3.4986267998814555</c:v>
                </c:pt>
                <c:pt idx="54">
                  <c:v>3.6049204833805537</c:v>
                </c:pt>
                <c:pt idx="55">
                  <c:v>3.687904856353998</c:v>
                </c:pt>
                <c:pt idx="56">
                  <c:v>3.7438302956521494</c:v>
                </c:pt>
                <c:pt idx="57">
                  <c:v>3.7679400779306889</c:v>
                </c:pt>
                <c:pt idx="58">
                  <c:v>3.7542957700788966</c:v>
                </c:pt>
                <c:pt idx="59">
                  <c:v>3.6960154496133293</c:v>
                </c:pt>
                <c:pt idx="60">
                  <c:v>3.5855234518647183</c:v>
                </c:pt>
                <c:pt idx="61">
                  <c:v>3.414769592508669</c:v>
                </c:pt>
                <c:pt idx="62">
                  <c:v>3.1751102708280059</c:v>
                </c:pt>
                <c:pt idx="63">
                  <c:v>2.8569321412593074</c:v>
                </c:pt>
                <c:pt idx="64">
                  <c:v>2.4441482830792651</c:v>
                </c:pt>
                <c:pt idx="65">
                  <c:v>1.9321014449000307</c:v>
                </c:pt>
                <c:pt idx="66">
                  <c:v>1.3056779729202361</c:v>
                </c:pt>
                <c:pt idx="67">
                  <c:v>0.54776303395628889</c:v>
                </c:pt>
                <c:pt idx="68">
                  <c:v>-0.35905528692528593</c:v>
                </c:pt>
                <c:pt idx="69">
                  <c:v>-1.4335155531763994</c:v>
                </c:pt>
                <c:pt idx="70">
                  <c:v>-2.695384133979676</c:v>
                </c:pt>
                <c:pt idx="71">
                  <c:v>-4.1653600014746139</c:v>
                </c:pt>
                <c:pt idx="72">
                  <c:v>-5.4171347402036139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5613-4D3A-BC24-D4247BF3C4EA}"/>
            </c:ext>
          </c:extLst>
        </c:ser>
        <c:ser>
          <c:idx val="17"/>
          <c:order val="17"/>
          <c:tx>
            <c:strRef>
              <c:f>Лист1!$S$1</c:f>
              <c:strCache>
                <c:ptCount val="1"/>
                <c:pt idx="0">
                  <c:v>g60401060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Лист1!$S$2:$S$74</c:f>
              <c:numCache>
                <c:formatCode>0.00</c:formatCode>
                <c:ptCount val="73"/>
                <c:pt idx="0">
                  <c:v>10.811833217740057</c:v>
                </c:pt>
                <c:pt idx="1">
                  <c:v>10.287600637972309</c:v>
                </c:pt>
                <c:pt idx="2">
                  <c:v>10.339513899385887</c:v>
                </c:pt>
                <c:pt idx="3">
                  <c:v>8.9597379639744545</c:v>
                </c:pt>
                <c:pt idx="4">
                  <c:v>8.7951635330914986</c:v>
                </c:pt>
                <c:pt idx="5">
                  <c:v>8.5893692895770037</c:v>
                </c:pt>
                <c:pt idx="6">
                  <c:v>8.344382241368276</c:v>
                </c:pt>
                <c:pt idx="7">
                  <c:v>8.065031687915269</c:v>
                </c:pt>
                <c:pt idx="8">
                  <c:v>7.7537561863660409</c:v>
                </c:pt>
                <c:pt idx="9">
                  <c:v>7.4135800257325153</c:v>
                </c:pt>
                <c:pt idx="10">
                  <c:v>7.0475010260939239</c:v>
                </c:pt>
                <c:pt idx="11">
                  <c:v>6.658526826649859</c:v>
                </c:pt>
                <c:pt idx="12">
                  <c:v>6.2495655946433093</c:v>
                </c:pt>
                <c:pt idx="13">
                  <c:v>5.8232830077409306</c:v>
                </c:pt>
                <c:pt idx="14">
                  <c:v>5.3821641571819745</c:v>
                </c:pt>
                <c:pt idx="15">
                  <c:v>4.9284704290330366</c:v>
                </c:pt>
                <c:pt idx="16">
                  <c:v>4.4649810612201657</c:v>
                </c:pt>
                <c:pt idx="17">
                  <c:v>3.9934216573834371</c:v>
                </c:pt>
                <c:pt idx="18">
                  <c:v>3.5145497839897866</c:v>
                </c:pt>
                <c:pt idx="19">
                  <c:v>3.0281408820301268</c:v>
                </c:pt>
                <c:pt idx="20">
                  <c:v>2.5333951201289864</c:v>
                </c:pt>
                <c:pt idx="21">
                  <c:v>2.0301225196570103</c:v>
                </c:pt>
                <c:pt idx="22">
                  <c:v>1.5173282543197217</c:v>
                </c:pt>
                <c:pt idx="23">
                  <c:v>0.99375238157808254</c:v>
                </c:pt>
                <c:pt idx="24">
                  <c:v>0.45742680821567722</c:v>
                </c:pt>
                <c:pt idx="25">
                  <c:v>1.8892704427242275</c:v>
                </c:pt>
                <c:pt idx="26">
                  <c:v>1.5984372820705166</c:v>
                </c:pt>
                <c:pt idx="27">
                  <c:v>1.3500295512378202</c:v>
                </c:pt>
                <c:pt idx="28">
                  <c:v>1.1447681017219995</c:v>
                </c:pt>
                <c:pt idx="29">
                  <c:v>0.98302531298249773</c:v>
                </c:pt>
                <c:pt idx="30">
                  <c:v>0.8642088892869626</c:v>
                </c:pt>
                <c:pt idx="31">
                  <c:v>0.78663575872778468</c:v>
                </c:pt>
                <c:pt idx="32">
                  <c:v>0.74779377412050962</c:v>
                </c:pt>
                <c:pt idx="33">
                  <c:v>0.74456707248463783</c:v>
                </c:pt>
                <c:pt idx="34">
                  <c:v>0.77346575707196785</c:v>
                </c:pt>
                <c:pt idx="35">
                  <c:v>0.83351928256451779</c:v>
                </c:pt>
                <c:pt idx="36">
                  <c:v>0.91928972415625865</c:v>
                </c:pt>
                <c:pt idx="37">
                  <c:v>1.0239573827013317</c:v>
                </c:pt>
                <c:pt idx="38">
                  <c:v>1.1474231064319604</c:v>
                </c:pt>
                <c:pt idx="39">
                  <c:v>1.2881159428507063</c:v>
                </c:pt>
                <c:pt idx="40">
                  <c:v>1.4440382346510863</c:v>
                </c:pt>
                <c:pt idx="41">
                  <c:v>1.6127590024843772</c:v>
                </c:pt>
                <c:pt idx="42">
                  <c:v>1.791370185837148</c:v>
                </c:pt>
                <c:pt idx="43">
                  <c:v>1.976723796129223</c:v>
                </c:pt>
                <c:pt idx="44">
                  <c:v>2.1658972576260531</c:v>
                </c:pt>
                <c:pt idx="45">
                  <c:v>2.3565497774630777</c:v>
                </c:pt>
                <c:pt idx="46">
                  <c:v>2.5469484943896479</c:v>
                </c:pt>
                <c:pt idx="47">
                  <c:v>2.7356604572385534</c:v>
                </c:pt>
                <c:pt idx="48">
                  <c:v>2.9210847225040171</c:v>
                </c:pt>
                <c:pt idx="49">
                  <c:v>3.1010903276503079</c:v>
                </c:pt>
                <c:pt idx="50">
                  <c:v>3.2729191672056865</c:v>
                </c:pt>
                <c:pt idx="51">
                  <c:v>3.4333804540336086</c:v>
                </c:pt>
                <c:pt idx="52">
                  <c:v>3.5792422033846338</c:v>
                </c:pt>
                <c:pt idx="53">
                  <c:v>3.7070406138896934</c:v>
                </c:pt>
                <c:pt idx="54">
                  <c:v>3.8146987281739664</c:v>
                </c:pt>
                <c:pt idx="55">
                  <c:v>3.8987508237361883</c:v>
                </c:pt>
                <c:pt idx="56">
                  <c:v>3.9555202804505774</c:v>
                </c:pt>
                <c:pt idx="57">
                  <c:v>3.9803485661745022</c:v>
                </c:pt>
                <c:pt idx="58">
                  <c:v>3.9674261771142483</c:v>
                </c:pt>
                <c:pt idx="59">
                  <c:v>3.9100159160792787</c:v>
                </c:pt>
                <c:pt idx="60">
                  <c:v>3.800694528222079</c:v>
                </c:pt>
                <c:pt idx="61">
                  <c:v>3.6315631717443426</c:v>
                </c:pt>
                <c:pt idx="62">
                  <c:v>3.3941251058131434</c:v>
                </c:pt>
                <c:pt idx="63">
                  <c:v>3.0789159793406675</c:v>
                </c:pt>
                <c:pt idx="64">
                  <c:v>2.670054859668014</c:v>
                </c:pt>
                <c:pt idx="65">
                  <c:v>2.1629720136523223</c:v>
                </c:pt>
                <c:pt idx="66">
                  <c:v>1.5427211394533498</c:v>
                </c:pt>
                <c:pt idx="67">
                  <c:v>0.79235902503132616</c:v>
                </c:pt>
                <c:pt idx="68">
                  <c:v>-0.10537753690732615</c:v>
                </c:pt>
                <c:pt idx="69">
                  <c:v>-1.1691046843305211</c:v>
                </c:pt>
                <c:pt idx="70">
                  <c:v>-2.4185065045952747</c:v>
                </c:pt>
                <c:pt idx="71">
                  <c:v>-3.8742546804249263</c:v>
                </c:pt>
                <c:pt idx="72">
                  <c:v>-5.1142259828746317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5613-4D3A-BC24-D4247BF3C4EA}"/>
            </c:ext>
          </c:extLst>
        </c:ser>
        <c:ser>
          <c:idx val="18"/>
          <c:order val="18"/>
          <c:tx>
            <c:strRef>
              <c:f>Лист1!$T$1</c:f>
              <c:strCache>
                <c:ptCount val="1"/>
                <c:pt idx="0">
                  <c:v>g60401061</c:v>
                </c:pt>
              </c:strCache>
            </c:strRef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Лист1!$T$2:$T$74</c:f>
              <c:numCache>
                <c:formatCode>0.00</c:formatCode>
                <c:ptCount val="73"/>
                <c:pt idx="0">
                  <c:v>8.6675960853695866</c:v>
                </c:pt>
                <c:pt idx="1">
                  <c:v>7.9246797457336982</c:v>
                </c:pt>
                <c:pt idx="2">
                  <c:v>7.9315932601690129</c:v>
                </c:pt>
                <c:pt idx="3">
                  <c:v>6.5526203580200262</c:v>
                </c:pt>
                <c:pt idx="4">
                  <c:v>6.3526381798088272</c:v>
                </c:pt>
                <c:pt idx="5">
                  <c:v>6.114862634986582</c:v>
                </c:pt>
                <c:pt idx="6">
                  <c:v>5.8413527503609561</c:v>
                </c:pt>
                <c:pt idx="7">
                  <c:v>5.5365202993154501</c:v>
                </c:pt>
                <c:pt idx="8">
                  <c:v>5.2027961544692518</c:v>
                </c:pt>
                <c:pt idx="9">
                  <c:v>4.8431567899882788</c:v>
                </c:pt>
                <c:pt idx="10">
                  <c:v>4.4604749388992779</c:v>
                </c:pt>
                <c:pt idx="11">
                  <c:v>4.0575242891907637</c:v>
                </c:pt>
                <c:pt idx="12">
                  <c:v>3.6368838541209678</c:v>
                </c:pt>
                <c:pt idx="13">
                  <c:v>3.2008235581219151</c:v>
                </c:pt>
                <c:pt idx="14">
                  <c:v>2.7513740379363241</c:v>
                </c:pt>
                <c:pt idx="15">
                  <c:v>2.2903447866439786</c:v>
                </c:pt>
                <c:pt idx="16">
                  <c:v>1.8199542850255925</c:v>
                </c:pt>
                <c:pt idx="17">
                  <c:v>1.341479979269202</c:v>
                </c:pt>
                <c:pt idx="18">
                  <c:v>0.85525673339142838</c:v>
                </c:pt>
                <c:pt idx="19">
                  <c:v>0.36068363324739033</c:v>
                </c:pt>
                <c:pt idx="20">
                  <c:v>-0.14336074206512384</c:v>
                </c:pt>
                <c:pt idx="21">
                  <c:v>-0.65744772925972694</c:v>
                </c:pt>
                <c:pt idx="22">
                  <c:v>-1.1825783316045944</c:v>
                </c:pt>
                <c:pt idx="23">
                  <c:v>-1.7202495513483858</c:v>
                </c:pt>
                <c:pt idx="24">
                  <c:v>-2.2725019510835396</c:v>
                </c:pt>
                <c:pt idx="25">
                  <c:v>-0.75582848265766778</c:v>
                </c:pt>
                <c:pt idx="26">
                  <c:v>-1.0539195740595457</c:v>
                </c:pt>
                <c:pt idx="27">
                  <c:v>-1.312482409738003</c:v>
                </c:pt>
                <c:pt idx="28">
                  <c:v>-1.5303525701165199</c:v>
                </c:pt>
                <c:pt idx="29">
                  <c:v>-1.7064793026074729</c:v>
                </c:pt>
                <c:pt idx="30">
                  <c:v>-1.841141171380877</c:v>
                </c:pt>
                <c:pt idx="31">
                  <c:v>-1.9358013320714218</c:v>
                </c:pt>
                <c:pt idx="32">
                  <c:v>-1.9927112448960507</c:v>
                </c:pt>
                <c:pt idx="33">
                  <c:v>-2.0146552707999921</c:v>
                </c:pt>
                <c:pt idx="34">
                  <c:v>-2.0047257922589727</c:v>
                </c:pt>
                <c:pt idx="35">
                  <c:v>-1.9634118441492274</c:v>
                </c:pt>
                <c:pt idx="36">
                  <c:v>-1.8956518035382015</c:v>
                </c:pt>
                <c:pt idx="37">
                  <c:v>-1.8080221328884338</c:v>
                </c:pt>
                <c:pt idx="38">
                  <c:v>-1.7002201471477738</c:v>
                </c:pt>
                <c:pt idx="39">
                  <c:v>-1.5734750507399422</c:v>
                </c:pt>
                <c:pt idx="40">
                  <c:v>-1.4295183174312076</c:v>
                </c:pt>
                <c:pt idx="41">
                  <c:v>-1.2705660799518199</c:v>
                </c:pt>
                <c:pt idx="42">
                  <c:v>-1.0993686525151123</c:v>
                </c:pt>
                <c:pt idx="43">
                  <c:v>-0.91897764690219896</c:v>
                </c:pt>
                <c:pt idx="44">
                  <c:v>-0.73229157133027467</c:v>
                </c:pt>
                <c:pt idx="45">
                  <c:v>-0.54170533055439574</c:v>
                </c:pt>
                <c:pt idx="46">
                  <c:v>-0.34908012812957123</c:v>
                </c:pt>
                <c:pt idx="47">
                  <c:v>-0.15604278948157974</c:v>
                </c:pt>
                <c:pt idx="48">
                  <c:v>3.555725210462693E-2</c:v>
                </c:pt>
                <c:pt idx="49">
                  <c:v>0.22330366924870743</c:v>
                </c:pt>
                <c:pt idx="50">
                  <c:v>0.40412075263448038</c:v>
                </c:pt>
                <c:pt idx="51">
                  <c:v>0.57446890622377111</c:v>
                </c:pt>
                <c:pt idx="52">
                  <c:v>0.73074431279673735</c:v>
                </c:pt>
                <c:pt idx="53">
                  <c:v>0.86907783877104028</c:v>
                </c:pt>
                <c:pt idx="54">
                  <c:v>0.9870220150798511</c:v>
                </c:pt>
                <c:pt idx="55">
                  <c:v>1.0807253452017873</c:v>
                </c:pt>
                <c:pt idx="56">
                  <c:v>1.1461442727595552</c:v>
                </c:pt>
                <c:pt idx="57">
                  <c:v>1.1782942067831716</c:v>
                </c:pt>
                <c:pt idx="58">
                  <c:v>1.171079394780099</c:v>
                </c:pt>
                <c:pt idx="59">
                  <c:v>1.1175245258957121</c:v>
                </c:pt>
                <c:pt idx="60">
                  <c:v>1.0100129513069944</c:v>
                </c:pt>
                <c:pt idx="61">
                  <c:v>0.84050531974062093</c:v>
                </c:pt>
                <c:pt idx="62">
                  <c:v>0.60041902642697009</c:v>
                </c:pt>
                <c:pt idx="63">
                  <c:v>0.28026781403459605</c:v>
                </c:pt>
                <c:pt idx="64">
                  <c:v>-0.13591357979457785</c:v>
                </c:pt>
                <c:pt idx="65">
                  <c:v>-0.65230213673784787</c:v>
                </c:pt>
                <c:pt idx="66">
                  <c:v>-1.2836674544960205</c:v>
                </c:pt>
                <c:pt idx="67">
                  <c:v>-2.0466483123600474</c:v>
                </c:pt>
                <c:pt idx="68">
                  <c:v>-2.9580445311963541</c:v>
                </c:pt>
                <c:pt idx="69">
                  <c:v>-4.0358616024255705</c:v>
                </c:pt>
                <c:pt idx="70">
                  <c:v>-5.2990299358963915</c:v>
                </c:pt>
                <c:pt idx="71">
                  <c:v>-6.7673047475516341</c:v>
                </c:pt>
                <c:pt idx="72">
                  <c:v>-8.0152094721793681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5613-4D3A-BC24-D4247BF3C4EA}"/>
            </c:ext>
          </c:extLst>
        </c:ser>
        <c:ser>
          <c:idx val="19"/>
          <c:order val="19"/>
          <c:tx>
            <c:strRef>
              <c:f>Лист1!$U$1</c:f>
              <c:strCache>
                <c:ptCount val="1"/>
                <c:pt idx="0">
                  <c:v>g60401062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Лист1!$U$2:$U$74</c:f>
              <c:numCache>
                <c:formatCode>0.00</c:formatCode>
                <c:ptCount val="73"/>
                <c:pt idx="0">
                  <c:v>7.6705694541334708</c:v>
                </c:pt>
                <c:pt idx="1">
                  <c:v>7.3577613160013895</c:v>
                </c:pt>
                <c:pt idx="2">
                  <c:v>7.3904359325766213</c:v>
                </c:pt>
                <c:pt idx="3">
                  <c:v>6.4429903082549425</c:v>
                </c:pt>
                <c:pt idx="4">
                  <c:v>6.2912238523364064</c:v>
                </c:pt>
                <c:pt idx="5">
                  <c:v>6.0978204846381923</c:v>
                </c:pt>
                <c:pt idx="6">
                  <c:v>5.8639017194509222</c:v>
                </c:pt>
                <c:pt idx="7">
                  <c:v>5.5934037432074506</c:v>
                </c:pt>
                <c:pt idx="8">
                  <c:v>5.2880060523748389</c:v>
                </c:pt>
                <c:pt idx="9">
                  <c:v>4.9501450695097393</c:v>
                </c:pt>
                <c:pt idx="10">
                  <c:v>4.582352419942616</c:v>
                </c:pt>
                <c:pt idx="11">
                  <c:v>4.1872835353016846</c:v>
                </c:pt>
                <c:pt idx="12">
                  <c:v>3.7676412351429427</c:v>
                </c:pt>
                <c:pt idx="13">
                  <c:v>3.3260598186403465</c:v>
                </c:pt>
                <c:pt idx="14">
                  <c:v>2.8651599235832688</c:v>
                </c:pt>
                <c:pt idx="15">
                  <c:v>2.3872516047209449</c:v>
                </c:pt>
                <c:pt idx="16">
                  <c:v>1.8956972703337669</c:v>
                </c:pt>
                <c:pt idx="17">
                  <c:v>1.3926231868565073</c:v>
                </c:pt>
                <c:pt idx="18">
                  <c:v>0.87964956248178872</c:v>
                </c:pt>
                <c:pt idx="19">
                  <c:v>0.35777125018648792</c:v>
                </c:pt>
                <c:pt idx="20">
                  <c:v>-0.17246182593516982</c:v>
                </c:pt>
                <c:pt idx="21">
                  <c:v>-0.7102173353545348</c:v>
                </c:pt>
                <c:pt idx="22">
                  <c:v>-1.2550809005275352</c:v>
                </c:pt>
                <c:pt idx="23">
                  <c:v>-1.8072532530873966</c:v>
                </c:pt>
                <c:pt idx="24">
                  <c:v>-2.3674227453768211</c:v>
                </c:pt>
                <c:pt idx="25">
                  <c:v>-1.6264766335487322</c:v>
                </c:pt>
                <c:pt idx="26">
                  <c:v>-1.9773101683706025</c:v>
                </c:pt>
                <c:pt idx="27">
                  <c:v>-2.2803450800478453</c:v>
                </c:pt>
                <c:pt idx="28">
                  <c:v>-2.5343164097517725</c:v>
                </c:pt>
                <c:pt idx="29">
                  <c:v>-2.7385677706450182</c:v>
                </c:pt>
                <c:pt idx="30">
                  <c:v>-2.8930955339223137</c:v>
                </c:pt>
                <c:pt idx="31">
                  <c:v>-2.9988297410309284</c:v>
                </c:pt>
                <c:pt idx="32">
                  <c:v>-3.0574537307023983</c:v>
                </c:pt>
                <c:pt idx="33">
                  <c:v>-3.0712641097605213</c:v>
                </c:pt>
                <c:pt idx="34">
                  <c:v>-3.0430369142442935</c:v>
                </c:pt>
                <c:pt idx="35">
                  <c:v>-2.9724769301712493</c:v>
                </c:pt>
                <c:pt idx="36">
                  <c:v>-2.8652158498764031</c:v>
                </c:pt>
                <c:pt idx="37">
                  <c:v>-2.7295228667557216</c:v>
                </c:pt>
                <c:pt idx="38">
                  <c:v>-2.5651441778987603</c:v>
                </c:pt>
                <c:pt idx="39">
                  <c:v>-2.3742651779204569</c:v>
                </c:pt>
                <c:pt idx="40">
                  <c:v>-2.1598764292895765</c:v>
                </c:pt>
                <c:pt idx="41">
                  <c:v>-1.9253618996590347</c:v>
                </c:pt>
                <c:pt idx="42">
                  <c:v>-1.6744890360161622</c:v>
                </c:pt>
                <c:pt idx="43">
                  <c:v>-1.4112700162455436</c:v>
                </c:pt>
                <c:pt idx="44">
                  <c:v>-1.1396392123773667</c:v>
                </c:pt>
                <c:pt idx="45">
                  <c:v>-0.86318940846248948</c:v>
                </c:pt>
                <c:pt idx="46">
                  <c:v>-0.58511491371318336</c:v>
                </c:pt>
                <c:pt idx="47">
                  <c:v>-0.30839150855317704</c:v>
                </c:pt>
                <c:pt idx="48">
                  <c:v>-3.6051830247743048E-2</c:v>
                </c:pt>
                <c:pt idx="49">
                  <c:v>0.22863079542294087</c:v>
                </c:pt>
                <c:pt idx="50">
                  <c:v>0.48206879748031467</c:v>
                </c:pt>
                <c:pt idx="51">
                  <c:v>0.72048077071085403</c:v>
                </c:pt>
                <c:pt idx="52">
                  <c:v>0.9401684822514631</c:v>
                </c:pt>
                <c:pt idx="53">
                  <c:v>1.1370601991191487</c:v>
                </c:pt>
                <c:pt idx="54">
                  <c:v>1.3090639684349297</c:v>
                </c:pt>
                <c:pt idx="55">
                  <c:v>1.4523678369820106</c:v>
                </c:pt>
                <c:pt idx="56">
                  <c:v>1.5634388426318737</c:v>
                </c:pt>
                <c:pt idx="57">
                  <c:v>1.6382088812068052</c:v>
                </c:pt>
                <c:pt idx="58">
                  <c:v>1.6719183476641719</c:v>
                </c:pt>
                <c:pt idx="59">
                  <c:v>1.6592394087463616</c:v>
                </c:pt>
                <c:pt idx="60">
                  <c:v>1.5943816652521441</c:v>
                </c:pt>
                <c:pt idx="61">
                  <c:v>1.4711961066350339</c:v>
                </c:pt>
                <c:pt idx="62">
                  <c:v>1.28304906338453</c:v>
                </c:pt>
                <c:pt idx="63">
                  <c:v>1.0225326497107738</c:v>
                </c:pt>
                <c:pt idx="64">
                  <c:v>0.6765420757234063</c:v>
                </c:pt>
                <c:pt idx="65">
                  <c:v>0.2425314410123974</c:v>
                </c:pt>
                <c:pt idx="66">
                  <c:v>-0.29166709212586228</c:v>
                </c:pt>
                <c:pt idx="67">
                  <c:v>-0.93990966305136359</c:v>
                </c:pt>
                <c:pt idx="68">
                  <c:v>-1.7163644883781621</c:v>
                </c:pt>
                <c:pt idx="69">
                  <c:v>-2.6366632338613241</c:v>
                </c:pt>
                <c:pt idx="70">
                  <c:v>-3.7177976734936236</c:v>
                </c:pt>
                <c:pt idx="71">
                  <c:v>-4.9782128110527966</c:v>
                </c:pt>
                <c:pt idx="72">
                  <c:v>-6.0529646091163043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5613-4D3A-BC24-D4247BF3C4EA}"/>
            </c:ext>
          </c:extLst>
        </c:ser>
        <c:ser>
          <c:idx val="20"/>
          <c:order val="20"/>
          <c:tx>
            <c:strRef>
              <c:f>Лист1!$V$1</c:f>
              <c:strCache>
                <c:ptCount val="1"/>
                <c:pt idx="0">
                  <c:v>g60402071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Лист1!$V$2:$V$74</c:f>
              <c:numCache>
                <c:formatCode>0.00</c:formatCode>
                <c:ptCount val="73"/>
                <c:pt idx="0">
                  <c:v>19.854979911446527</c:v>
                </c:pt>
                <c:pt idx="1">
                  <c:v>19.935103932023022</c:v>
                </c:pt>
                <c:pt idx="2">
                  <c:v>20.053894793987237</c:v>
                </c:pt>
                <c:pt idx="3">
                  <c:v>19.10772608220573</c:v>
                </c:pt>
                <c:pt idx="4">
                  <c:v>19.053770443797106</c:v>
                </c:pt>
                <c:pt idx="5">
                  <c:v>18.966617640852888</c:v>
                </c:pt>
                <c:pt idx="6">
                  <c:v>18.846365010738339</c:v>
                </c:pt>
                <c:pt idx="7">
                  <c:v>18.697259536385481</c:v>
                </c:pt>
                <c:pt idx="8">
                  <c:v>18.519992825388861</c:v>
                </c:pt>
                <c:pt idx="9">
                  <c:v>18.315135240554763</c:v>
                </c:pt>
                <c:pt idx="10">
                  <c:v>18.083250313997233</c:v>
                </c:pt>
                <c:pt idx="11">
                  <c:v>17.825126990675894</c:v>
                </c:pt>
                <c:pt idx="12">
                  <c:v>17.541765967011411</c:v>
                </c:pt>
                <c:pt idx="13">
                  <c:v>17.234284061193428</c:v>
                </c:pt>
                <c:pt idx="14">
                  <c:v>16.903929582238149</c:v>
                </c:pt>
                <c:pt idx="15">
                  <c:v>16.551631504297244</c:v>
                </c:pt>
                <c:pt idx="16">
                  <c:v>16.179968413710537</c:v>
                </c:pt>
                <c:pt idx="17">
                  <c:v>15.790069082379306</c:v>
                </c:pt>
                <c:pt idx="18">
                  <c:v>15.382811254262904</c:v>
                </c:pt>
                <c:pt idx="19">
                  <c:v>14.958642339706381</c:v>
                </c:pt>
                <c:pt idx="20">
                  <c:v>14.517716029286351</c:v>
                </c:pt>
                <c:pt idx="21">
                  <c:v>14.059940962493403</c:v>
                </c:pt>
                <c:pt idx="22">
                  <c:v>13.587084580957884</c:v>
                </c:pt>
                <c:pt idx="23">
                  <c:v>13.098328055441378</c:v>
                </c:pt>
                <c:pt idx="24">
                  <c:v>12.593284597992877</c:v>
                </c:pt>
                <c:pt idx="25">
                  <c:v>13.189218954741948</c:v>
                </c:pt>
                <c:pt idx="26">
                  <c:v>12.832895891368354</c:v>
                </c:pt>
                <c:pt idx="27">
                  <c:v>12.504836525022935</c:v>
                </c:pt>
                <c:pt idx="28">
                  <c:v>12.206852696835984</c:v>
                </c:pt>
                <c:pt idx="29">
                  <c:v>11.939548069238626</c:v>
                </c:pt>
                <c:pt idx="30">
                  <c:v>11.704667884111377</c:v>
                </c:pt>
                <c:pt idx="31">
                  <c:v>11.503866876661757</c:v>
                </c:pt>
                <c:pt idx="32">
                  <c:v>11.338249057531304</c:v>
                </c:pt>
                <c:pt idx="33">
                  <c:v>11.208286598324754</c:v>
                </c:pt>
                <c:pt idx="34">
                  <c:v>11.113934245705581</c:v>
                </c:pt>
                <c:pt idx="35">
                  <c:v>11.058147127926349</c:v>
                </c:pt>
                <c:pt idx="36">
                  <c:v>11.038500349223581</c:v>
                </c:pt>
                <c:pt idx="37">
                  <c:v>11.048854824900605</c:v>
                </c:pt>
                <c:pt idx="38">
                  <c:v>11.091779749095402</c:v>
                </c:pt>
                <c:pt idx="39">
                  <c:v>11.16752785742278</c:v>
                </c:pt>
                <c:pt idx="40">
                  <c:v>11.275375950336413</c:v>
                </c:pt>
                <c:pt idx="41">
                  <c:v>11.414090234041199</c:v>
                </c:pt>
                <c:pt idx="42">
                  <c:v>11.581895582377893</c:v>
                </c:pt>
                <c:pt idx="43">
                  <c:v>11.776600196957567</c:v>
                </c:pt>
                <c:pt idx="44">
                  <c:v>11.995865419507</c:v>
                </c:pt>
                <c:pt idx="45">
                  <c:v>12.237420898675911</c:v>
                </c:pt>
                <c:pt idx="46">
                  <c:v>12.499104720354049</c:v>
                </c:pt>
                <c:pt idx="47">
                  <c:v>12.778696055710284</c:v>
                </c:pt>
                <c:pt idx="48">
                  <c:v>13.073645348846895</c:v>
                </c:pt>
                <c:pt idx="49">
                  <c:v>13.380900987982695</c:v>
                </c:pt>
                <c:pt idx="50">
                  <c:v>13.696846975386109</c:v>
                </c:pt>
                <c:pt idx="51">
                  <c:v>14.017405387759185</c:v>
                </c:pt>
                <c:pt idx="52">
                  <c:v>14.33831472694869</c:v>
                </c:pt>
                <c:pt idx="53">
                  <c:v>14.655127358436568</c:v>
                </c:pt>
                <c:pt idx="54">
                  <c:v>14.963690221309619</c:v>
                </c:pt>
                <c:pt idx="55">
                  <c:v>15.259368690848349</c:v>
                </c:pt>
                <c:pt idx="56">
                  <c:v>15.537176361680027</c:v>
                </c:pt>
                <c:pt idx="57">
                  <c:v>15.791491574048964</c:v>
                </c:pt>
                <c:pt idx="58">
                  <c:v>16.015925922989833</c:v>
                </c:pt>
                <c:pt idx="59">
                  <c:v>16.203496733307801</c:v>
                </c:pt>
                <c:pt idx="60">
                  <c:v>16.346751719713211</c:v>
                </c:pt>
                <c:pt idx="61">
                  <c:v>16.437912431359273</c:v>
                </c:pt>
                <c:pt idx="62">
                  <c:v>16.468785452842685</c:v>
                </c:pt>
                <c:pt idx="63">
                  <c:v>16.430518206953966</c:v>
                </c:pt>
                <c:pt idx="64">
                  <c:v>16.308791854977553</c:v>
                </c:pt>
                <c:pt idx="65">
                  <c:v>16.099870008230202</c:v>
                </c:pt>
                <c:pt idx="66">
                  <c:v>15.790805089473682</c:v>
                </c:pt>
                <c:pt idx="67">
                  <c:v>15.367119446396783</c:v>
                </c:pt>
                <c:pt idx="68">
                  <c:v>14.814239796996072</c:v>
                </c:pt>
                <c:pt idx="69">
                  <c:v>14.116285635530931</c:v>
                </c:pt>
                <c:pt idx="70">
                  <c:v>13.256147785484787</c:v>
                </c:pt>
                <c:pt idx="71">
                  <c:v>12.215357762575143</c:v>
                </c:pt>
                <c:pt idx="72">
                  <c:v>11.304424323141538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4-5613-4D3A-BC24-D4247BF3C4EA}"/>
            </c:ext>
          </c:extLst>
        </c:ser>
        <c:ser>
          <c:idx val="21"/>
          <c:order val="21"/>
          <c:tx>
            <c:strRef>
              <c:f>Лист1!$W$1</c:f>
              <c:strCache>
                <c:ptCount val="1"/>
                <c:pt idx="0">
                  <c:v>g60402072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Лист1!$W$2:$W$74</c:f>
              <c:numCache>
                <c:formatCode>0.00</c:formatCode>
                <c:ptCount val="73"/>
                <c:pt idx="0">
                  <c:v>21.439700523018836</c:v>
                </c:pt>
                <c:pt idx="1">
                  <c:v>21.580892640352246</c:v>
                </c:pt>
                <c:pt idx="2">
                  <c:v>21.695965898036938</c:v>
                </c:pt>
                <c:pt idx="3">
                  <c:v>20.906682819128019</c:v>
                </c:pt>
                <c:pt idx="4">
                  <c:v>20.860862535238226</c:v>
                </c:pt>
                <c:pt idx="5">
                  <c:v>20.783446884155222</c:v>
                </c:pt>
                <c:pt idx="6">
                  <c:v>20.674193376302668</c:v>
                </c:pt>
                <c:pt idx="7">
                  <c:v>20.536775216460189</c:v>
                </c:pt>
                <c:pt idx="8">
                  <c:v>20.371491247415538</c:v>
                </c:pt>
                <c:pt idx="9">
                  <c:v>20.178539559245053</c:v>
                </c:pt>
                <c:pt idx="10">
                  <c:v>19.958145564794503</c:v>
                </c:pt>
                <c:pt idx="11">
                  <c:v>19.710770335793455</c:v>
                </c:pt>
                <c:pt idx="12">
                  <c:v>19.437110602855661</c:v>
                </c:pt>
                <c:pt idx="13">
                  <c:v>19.138042402267427</c:v>
                </c:pt>
                <c:pt idx="14">
                  <c:v>18.814612537622406</c:v>
                </c:pt>
                <c:pt idx="15">
                  <c:v>18.467519447207405</c:v>
                </c:pt>
                <c:pt idx="16">
                  <c:v>18.099331471323936</c:v>
                </c:pt>
                <c:pt idx="17">
                  <c:v>17.711107367277116</c:v>
                </c:pt>
                <c:pt idx="18">
                  <c:v>17.303823924064613</c:v>
                </c:pt>
                <c:pt idx="19">
                  <c:v>16.8781659185886</c:v>
                </c:pt>
                <c:pt idx="20">
                  <c:v>16.43458588421344</c:v>
                </c:pt>
                <c:pt idx="21">
                  <c:v>15.973136758804278</c:v>
                </c:pt>
                <c:pt idx="22">
                  <c:v>15.496185377240135</c:v>
                </c:pt>
                <c:pt idx="23">
                  <c:v>15.003125515580136</c:v>
                </c:pt>
                <c:pt idx="24">
                  <c:v>14.493989619612639</c:v>
                </c:pt>
                <c:pt idx="25">
                  <c:v>14.867123016714995</c:v>
                </c:pt>
                <c:pt idx="26">
                  <c:v>14.492372453212694</c:v>
                </c:pt>
                <c:pt idx="27">
                  <c:v>14.145087249577035</c:v>
                </c:pt>
                <c:pt idx="28">
                  <c:v>13.827399435639377</c:v>
                </c:pt>
                <c:pt idx="29">
                  <c:v>13.540308000147323</c:v>
                </c:pt>
                <c:pt idx="30">
                  <c:v>13.285933019220815</c:v>
                </c:pt>
                <c:pt idx="31">
                  <c:v>13.066328823566424</c:v>
                </c:pt>
                <c:pt idx="32">
                  <c:v>12.883029757440058</c:v>
                </c:pt>
                <c:pt idx="33">
                  <c:v>12.736941741406916</c:v>
                </c:pt>
                <c:pt idx="34">
                  <c:v>12.628449001908258</c:v>
                </c:pt>
                <c:pt idx="35">
                  <c:v>12.561047145724272</c:v>
                </c:pt>
                <c:pt idx="36">
                  <c:v>12.532558035850496</c:v>
                </c:pt>
                <c:pt idx="37">
                  <c:v>12.536681212484803</c:v>
                </c:pt>
                <c:pt idx="38">
                  <c:v>12.576247143745405</c:v>
                </c:pt>
                <c:pt idx="39">
                  <c:v>12.651542718708471</c:v>
                </c:pt>
                <c:pt idx="40">
                  <c:v>12.761771307885642</c:v>
                </c:pt>
                <c:pt idx="41">
                  <c:v>12.905625687539546</c:v>
                </c:pt>
                <c:pt idx="42">
                  <c:v>13.081281208991955</c:v>
                </c:pt>
                <c:pt idx="43">
                  <c:v>13.286481182277164</c:v>
                </c:pt>
                <c:pt idx="44">
                  <c:v>13.518770827352959</c:v>
                </c:pt>
                <c:pt idx="45">
                  <c:v>13.77567914128298</c:v>
                </c:pt>
                <c:pt idx="46">
                  <c:v>14.054774397611601</c:v>
                </c:pt>
                <c:pt idx="47">
                  <c:v>14.353523263335189</c:v>
                </c:pt>
                <c:pt idx="48">
                  <c:v>14.669080755114548</c:v>
                </c:pt>
                <c:pt idx="49">
                  <c:v>14.99816984832283</c:v>
                </c:pt>
                <c:pt idx="50">
                  <c:v>15.337014877796166</c:v>
                </c:pt>
                <c:pt idx="51">
                  <c:v>15.681435459852196</c:v>
                </c:pt>
                <c:pt idx="52">
                  <c:v>16.027070197463019</c:v>
                </c:pt>
                <c:pt idx="53">
                  <c:v>16.369376680254902</c:v>
                </c:pt>
                <c:pt idx="54">
                  <c:v>16.704070356488195</c:v>
                </c:pt>
                <c:pt idx="55">
                  <c:v>17.02645170986651</c:v>
                </c:pt>
                <c:pt idx="56">
                  <c:v>17.331515550613386</c:v>
                </c:pt>
                <c:pt idx="57">
                  <c:v>17.613744387030597</c:v>
                </c:pt>
                <c:pt idx="58">
                  <c:v>17.866951319575254</c:v>
                </c:pt>
                <c:pt idx="59">
                  <c:v>18.084450808167446</c:v>
                </c:pt>
                <c:pt idx="60">
                  <c:v>18.259128686785669</c:v>
                </c:pt>
                <c:pt idx="61">
                  <c:v>18.383570238947829</c:v>
                </c:pt>
                <c:pt idx="62">
                  <c:v>18.449959444999688</c:v>
                </c:pt>
                <c:pt idx="63">
                  <c:v>18.449879184365219</c:v>
                </c:pt>
                <c:pt idx="64">
                  <c:v>18.369685149192794</c:v>
                </c:pt>
                <c:pt idx="65">
                  <c:v>18.206018346548031</c:v>
                </c:pt>
                <c:pt idx="66">
                  <c:v>17.946638175845123</c:v>
                </c:pt>
                <c:pt idx="67">
                  <c:v>17.577873006463044</c:v>
                </c:pt>
                <c:pt idx="68">
                  <c:v>17.086006808280938</c:v>
                </c:pt>
                <c:pt idx="69">
                  <c:v>16.456022304296447</c:v>
                </c:pt>
                <c:pt idx="70">
                  <c:v>15.671677815914149</c:v>
                </c:pt>
                <c:pt idx="71">
                  <c:v>14.715304049849493</c:v>
                </c:pt>
                <c:pt idx="72">
                  <c:v>13.87376873642204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5-5613-4D3A-BC24-D4247BF3C4EA}"/>
            </c:ext>
          </c:extLst>
        </c:ser>
        <c:ser>
          <c:idx val="22"/>
          <c:order val="22"/>
          <c:tx>
            <c:strRef>
              <c:f>Лист1!$X$1</c:f>
              <c:strCache>
                <c:ptCount val="1"/>
                <c:pt idx="0">
                  <c:v>g60402073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Лист1!$X$2:$X$74</c:f>
              <c:numCache>
                <c:formatCode>0.00</c:formatCode>
                <c:ptCount val="73"/>
                <c:pt idx="0">
                  <c:v>21.439700523018836</c:v>
                </c:pt>
                <c:pt idx="1">
                  <c:v>21.580892640352246</c:v>
                </c:pt>
                <c:pt idx="2">
                  <c:v>21.695965898036938</c:v>
                </c:pt>
                <c:pt idx="3">
                  <c:v>20.906682819128019</c:v>
                </c:pt>
                <c:pt idx="4">
                  <c:v>20.860862535238226</c:v>
                </c:pt>
                <c:pt idx="5">
                  <c:v>20.783446884155222</c:v>
                </c:pt>
                <c:pt idx="6">
                  <c:v>20.674193376302668</c:v>
                </c:pt>
                <c:pt idx="7">
                  <c:v>20.536775216460189</c:v>
                </c:pt>
                <c:pt idx="8">
                  <c:v>20.371491247415538</c:v>
                </c:pt>
                <c:pt idx="9">
                  <c:v>20.178539559245053</c:v>
                </c:pt>
                <c:pt idx="10">
                  <c:v>19.958145564794503</c:v>
                </c:pt>
                <c:pt idx="11">
                  <c:v>19.710770335793455</c:v>
                </c:pt>
                <c:pt idx="12">
                  <c:v>19.437110602855661</c:v>
                </c:pt>
                <c:pt idx="13">
                  <c:v>19.138042402267427</c:v>
                </c:pt>
                <c:pt idx="14">
                  <c:v>18.814612537622406</c:v>
                </c:pt>
                <c:pt idx="15">
                  <c:v>18.467519447207405</c:v>
                </c:pt>
                <c:pt idx="16">
                  <c:v>18.099331471323936</c:v>
                </c:pt>
                <c:pt idx="17">
                  <c:v>17.711107367277116</c:v>
                </c:pt>
                <c:pt idx="18">
                  <c:v>17.303823924064613</c:v>
                </c:pt>
                <c:pt idx="19">
                  <c:v>16.8781659185886</c:v>
                </c:pt>
                <c:pt idx="20">
                  <c:v>16.43458588421344</c:v>
                </c:pt>
                <c:pt idx="21">
                  <c:v>15.973136758804278</c:v>
                </c:pt>
                <c:pt idx="22">
                  <c:v>15.496185377240135</c:v>
                </c:pt>
                <c:pt idx="23">
                  <c:v>15.003125515580136</c:v>
                </c:pt>
                <c:pt idx="24">
                  <c:v>14.493989619612639</c:v>
                </c:pt>
                <c:pt idx="25">
                  <c:v>14.867123016714995</c:v>
                </c:pt>
                <c:pt idx="26">
                  <c:v>14.492372453212694</c:v>
                </c:pt>
                <c:pt idx="27">
                  <c:v>14.145087249577035</c:v>
                </c:pt>
                <c:pt idx="28">
                  <c:v>13.827399435639377</c:v>
                </c:pt>
                <c:pt idx="29">
                  <c:v>13.540308000147323</c:v>
                </c:pt>
                <c:pt idx="30">
                  <c:v>13.285933019220815</c:v>
                </c:pt>
                <c:pt idx="31">
                  <c:v>13.066328823566424</c:v>
                </c:pt>
                <c:pt idx="32">
                  <c:v>12.883029757440058</c:v>
                </c:pt>
                <c:pt idx="33">
                  <c:v>12.736941741406916</c:v>
                </c:pt>
                <c:pt idx="34">
                  <c:v>12.628449001908258</c:v>
                </c:pt>
                <c:pt idx="35">
                  <c:v>12.561047145724272</c:v>
                </c:pt>
                <c:pt idx="36">
                  <c:v>12.532558035850496</c:v>
                </c:pt>
                <c:pt idx="37">
                  <c:v>12.536681212484803</c:v>
                </c:pt>
                <c:pt idx="38">
                  <c:v>12.576247143745405</c:v>
                </c:pt>
                <c:pt idx="39">
                  <c:v>12.651542718708471</c:v>
                </c:pt>
                <c:pt idx="40">
                  <c:v>12.761771307885642</c:v>
                </c:pt>
                <c:pt idx="41">
                  <c:v>12.905625687539546</c:v>
                </c:pt>
                <c:pt idx="42">
                  <c:v>13.081281208991955</c:v>
                </c:pt>
                <c:pt idx="43">
                  <c:v>13.286481182277164</c:v>
                </c:pt>
                <c:pt idx="44">
                  <c:v>13.518770827352959</c:v>
                </c:pt>
                <c:pt idx="45">
                  <c:v>13.77567914128298</c:v>
                </c:pt>
                <c:pt idx="46">
                  <c:v>14.054774397611601</c:v>
                </c:pt>
                <c:pt idx="47">
                  <c:v>14.353523263335189</c:v>
                </c:pt>
                <c:pt idx="48">
                  <c:v>14.669080755114548</c:v>
                </c:pt>
                <c:pt idx="49">
                  <c:v>14.99816984832283</c:v>
                </c:pt>
                <c:pt idx="50">
                  <c:v>15.337014877796166</c:v>
                </c:pt>
                <c:pt idx="51">
                  <c:v>15.681435459852196</c:v>
                </c:pt>
                <c:pt idx="52">
                  <c:v>16.027070197463019</c:v>
                </c:pt>
                <c:pt idx="53">
                  <c:v>16.369376680254902</c:v>
                </c:pt>
                <c:pt idx="54">
                  <c:v>16.704070356488195</c:v>
                </c:pt>
                <c:pt idx="55">
                  <c:v>17.02645170986651</c:v>
                </c:pt>
                <c:pt idx="56">
                  <c:v>17.331515550613386</c:v>
                </c:pt>
                <c:pt idx="57">
                  <c:v>17.613744387030597</c:v>
                </c:pt>
                <c:pt idx="58">
                  <c:v>17.866951319575254</c:v>
                </c:pt>
                <c:pt idx="59">
                  <c:v>18.084450808167446</c:v>
                </c:pt>
                <c:pt idx="60">
                  <c:v>18.259128686785669</c:v>
                </c:pt>
                <c:pt idx="61">
                  <c:v>18.383570238947829</c:v>
                </c:pt>
                <c:pt idx="62">
                  <c:v>18.449959444999688</c:v>
                </c:pt>
                <c:pt idx="63">
                  <c:v>18.449879184365219</c:v>
                </c:pt>
                <c:pt idx="64">
                  <c:v>18.369685149192794</c:v>
                </c:pt>
                <c:pt idx="65">
                  <c:v>18.206018346548031</c:v>
                </c:pt>
                <c:pt idx="66">
                  <c:v>17.946638175845123</c:v>
                </c:pt>
                <c:pt idx="67">
                  <c:v>17.577873006463044</c:v>
                </c:pt>
                <c:pt idx="68">
                  <c:v>17.086006808280938</c:v>
                </c:pt>
                <c:pt idx="69">
                  <c:v>16.456022304296447</c:v>
                </c:pt>
                <c:pt idx="70">
                  <c:v>15.671677815914149</c:v>
                </c:pt>
                <c:pt idx="71">
                  <c:v>14.715304049849493</c:v>
                </c:pt>
                <c:pt idx="72">
                  <c:v>13.87376873642204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6-5613-4D3A-BC24-D4247BF3C4EA}"/>
            </c:ext>
          </c:extLst>
        </c:ser>
        <c:ser>
          <c:idx val="23"/>
          <c:order val="23"/>
          <c:tx>
            <c:strRef>
              <c:f>Лист1!$Y$1</c:f>
              <c:strCache>
                <c:ptCount val="1"/>
                <c:pt idx="0">
                  <c:v>g60402074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Лист1!$Y$2:$Y$74</c:f>
              <c:numCache>
                <c:formatCode>0.00</c:formatCode>
                <c:ptCount val="73"/>
                <c:pt idx="0">
                  <c:v>19.256194594502407</c:v>
                </c:pt>
                <c:pt idx="1">
                  <c:v>19.298247751593582</c:v>
                </c:pt>
                <c:pt idx="2">
                  <c:v>19.406859174370744</c:v>
                </c:pt>
                <c:pt idx="3">
                  <c:v>18.466491428017594</c:v>
                </c:pt>
                <c:pt idx="4">
                  <c:v>18.403464630246141</c:v>
                </c:pt>
                <c:pt idx="5">
                  <c:v>18.308429208397847</c:v>
                </c:pt>
                <c:pt idx="6">
                  <c:v>18.181432977318753</c:v>
                </c:pt>
                <c:pt idx="7">
                  <c:v>18.026424077153187</c:v>
                </c:pt>
                <c:pt idx="8">
                  <c:v>17.844088992476433</c:v>
                </c:pt>
                <c:pt idx="9">
                  <c:v>17.635056146979302</c:v>
                </c:pt>
                <c:pt idx="10">
                  <c:v>17.399921518564192</c:v>
                </c:pt>
                <c:pt idx="11">
                  <c:v>17.139463806152314</c:v>
                </c:pt>
                <c:pt idx="12">
                  <c:v>16.854618814587546</c:v>
                </c:pt>
                <c:pt idx="13">
                  <c:v>16.546409440040556</c:v>
                </c:pt>
                <c:pt idx="14">
                  <c:v>16.215954208373972</c:v>
                </c:pt>
                <c:pt idx="15">
                  <c:v>15.864033526182126</c:v>
                </c:pt>
                <c:pt idx="16">
                  <c:v>15.493038135766966</c:v>
                </c:pt>
                <c:pt idx="17">
                  <c:v>15.103943118452996</c:v>
                </c:pt>
                <c:pt idx="18">
                  <c:v>14.697465696930863</c:v>
                </c:pt>
                <c:pt idx="19">
                  <c:v>14.273914106190153</c:v>
                </c:pt>
                <c:pt idx="20">
                  <c:v>13.833310545980925</c:v>
                </c:pt>
                <c:pt idx="21">
                  <c:v>13.37540911138057</c:v>
                </c:pt>
                <c:pt idx="22">
                  <c:v>12.90196187496181</c:v>
                </c:pt>
                <c:pt idx="23">
                  <c:v>12.412045839428876</c:v>
                </c:pt>
                <c:pt idx="24">
                  <c:v>11.905230671167343</c:v>
                </c:pt>
                <c:pt idx="25">
                  <c:v>12.506461375951725</c:v>
                </c:pt>
                <c:pt idx="26">
                  <c:v>12.150988733768445</c:v>
                </c:pt>
                <c:pt idx="27">
                  <c:v>11.822991697490174</c:v>
                </c:pt>
                <c:pt idx="28">
                  <c:v>11.524408476054614</c:v>
                </c:pt>
                <c:pt idx="29">
                  <c:v>11.256113398075071</c:v>
                </c:pt>
                <c:pt idx="30">
                  <c:v>11.019879882037632</c:v>
                </c:pt>
                <c:pt idx="31">
                  <c:v>10.817327655851814</c:v>
                </c:pt>
                <c:pt idx="32">
                  <c:v>10.649548776447752</c:v>
                </c:pt>
                <c:pt idx="33">
                  <c:v>10.517045299708791</c:v>
                </c:pt>
                <c:pt idx="34">
                  <c:v>10.419848817586882</c:v>
                </c:pt>
                <c:pt idx="35">
                  <c:v>10.361007526516886</c:v>
                </c:pt>
                <c:pt idx="36">
                  <c:v>10.338249367475473</c:v>
                </c:pt>
                <c:pt idx="37">
                  <c:v>10.345551377534841</c:v>
                </c:pt>
                <c:pt idx="38">
                  <c:v>10.38559374958275</c:v>
                </c:pt>
                <c:pt idx="39">
                  <c:v>10.458741925656783</c:v>
                </c:pt>
                <c:pt idx="40">
                  <c:v>10.56437602043149</c:v>
                </c:pt>
                <c:pt idx="41">
                  <c:v>10.701357015967341</c:v>
                </c:pt>
                <c:pt idx="42">
                  <c:v>10.867984923720346</c:v>
                </c:pt>
                <c:pt idx="43">
                  <c:v>11.062132836878249</c:v>
                </c:pt>
                <c:pt idx="44">
                  <c:v>11.281495396792884</c:v>
                </c:pt>
                <c:pt idx="45">
                  <c:v>11.523816767334903</c:v>
                </c:pt>
                <c:pt idx="46">
                  <c:v>11.786923080682755</c:v>
                </c:pt>
                <c:pt idx="47">
                  <c:v>12.068552523851354</c:v>
                </c:pt>
                <c:pt idx="48">
                  <c:v>12.366102603077836</c:v>
                </c:pt>
                <c:pt idx="49">
                  <c:v>12.676452545821663</c:v>
                </c:pt>
                <c:pt idx="50">
                  <c:v>12.99590609371662</c:v>
                </c:pt>
                <c:pt idx="51">
                  <c:v>13.320301647484246</c:v>
                </c:pt>
                <c:pt idx="52">
                  <c:v>13.645270979404438</c:v>
                </c:pt>
                <c:pt idx="53">
                  <c:v>13.966257163882247</c:v>
                </c:pt>
                <c:pt idx="54">
                  <c:v>14.278996141254861</c:v>
                </c:pt>
                <c:pt idx="55">
                  <c:v>14.578739726543375</c:v>
                </c:pt>
                <c:pt idx="56">
                  <c:v>14.860391369461977</c:v>
                </c:pt>
                <c:pt idx="57">
                  <c:v>15.118234634399407</c:v>
                </c:pt>
                <c:pt idx="58">
                  <c:v>15.345790609717342</c:v>
                </c:pt>
                <c:pt idx="59">
                  <c:v>15.536008313298177</c:v>
                </c:pt>
                <c:pt idx="60">
                  <c:v>15.681372275948524</c:v>
                </c:pt>
                <c:pt idx="61">
                  <c:v>15.774054524302437</c:v>
                </c:pt>
                <c:pt idx="62">
                  <c:v>15.805822366476052</c:v>
                </c:pt>
                <c:pt idx="63">
                  <c:v>15.76780614852904</c:v>
                </c:pt>
                <c:pt idx="64">
                  <c:v>15.645635801553684</c:v>
                </c:pt>
                <c:pt idx="65">
                  <c:v>15.43565519750115</c:v>
                </c:pt>
                <c:pt idx="66">
                  <c:v>15.124935543537113</c:v>
                </c:pt>
                <c:pt idx="67">
                  <c:v>14.699029925465554</c:v>
                </c:pt>
                <c:pt idx="68">
                  <c:v>14.14343422204251</c:v>
                </c:pt>
                <c:pt idx="69">
                  <c:v>13.44234648048872</c:v>
                </c:pt>
                <c:pt idx="70">
                  <c:v>12.578757423162449</c:v>
                </c:pt>
                <c:pt idx="71">
                  <c:v>11.534307003021228</c:v>
                </c:pt>
                <c:pt idx="72">
                  <c:v>10.6205635875463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7-5613-4D3A-BC24-D4247BF3C4EA}"/>
            </c:ext>
          </c:extLst>
        </c:ser>
        <c:ser>
          <c:idx val="24"/>
          <c:order val="24"/>
          <c:tx>
            <c:strRef>
              <c:f>Лист1!$Z$1</c:f>
              <c:strCache>
                <c:ptCount val="1"/>
                <c:pt idx="0">
                  <c:v>g60402076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Лист1!$Z$2:$Z$74</c:f>
              <c:numCache>
                <c:formatCode>0.00</c:formatCode>
                <c:ptCount val="73"/>
                <c:pt idx="0">
                  <c:v>20.761018306016869</c:v>
                </c:pt>
                <c:pt idx="1">
                  <c:v>20.870198383927335</c:v>
                </c:pt>
                <c:pt idx="2">
                  <c:v>20.978953251242583</c:v>
                </c:pt>
                <c:pt idx="3">
                  <c:v>20.181813168525686</c:v>
                </c:pt>
                <c:pt idx="4">
                  <c:v>20.128641352057429</c:v>
                </c:pt>
                <c:pt idx="5">
                  <c:v>20.044295963644956</c:v>
                </c:pt>
                <c:pt idx="6">
                  <c:v>19.928604528307861</c:v>
                </c:pt>
                <c:pt idx="7">
                  <c:v>19.785173651576009</c:v>
                </c:pt>
                <c:pt idx="8">
                  <c:v>19.614365360140759</c:v>
                </c:pt>
                <c:pt idx="9">
                  <c:v>19.416464835405343</c:v>
                </c:pt>
                <c:pt idx="10">
                  <c:v>19.191762381792032</c:v>
                </c:pt>
                <c:pt idx="11">
                  <c:v>18.940760055184352</c:v>
                </c:pt>
                <c:pt idx="12">
                  <c:v>18.664159709215149</c:v>
                </c:pt>
                <c:pt idx="13">
                  <c:v>18.362822011113156</c:v>
                </c:pt>
                <c:pt idx="14">
                  <c:v>18.037742534279769</c:v>
                </c:pt>
                <c:pt idx="15">
                  <c:v>17.689571902155858</c:v>
                </c:pt>
                <c:pt idx="16">
                  <c:v>17.320764040946941</c:v>
                </c:pt>
                <c:pt idx="17">
                  <c:v>16.932295739650677</c:v>
                </c:pt>
                <c:pt idx="18">
                  <c:v>16.525036203861227</c:v>
                </c:pt>
                <c:pt idx="19">
                  <c:v>16.099559211730924</c:v>
                </c:pt>
                <c:pt idx="20">
                  <c:v>15.656199467182159</c:v>
                </c:pt>
                <c:pt idx="21">
                  <c:v>15.194893786311139</c:v>
                </c:pt>
                <c:pt idx="22">
                  <c:v>14.717911666631682</c:v>
                </c:pt>
                <c:pt idx="23">
                  <c:v>14.224545277655087</c:v>
                </c:pt>
                <c:pt idx="24">
                  <c:v>13.714740827679632</c:v>
                </c:pt>
                <c:pt idx="25">
                  <c:v>14.109545449912543</c:v>
                </c:pt>
                <c:pt idx="26">
                  <c:v>13.737103660404674</c:v>
                </c:pt>
                <c:pt idx="27">
                  <c:v>13.391703727841348</c:v>
                </c:pt>
                <c:pt idx="28">
                  <c:v>13.075459751486767</c:v>
                </c:pt>
                <c:pt idx="29">
                  <c:v>12.789409142732577</c:v>
                </c:pt>
                <c:pt idx="30">
                  <c:v>12.535630139708465</c:v>
                </c:pt>
                <c:pt idx="31">
                  <c:v>12.316126696765377</c:v>
                </c:pt>
                <c:pt idx="32">
                  <c:v>12.132399858534333</c:v>
                </c:pt>
                <c:pt idx="33">
                  <c:v>11.98535639941689</c:v>
                </c:pt>
                <c:pt idx="34">
                  <c:v>11.875406160950636</c:v>
                </c:pt>
                <c:pt idx="35">
                  <c:v>11.806067803502057</c:v>
                </c:pt>
                <c:pt idx="36">
                  <c:v>11.775269065797319</c:v>
                </c:pt>
                <c:pt idx="37">
                  <c:v>11.7768281713128</c:v>
                </c:pt>
                <c:pt idx="38">
                  <c:v>11.813638772070391</c:v>
                </c:pt>
                <c:pt idx="39">
                  <c:v>11.886080825328774</c:v>
                </c:pt>
                <c:pt idx="40">
                  <c:v>11.993459308147418</c:v>
                </c:pt>
                <c:pt idx="41">
                  <c:v>12.134569457173312</c:v>
                </c:pt>
                <c:pt idx="42">
                  <c:v>12.307669445872264</c:v>
                </c:pt>
                <c:pt idx="43">
                  <c:v>12.510589675605239</c:v>
                </c:pt>
                <c:pt idx="44">
                  <c:v>12.740941111743394</c:v>
                </c:pt>
                <c:pt idx="45">
                  <c:v>12.996312519907933</c:v>
                </c:pt>
                <c:pt idx="46">
                  <c:v>13.274314865469901</c:v>
                </c:pt>
                <c:pt idx="47">
                  <c:v>13.572447261214201</c:v>
                </c:pt>
                <c:pt idx="48">
                  <c:v>13.887880092859263</c:v>
                </c:pt>
                <c:pt idx="49">
                  <c:v>14.217329505085921</c:v>
                </c:pt>
                <c:pt idx="50">
                  <c:v>14.557004463672621</c:v>
                </c:pt>
                <c:pt idx="51">
                  <c:v>14.902678477764123</c:v>
                </c:pt>
                <c:pt idx="52">
                  <c:v>15.249945750832518</c:v>
                </c:pt>
                <c:pt idx="53">
                  <c:v>15.594197273254363</c:v>
                </c:pt>
                <c:pt idx="54">
                  <c:v>15.931066524982427</c:v>
                </c:pt>
                <c:pt idx="55">
                  <c:v>16.255770313739752</c:v>
                </c:pt>
                <c:pt idx="56">
                  <c:v>16.563219773769376</c:v>
                </c:pt>
                <c:pt idx="57">
                  <c:v>16.847784706950176</c:v>
                </c:pt>
                <c:pt idx="58">
                  <c:v>17.103184291720339</c:v>
                </c:pt>
                <c:pt idx="59">
                  <c:v>17.322613450884806</c:v>
                </c:pt>
                <c:pt idx="60">
                  <c:v>17.498853850364668</c:v>
                </c:pt>
                <c:pt idx="61">
                  <c:v>17.624378067255005</c:v>
                </c:pt>
                <c:pt idx="62">
                  <c:v>17.691272744536374</c:v>
                </c:pt>
                <c:pt idx="63">
                  <c:v>17.691021716594669</c:v>
                </c:pt>
                <c:pt idx="64">
                  <c:v>17.6098406463861</c:v>
                </c:pt>
                <c:pt idx="65">
                  <c:v>17.444368833303422</c:v>
                </c:pt>
                <c:pt idx="66">
                  <c:v>17.182270047068549</c:v>
                </c:pt>
                <c:pt idx="67">
                  <c:v>16.809807765483843</c:v>
                </c:pt>
                <c:pt idx="68">
                  <c:v>16.313199359178512</c:v>
                </c:pt>
                <c:pt idx="69">
                  <c:v>15.677403643727303</c:v>
                </c:pt>
                <c:pt idx="70">
                  <c:v>14.886151617765426</c:v>
                </c:pt>
                <c:pt idx="71">
                  <c:v>13.921780818700755</c:v>
                </c:pt>
                <c:pt idx="72">
                  <c:v>13.073546303808644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8-5613-4D3A-BC24-D4247BF3C4EA}"/>
            </c:ext>
          </c:extLst>
        </c:ser>
        <c:ser>
          <c:idx val="25"/>
          <c:order val="25"/>
          <c:tx>
            <c:strRef>
              <c:f>Лист1!$AA$1</c:f>
              <c:strCache>
                <c:ptCount val="1"/>
                <c:pt idx="0">
                  <c:v>g60402077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Лист1!$AA$2:$AA$74</c:f>
              <c:numCache>
                <c:formatCode>0.00</c:formatCode>
                <c:ptCount val="73"/>
                <c:pt idx="0">
                  <c:v>20.761018306016869</c:v>
                </c:pt>
                <c:pt idx="1">
                  <c:v>20.870198383927335</c:v>
                </c:pt>
                <c:pt idx="2">
                  <c:v>20.978953251242583</c:v>
                </c:pt>
                <c:pt idx="3">
                  <c:v>20.181813168525686</c:v>
                </c:pt>
                <c:pt idx="4">
                  <c:v>20.128641352057429</c:v>
                </c:pt>
                <c:pt idx="5">
                  <c:v>20.044295963644956</c:v>
                </c:pt>
                <c:pt idx="6">
                  <c:v>19.928604528307861</c:v>
                </c:pt>
                <c:pt idx="7">
                  <c:v>19.785173651576009</c:v>
                </c:pt>
                <c:pt idx="8">
                  <c:v>19.614365360140759</c:v>
                </c:pt>
                <c:pt idx="9">
                  <c:v>19.416464835405343</c:v>
                </c:pt>
                <c:pt idx="10">
                  <c:v>19.191762381792032</c:v>
                </c:pt>
                <c:pt idx="11">
                  <c:v>18.940760055184352</c:v>
                </c:pt>
                <c:pt idx="12">
                  <c:v>18.664159709215149</c:v>
                </c:pt>
                <c:pt idx="13">
                  <c:v>18.362822011113156</c:v>
                </c:pt>
                <c:pt idx="14">
                  <c:v>18.037742534279769</c:v>
                </c:pt>
                <c:pt idx="15">
                  <c:v>17.689571902155858</c:v>
                </c:pt>
                <c:pt idx="16">
                  <c:v>17.320764040946941</c:v>
                </c:pt>
                <c:pt idx="17">
                  <c:v>16.932295739650677</c:v>
                </c:pt>
                <c:pt idx="18">
                  <c:v>16.525036203861227</c:v>
                </c:pt>
                <c:pt idx="19">
                  <c:v>16.099559211730924</c:v>
                </c:pt>
                <c:pt idx="20">
                  <c:v>15.656199467182159</c:v>
                </c:pt>
                <c:pt idx="21">
                  <c:v>15.194893786311139</c:v>
                </c:pt>
                <c:pt idx="22">
                  <c:v>14.717911666631682</c:v>
                </c:pt>
                <c:pt idx="23">
                  <c:v>14.224545277655087</c:v>
                </c:pt>
                <c:pt idx="24">
                  <c:v>13.714740827679632</c:v>
                </c:pt>
                <c:pt idx="25">
                  <c:v>14.109545449912543</c:v>
                </c:pt>
                <c:pt idx="26">
                  <c:v>13.737103660404674</c:v>
                </c:pt>
                <c:pt idx="27">
                  <c:v>13.391703727841348</c:v>
                </c:pt>
                <c:pt idx="28">
                  <c:v>13.075459751486767</c:v>
                </c:pt>
                <c:pt idx="29">
                  <c:v>12.789409142732577</c:v>
                </c:pt>
                <c:pt idx="30">
                  <c:v>12.535630139708465</c:v>
                </c:pt>
                <c:pt idx="31">
                  <c:v>12.316126696765377</c:v>
                </c:pt>
                <c:pt idx="32">
                  <c:v>12.132399858534333</c:v>
                </c:pt>
                <c:pt idx="33">
                  <c:v>11.98535639941689</c:v>
                </c:pt>
                <c:pt idx="34">
                  <c:v>11.875406160950636</c:v>
                </c:pt>
                <c:pt idx="35">
                  <c:v>11.806067803502057</c:v>
                </c:pt>
                <c:pt idx="36">
                  <c:v>11.775269065797319</c:v>
                </c:pt>
                <c:pt idx="37">
                  <c:v>11.7768281713128</c:v>
                </c:pt>
                <c:pt idx="38">
                  <c:v>11.813638772070391</c:v>
                </c:pt>
                <c:pt idx="39">
                  <c:v>11.886080825328774</c:v>
                </c:pt>
                <c:pt idx="40">
                  <c:v>11.993459308147418</c:v>
                </c:pt>
                <c:pt idx="41">
                  <c:v>12.134569457173312</c:v>
                </c:pt>
                <c:pt idx="42">
                  <c:v>12.307669445872264</c:v>
                </c:pt>
                <c:pt idx="43">
                  <c:v>12.510589675605239</c:v>
                </c:pt>
                <c:pt idx="44">
                  <c:v>12.740941111743394</c:v>
                </c:pt>
                <c:pt idx="45">
                  <c:v>12.996312519907933</c:v>
                </c:pt>
                <c:pt idx="46">
                  <c:v>13.274314865469901</c:v>
                </c:pt>
                <c:pt idx="47">
                  <c:v>13.572447261214201</c:v>
                </c:pt>
                <c:pt idx="48">
                  <c:v>13.887880092859263</c:v>
                </c:pt>
                <c:pt idx="49">
                  <c:v>14.217329505085921</c:v>
                </c:pt>
                <c:pt idx="50">
                  <c:v>14.557004463672621</c:v>
                </c:pt>
                <c:pt idx="51">
                  <c:v>14.902678477764123</c:v>
                </c:pt>
                <c:pt idx="52">
                  <c:v>15.249945750832518</c:v>
                </c:pt>
                <c:pt idx="53">
                  <c:v>15.594197273254363</c:v>
                </c:pt>
                <c:pt idx="54">
                  <c:v>15.931066524982427</c:v>
                </c:pt>
                <c:pt idx="55">
                  <c:v>16.255770313739752</c:v>
                </c:pt>
                <c:pt idx="56">
                  <c:v>16.563219773769376</c:v>
                </c:pt>
                <c:pt idx="57">
                  <c:v>16.847784706950176</c:v>
                </c:pt>
                <c:pt idx="58">
                  <c:v>17.103184291720339</c:v>
                </c:pt>
                <c:pt idx="59">
                  <c:v>17.322613450884806</c:v>
                </c:pt>
                <c:pt idx="60">
                  <c:v>17.498853850364668</c:v>
                </c:pt>
                <c:pt idx="61">
                  <c:v>17.624378067255005</c:v>
                </c:pt>
                <c:pt idx="62">
                  <c:v>17.691272744536374</c:v>
                </c:pt>
                <c:pt idx="63">
                  <c:v>17.691021716594669</c:v>
                </c:pt>
                <c:pt idx="64">
                  <c:v>17.6098406463861</c:v>
                </c:pt>
                <c:pt idx="65">
                  <c:v>17.444368833303422</c:v>
                </c:pt>
                <c:pt idx="66">
                  <c:v>17.182270047068549</c:v>
                </c:pt>
                <c:pt idx="67">
                  <c:v>16.809807765483843</c:v>
                </c:pt>
                <c:pt idx="68">
                  <c:v>16.313199359178512</c:v>
                </c:pt>
                <c:pt idx="69">
                  <c:v>15.677403643727303</c:v>
                </c:pt>
                <c:pt idx="70">
                  <c:v>14.886151617765426</c:v>
                </c:pt>
                <c:pt idx="71">
                  <c:v>13.921780818700755</c:v>
                </c:pt>
                <c:pt idx="72">
                  <c:v>13.073546303808644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9-5613-4D3A-BC24-D4247BF3C4EA}"/>
            </c:ext>
          </c:extLst>
        </c:ser>
        <c:ser>
          <c:idx val="26"/>
          <c:order val="26"/>
          <c:tx>
            <c:strRef>
              <c:f>Лист1!$AB$1</c:f>
              <c:strCache>
                <c:ptCount val="1"/>
                <c:pt idx="0">
                  <c:v>g60402078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Лист1!$AB$2:$AB$74</c:f>
              <c:numCache>
                <c:formatCode>0.00</c:formatCode>
                <c:ptCount val="73"/>
                <c:pt idx="0">
                  <c:v>20.337667366862242</c:v>
                </c:pt>
                <c:pt idx="1">
                  <c:v>20.457233512401569</c:v>
                </c:pt>
                <c:pt idx="2">
                  <c:v>20.558467787504163</c:v>
                </c:pt>
                <c:pt idx="3">
                  <c:v>19.842401191592216</c:v>
                </c:pt>
                <c:pt idx="4">
                  <c:v>19.787876898050293</c:v>
                </c:pt>
                <c:pt idx="5">
                  <c:v>19.706786334514607</c:v>
                </c:pt>
                <c:pt idx="6">
                  <c:v>19.597324490547127</c:v>
                </c:pt>
                <c:pt idx="7">
                  <c:v>19.462107521295522</c:v>
                </c:pt>
                <c:pt idx="8">
                  <c:v>19.301046627759902</c:v>
                </c:pt>
                <c:pt idx="9">
                  <c:v>19.114044472575173</c:v>
                </c:pt>
                <c:pt idx="10">
                  <c:v>18.901024210452977</c:v>
                </c:pt>
                <c:pt idx="11">
                  <c:v>18.662107086181624</c:v>
                </c:pt>
                <c:pt idx="12">
                  <c:v>18.397600480914061</c:v>
                </c:pt>
                <c:pt idx="13">
                  <c:v>18.107982543110811</c:v>
                </c:pt>
                <c:pt idx="14">
                  <c:v>17.793879988789527</c:v>
                </c:pt>
                <c:pt idx="15">
                  <c:v>17.455554091930338</c:v>
                </c:pt>
                <c:pt idx="16">
                  <c:v>17.095202627778004</c:v>
                </c:pt>
                <c:pt idx="17">
                  <c:v>16.713510373234708</c:v>
                </c:pt>
                <c:pt idx="18">
                  <c:v>16.311174058914141</c:v>
                </c:pt>
                <c:pt idx="19">
                  <c:v>15.888670125603669</c:v>
                </c:pt>
                <c:pt idx="20">
                  <c:v>15.446307662129401</c:v>
                </c:pt>
                <c:pt idx="21">
                  <c:v>14.983820271491956</c:v>
                </c:pt>
                <c:pt idx="22">
                  <c:v>14.503935107588717</c:v>
                </c:pt>
                <c:pt idx="23">
                  <c:v>14.005875179171523</c:v>
                </c:pt>
                <c:pt idx="24">
                  <c:v>13.489781369268883</c:v>
                </c:pt>
                <c:pt idx="25">
                  <c:v>13.768569244444326</c:v>
                </c:pt>
                <c:pt idx="26">
                  <c:v>13.377211560308915</c:v>
                </c:pt>
                <c:pt idx="27">
                  <c:v>13.008232931792701</c:v>
                </c:pt>
                <c:pt idx="28">
                  <c:v>12.664637155830826</c:v>
                </c:pt>
                <c:pt idx="29">
                  <c:v>12.348270227014996</c:v>
                </c:pt>
                <c:pt idx="30">
                  <c:v>12.061872960627065</c:v>
                </c:pt>
                <c:pt idx="31">
                  <c:v>11.808091396093319</c:v>
                </c:pt>
                <c:pt idx="32">
                  <c:v>11.589105378091325</c:v>
                </c:pt>
                <c:pt idx="33">
                  <c:v>11.406532926857443</c:v>
                </c:pt>
                <c:pt idx="34">
                  <c:v>11.261514768004369</c:v>
                </c:pt>
                <c:pt idx="35">
                  <c:v>11.158415713906281</c:v>
                </c:pt>
                <c:pt idx="36">
                  <c:v>11.095906341075866</c:v>
                </c:pt>
                <c:pt idx="37">
                  <c:v>11.068058462440955</c:v>
                </c:pt>
                <c:pt idx="38">
                  <c:v>11.078407815098716</c:v>
                </c:pt>
                <c:pt idx="39">
                  <c:v>11.127843242883671</c:v>
                </c:pt>
                <c:pt idx="40">
                  <c:v>11.216062487661794</c:v>
                </c:pt>
                <c:pt idx="41">
                  <c:v>11.342203174531422</c:v>
                </c:pt>
                <c:pt idx="42">
                  <c:v>11.504826588928685</c:v>
                </c:pt>
                <c:pt idx="43">
                  <c:v>11.70199281424283</c:v>
                </c:pt>
                <c:pt idx="44">
                  <c:v>11.931463091075413</c:v>
                </c:pt>
                <c:pt idx="45">
                  <c:v>12.190868023037902</c:v>
                </c:pt>
                <c:pt idx="46">
                  <c:v>12.477764783799607</c:v>
                </c:pt>
                <c:pt idx="47">
                  <c:v>12.789514164626564</c:v>
                </c:pt>
                <c:pt idx="48">
                  <c:v>13.12309443801637</c:v>
                </c:pt>
                <c:pt idx="49">
                  <c:v>13.474999751150589</c:v>
                </c:pt>
                <c:pt idx="50">
                  <c:v>13.84118889570232</c:v>
                </c:pt>
                <c:pt idx="51">
                  <c:v>14.21715959161515</c:v>
                </c:pt>
                <c:pt idx="52">
                  <c:v>14.59817646145817</c:v>
                </c:pt>
                <c:pt idx="53">
                  <c:v>14.97932055294512</c:v>
                </c:pt>
                <c:pt idx="54">
                  <c:v>15.355679744482005</c:v>
                </c:pt>
                <c:pt idx="55">
                  <c:v>15.722122478485071</c:v>
                </c:pt>
                <c:pt idx="56">
                  <c:v>16.073148339986776</c:v>
                </c:pt>
                <c:pt idx="57">
                  <c:v>16.402766811847677</c:v>
                </c:pt>
                <c:pt idx="58">
                  <c:v>16.704377737641316</c:v>
                </c:pt>
                <c:pt idx="59">
                  <c:v>16.970918181538561</c:v>
                </c:pt>
                <c:pt idx="60">
                  <c:v>17.194946104288061</c:v>
                </c:pt>
                <c:pt idx="61">
                  <c:v>17.368763315677604</c:v>
                </c:pt>
                <c:pt idx="62">
                  <c:v>17.484328383207288</c:v>
                </c:pt>
                <c:pt idx="63">
                  <c:v>17.533080741763062</c:v>
                </c:pt>
                <c:pt idx="64">
                  <c:v>17.501290699839558</c:v>
                </c:pt>
                <c:pt idx="65">
                  <c:v>17.385780277848241</c:v>
                </c:pt>
                <c:pt idx="66">
                  <c:v>17.17449501156803</c:v>
                </c:pt>
                <c:pt idx="67">
                  <c:v>16.854091143608038</c:v>
                </c:pt>
                <c:pt idx="68">
                  <c:v>16.411325669288615</c:v>
                </c:pt>
                <c:pt idx="69">
                  <c:v>15.83179607391352</c:v>
                </c:pt>
                <c:pt idx="70">
                  <c:v>15.099967655539459</c:v>
                </c:pt>
                <c:pt idx="71">
                  <c:v>14.198976288735828</c:v>
                </c:pt>
                <c:pt idx="72">
                  <c:v>13.401386234164196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A-5613-4D3A-BC24-D4247BF3C4EA}"/>
            </c:ext>
          </c:extLst>
        </c:ser>
        <c:ser>
          <c:idx val="27"/>
          <c:order val="27"/>
          <c:tx>
            <c:strRef>
              <c:f>Лист1!$AC$1</c:f>
              <c:strCache>
                <c:ptCount val="1"/>
                <c:pt idx="0">
                  <c:v>g60402082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Лист1!$AC$2:$AC$74</c:f>
              <c:numCache>
                <c:formatCode>0.00</c:formatCode>
                <c:ptCount val="73"/>
                <c:pt idx="0">
                  <c:v>20.337667366862242</c:v>
                </c:pt>
                <c:pt idx="1">
                  <c:v>20.457233512401569</c:v>
                </c:pt>
                <c:pt idx="2">
                  <c:v>20.558467787504163</c:v>
                </c:pt>
                <c:pt idx="3">
                  <c:v>19.842401191592216</c:v>
                </c:pt>
                <c:pt idx="4">
                  <c:v>19.787876898050293</c:v>
                </c:pt>
                <c:pt idx="5">
                  <c:v>19.706786334514607</c:v>
                </c:pt>
                <c:pt idx="6">
                  <c:v>19.597324490547127</c:v>
                </c:pt>
                <c:pt idx="7">
                  <c:v>19.462107521295522</c:v>
                </c:pt>
                <c:pt idx="8">
                  <c:v>19.301046627759902</c:v>
                </c:pt>
                <c:pt idx="9">
                  <c:v>19.114044472575173</c:v>
                </c:pt>
                <c:pt idx="10">
                  <c:v>18.901024210452977</c:v>
                </c:pt>
                <c:pt idx="11">
                  <c:v>18.662107086181624</c:v>
                </c:pt>
                <c:pt idx="12">
                  <c:v>18.397600480914061</c:v>
                </c:pt>
                <c:pt idx="13">
                  <c:v>18.107982543110811</c:v>
                </c:pt>
                <c:pt idx="14">
                  <c:v>17.793879988789527</c:v>
                </c:pt>
                <c:pt idx="15">
                  <c:v>17.455554091930338</c:v>
                </c:pt>
                <c:pt idx="16">
                  <c:v>17.095202627778004</c:v>
                </c:pt>
                <c:pt idx="17">
                  <c:v>16.713510373234708</c:v>
                </c:pt>
                <c:pt idx="18">
                  <c:v>16.311174058914141</c:v>
                </c:pt>
                <c:pt idx="19">
                  <c:v>15.888670125603669</c:v>
                </c:pt>
                <c:pt idx="20">
                  <c:v>15.446307662129401</c:v>
                </c:pt>
                <c:pt idx="21">
                  <c:v>14.983820271491956</c:v>
                </c:pt>
                <c:pt idx="22">
                  <c:v>14.503935107588717</c:v>
                </c:pt>
                <c:pt idx="23">
                  <c:v>14.005875179171523</c:v>
                </c:pt>
                <c:pt idx="24">
                  <c:v>13.489781369268883</c:v>
                </c:pt>
                <c:pt idx="25">
                  <c:v>13.768569244444326</c:v>
                </c:pt>
                <c:pt idx="26">
                  <c:v>13.377211560308915</c:v>
                </c:pt>
                <c:pt idx="27">
                  <c:v>13.008232931792701</c:v>
                </c:pt>
                <c:pt idx="28">
                  <c:v>12.664637155830826</c:v>
                </c:pt>
                <c:pt idx="29">
                  <c:v>12.348270227014996</c:v>
                </c:pt>
                <c:pt idx="30">
                  <c:v>12.061872960627065</c:v>
                </c:pt>
                <c:pt idx="31">
                  <c:v>11.808091396093319</c:v>
                </c:pt>
                <c:pt idx="32">
                  <c:v>11.589105378091325</c:v>
                </c:pt>
                <c:pt idx="33">
                  <c:v>11.406532926857443</c:v>
                </c:pt>
                <c:pt idx="34">
                  <c:v>11.261514768004369</c:v>
                </c:pt>
                <c:pt idx="35">
                  <c:v>11.158415713906281</c:v>
                </c:pt>
                <c:pt idx="36">
                  <c:v>11.095906341075866</c:v>
                </c:pt>
                <c:pt idx="37">
                  <c:v>11.068058462440955</c:v>
                </c:pt>
                <c:pt idx="38">
                  <c:v>11.078407815098716</c:v>
                </c:pt>
                <c:pt idx="39">
                  <c:v>11.127843242883671</c:v>
                </c:pt>
                <c:pt idx="40">
                  <c:v>11.216062487661794</c:v>
                </c:pt>
                <c:pt idx="41">
                  <c:v>11.342203174531422</c:v>
                </c:pt>
                <c:pt idx="42">
                  <c:v>11.504826588928685</c:v>
                </c:pt>
                <c:pt idx="43">
                  <c:v>11.70199281424283</c:v>
                </c:pt>
                <c:pt idx="44">
                  <c:v>11.931463091075413</c:v>
                </c:pt>
                <c:pt idx="45">
                  <c:v>12.190868023037902</c:v>
                </c:pt>
                <c:pt idx="46">
                  <c:v>12.477764783799607</c:v>
                </c:pt>
                <c:pt idx="47">
                  <c:v>12.789514164626564</c:v>
                </c:pt>
                <c:pt idx="48">
                  <c:v>13.12309443801637</c:v>
                </c:pt>
                <c:pt idx="49">
                  <c:v>13.474999751150589</c:v>
                </c:pt>
                <c:pt idx="50">
                  <c:v>13.84118889570232</c:v>
                </c:pt>
                <c:pt idx="51">
                  <c:v>14.21715959161515</c:v>
                </c:pt>
                <c:pt idx="52">
                  <c:v>14.59817646145817</c:v>
                </c:pt>
                <c:pt idx="53">
                  <c:v>14.97932055294512</c:v>
                </c:pt>
                <c:pt idx="54">
                  <c:v>15.355679744482005</c:v>
                </c:pt>
                <c:pt idx="55">
                  <c:v>15.722122478485071</c:v>
                </c:pt>
                <c:pt idx="56">
                  <c:v>16.073148339986776</c:v>
                </c:pt>
                <c:pt idx="57">
                  <c:v>16.402766811847677</c:v>
                </c:pt>
                <c:pt idx="58">
                  <c:v>16.704377737641316</c:v>
                </c:pt>
                <c:pt idx="59">
                  <c:v>16.970918181538561</c:v>
                </c:pt>
                <c:pt idx="60">
                  <c:v>17.194946104288061</c:v>
                </c:pt>
                <c:pt idx="61">
                  <c:v>17.368763315677604</c:v>
                </c:pt>
                <c:pt idx="62">
                  <c:v>17.484328383207288</c:v>
                </c:pt>
                <c:pt idx="63">
                  <c:v>17.533080741763062</c:v>
                </c:pt>
                <c:pt idx="64">
                  <c:v>17.501290699839558</c:v>
                </c:pt>
                <c:pt idx="65">
                  <c:v>17.385780277848241</c:v>
                </c:pt>
                <c:pt idx="66">
                  <c:v>17.17449501156803</c:v>
                </c:pt>
                <c:pt idx="67">
                  <c:v>16.854091143608038</c:v>
                </c:pt>
                <c:pt idx="68">
                  <c:v>16.411325669288615</c:v>
                </c:pt>
                <c:pt idx="69">
                  <c:v>15.83179607391352</c:v>
                </c:pt>
                <c:pt idx="70">
                  <c:v>15.099967655539459</c:v>
                </c:pt>
                <c:pt idx="71">
                  <c:v>14.198976288735828</c:v>
                </c:pt>
                <c:pt idx="72">
                  <c:v>13.401386234164196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B-5613-4D3A-BC24-D4247BF3C4EA}"/>
            </c:ext>
          </c:extLst>
        </c:ser>
        <c:ser>
          <c:idx val="28"/>
          <c:order val="28"/>
          <c:tx>
            <c:strRef>
              <c:f>Лист1!$AD$1</c:f>
              <c:strCache>
                <c:ptCount val="1"/>
                <c:pt idx="0">
                  <c:v>g60402086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Лист1!$AD$2:$AD$74</c:f>
              <c:numCache>
                <c:formatCode>0.00</c:formatCode>
                <c:ptCount val="73"/>
                <c:pt idx="0">
                  <c:v>20.328230765461889</c:v>
                </c:pt>
                <c:pt idx="1">
                  <c:v>20.470688268542236</c:v>
                </c:pt>
                <c:pt idx="2">
                  <c:v>20.588094207644421</c:v>
                </c:pt>
                <c:pt idx="3">
                  <c:v>19.755900719761808</c:v>
                </c:pt>
                <c:pt idx="4">
                  <c:v>19.706388446688603</c:v>
                </c:pt>
                <c:pt idx="5">
                  <c:v>19.62760324180125</c:v>
                </c:pt>
                <c:pt idx="6">
                  <c:v>19.517777663469296</c:v>
                </c:pt>
                <c:pt idx="7">
                  <c:v>19.38023655116557</c:v>
                </c:pt>
                <c:pt idx="8">
                  <c:v>19.215210440754888</c:v>
                </c:pt>
                <c:pt idx="9">
                  <c:v>19.022853022813745</c:v>
                </c:pt>
                <c:pt idx="10">
                  <c:v>18.803360679745662</c:v>
                </c:pt>
                <c:pt idx="11">
                  <c:v>18.557151791453354</c:v>
                </c:pt>
                <c:pt idx="12">
                  <c:v>18.28488381206985</c:v>
                </c:pt>
                <c:pt idx="13">
                  <c:v>17.987376424670206</c:v>
                </c:pt>
                <c:pt idx="14">
                  <c:v>17.665613248944229</c:v>
                </c:pt>
                <c:pt idx="15">
                  <c:v>17.320239785313586</c:v>
                </c:pt>
                <c:pt idx="16">
                  <c:v>16.953757774829842</c:v>
                </c:pt>
                <c:pt idx="17">
                  <c:v>16.567157667875286</c:v>
                </c:pt>
                <c:pt idx="18">
                  <c:v>16.161325746774644</c:v>
                </c:pt>
                <c:pt idx="19">
                  <c:v>15.736828958988163</c:v>
                </c:pt>
                <c:pt idx="20">
                  <c:v>15.293996885418853</c:v>
                </c:pt>
                <c:pt idx="21">
                  <c:v>14.832780003547668</c:v>
                </c:pt>
                <c:pt idx="22">
                  <c:v>14.355512702465038</c:v>
                </c:pt>
                <c:pt idx="23">
                  <c:v>13.861499959230366</c:v>
                </c:pt>
                <c:pt idx="24">
                  <c:v>13.350712743401512</c:v>
                </c:pt>
                <c:pt idx="25">
                  <c:v>13.767518171668044</c:v>
                </c:pt>
                <c:pt idx="26">
                  <c:v>13.391290470957717</c:v>
                </c:pt>
                <c:pt idx="27">
                  <c:v>13.040466968715148</c:v>
                </c:pt>
                <c:pt idx="28">
                  <c:v>12.717757742106878</c:v>
                </c:pt>
                <c:pt idx="29">
                  <c:v>12.424473430216262</c:v>
                </c:pt>
                <c:pt idx="30">
                  <c:v>12.16297659873957</c:v>
                </c:pt>
                <c:pt idx="31">
                  <c:v>11.93552308380599</c:v>
                </c:pt>
                <c:pt idx="32">
                  <c:v>11.74381543546914</c:v>
                </c:pt>
                <c:pt idx="33">
                  <c:v>11.588915826380244</c:v>
                </c:pt>
                <c:pt idx="34">
                  <c:v>11.471350219845768</c:v>
                </c:pt>
                <c:pt idx="35">
                  <c:v>11.394776451587653</c:v>
                </c:pt>
                <c:pt idx="36">
                  <c:v>11.357186298072321</c:v>
                </c:pt>
                <c:pt idx="37">
                  <c:v>11.352370660006944</c:v>
                </c:pt>
                <c:pt idx="38">
                  <c:v>11.383321380615191</c:v>
                </c:pt>
                <c:pt idx="39">
                  <c:v>11.450492700934367</c:v>
                </c:pt>
                <c:pt idx="40">
                  <c:v>11.553236559033346</c:v>
                </c:pt>
                <c:pt idx="41">
                  <c:v>11.690363560616916</c:v>
                </c:pt>
                <c:pt idx="42">
                  <c:v>11.860122486948935</c:v>
                </c:pt>
                <c:pt idx="43">
                  <c:v>12.060305316746215</c:v>
                </c:pt>
                <c:pt idx="44">
                  <c:v>12.288490569591492</c:v>
                </c:pt>
                <c:pt idx="45">
                  <c:v>12.542237126827185</c:v>
                </c:pt>
                <c:pt idx="46">
                  <c:v>12.819141438603348</c:v>
                </c:pt>
                <c:pt idx="47">
                  <c:v>13.11668981015678</c:v>
                </c:pt>
                <c:pt idx="48">
                  <c:v>13.432035550475115</c:v>
                </c:pt>
                <c:pt idx="49">
                  <c:v>13.761855527758566</c:v>
                </c:pt>
                <c:pt idx="50">
                  <c:v>14.102299793064589</c:v>
                </c:pt>
                <c:pt idx="51">
                  <c:v>14.449081233143787</c:v>
                </c:pt>
                <c:pt idx="52">
                  <c:v>14.797728306055058</c:v>
                </c:pt>
                <c:pt idx="53">
                  <c:v>15.143591871857643</c:v>
                </c:pt>
                <c:pt idx="54">
                  <c:v>15.482254180312099</c:v>
                </c:pt>
                <c:pt idx="55">
                  <c:v>15.808911547064755</c:v>
                </c:pt>
                <c:pt idx="56">
                  <c:v>16.118437537550893</c:v>
                </c:pt>
                <c:pt idx="57">
                  <c:v>16.405160969495732</c:v>
                </c:pt>
                <c:pt idx="58">
                  <c:v>16.662725883722302</c:v>
                </c:pt>
                <c:pt idx="59">
                  <c:v>16.884267434477753</c:v>
                </c:pt>
                <c:pt idx="60">
                  <c:v>17.062495565414412</c:v>
                </c:pt>
                <c:pt idx="61">
                  <c:v>17.189838454127305</c:v>
                </c:pt>
                <c:pt idx="62">
                  <c:v>17.258341759443255</c:v>
                </c:pt>
                <c:pt idx="63">
                  <c:v>17.259467115998266</c:v>
                </c:pt>
                <c:pt idx="64">
                  <c:v>17.179390910267816</c:v>
                </c:pt>
                <c:pt idx="65">
                  <c:v>17.014726826548561</c:v>
                </c:pt>
                <c:pt idx="66">
                  <c:v>16.753109604120255</c:v>
                </c:pt>
                <c:pt idx="67">
                  <c:v>16.380753198266007</c:v>
                </c:pt>
                <c:pt idx="68">
                  <c:v>15.883837410807555</c:v>
                </c:pt>
                <c:pt idx="69">
                  <c:v>15.247285196185073</c:v>
                </c:pt>
                <c:pt idx="70">
                  <c:v>14.454812183976147</c:v>
                </c:pt>
                <c:pt idx="71">
                  <c:v>13.488753350079012</c:v>
                </c:pt>
                <c:pt idx="72">
                  <c:v>12.638970829546421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C-5613-4D3A-BC24-D4247BF3C4EA}"/>
            </c:ext>
          </c:extLst>
        </c:ser>
        <c:ser>
          <c:idx val="29"/>
          <c:order val="29"/>
          <c:tx>
            <c:strRef>
              <c:f>Лист1!$AE$1</c:f>
              <c:strCache>
                <c:ptCount val="1"/>
                <c:pt idx="0">
                  <c:v>g60402098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Лист1!$AE$2:$AE$74</c:f>
              <c:numCache>
                <c:formatCode>0.00</c:formatCode>
                <c:ptCount val="73"/>
                <c:pt idx="0">
                  <c:v>20.81907065212723</c:v>
                </c:pt>
                <c:pt idx="1">
                  <c:v>20.929572468995993</c:v>
                </c:pt>
                <c:pt idx="2">
                  <c:v>21.038142907619427</c:v>
                </c:pt>
                <c:pt idx="3">
                  <c:v>20.246359795331937</c:v>
                </c:pt>
                <c:pt idx="4">
                  <c:v>20.193510729074426</c:v>
                </c:pt>
                <c:pt idx="5">
                  <c:v>20.10956152081485</c:v>
                </c:pt>
                <c:pt idx="6">
                  <c:v>19.994324326515176</c:v>
                </c:pt>
                <c:pt idx="7">
                  <c:v>19.851378428935998</c:v>
                </c:pt>
                <c:pt idx="8">
                  <c:v>19.681073901057204</c:v>
                </c:pt>
                <c:pt idx="9">
                  <c:v>19.48367713987825</c:v>
                </c:pt>
                <c:pt idx="10">
                  <c:v>19.25946820378298</c:v>
                </c:pt>
                <c:pt idx="11">
                  <c:v>19.008932071924185</c:v>
                </c:pt>
                <c:pt idx="12">
                  <c:v>18.7327637672424</c:v>
                </c:pt>
                <c:pt idx="13">
                  <c:v>18.431806880235619</c:v>
                </c:pt>
                <c:pt idx="14">
                  <c:v>18.107050153613034</c:v>
                </c:pt>
                <c:pt idx="15">
                  <c:v>17.759133964776989</c:v>
                </c:pt>
                <c:pt idx="16">
                  <c:v>17.390515655279152</c:v>
                </c:pt>
                <c:pt idx="17">
                  <c:v>17.002154937386507</c:v>
                </c:pt>
                <c:pt idx="18">
                  <c:v>16.594934678077678</c:v>
                </c:pt>
                <c:pt idx="19">
                  <c:v>16.169425240159015</c:v>
                </c:pt>
                <c:pt idx="20">
                  <c:v>15.725980111956574</c:v>
                </c:pt>
                <c:pt idx="21">
                  <c:v>15.264527571201311</c:v>
                </c:pt>
                <c:pt idx="22">
                  <c:v>14.7873678535223</c:v>
                </c:pt>
                <c:pt idx="23">
                  <c:v>14.293795689940415</c:v>
                </c:pt>
                <c:pt idx="24">
                  <c:v>13.783771803975092</c:v>
                </c:pt>
                <c:pt idx="25">
                  <c:v>14.171331623196574</c:v>
                </c:pt>
                <c:pt idx="26">
                  <c:v>13.798038558661924</c:v>
                </c:pt>
                <c:pt idx="27">
                  <c:v>13.451724167168138</c:v>
                </c:pt>
                <c:pt idx="28">
                  <c:v>13.134518770873521</c:v>
                </c:pt>
                <c:pt idx="29">
                  <c:v>12.847476857900565</c:v>
                </c:pt>
                <c:pt idx="30">
                  <c:v>12.592700573801952</c:v>
                </c:pt>
                <c:pt idx="31">
                  <c:v>12.37220753431315</c:v>
                </c:pt>
                <c:pt idx="32">
                  <c:v>12.187520983815176</c:v>
                </c:pt>
                <c:pt idx="33">
                  <c:v>12.039570750296063</c:v>
                </c:pt>
                <c:pt idx="34">
                  <c:v>11.928785459697234</c:v>
                </c:pt>
                <c:pt idx="35">
                  <c:v>11.85870938748117</c:v>
                </c:pt>
                <c:pt idx="36">
                  <c:v>11.827282226085618</c:v>
                </c:pt>
                <c:pt idx="37">
                  <c:v>11.828323906660064</c:v>
                </c:pt>
                <c:pt idx="38">
                  <c:v>11.86474088877439</c:v>
                </c:pt>
                <c:pt idx="39">
                  <c:v>11.936919106543019</c:v>
                </c:pt>
                <c:pt idx="40">
                  <c:v>12.044166098535047</c:v>
                </c:pt>
                <c:pt idx="41">
                  <c:v>12.185276247560941</c:v>
                </c:pt>
                <c:pt idx="42">
                  <c:v>12.358512850105717</c:v>
                </c:pt>
                <c:pt idx="43">
                  <c:v>12.561700330674608</c:v>
                </c:pt>
                <c:pt idx="44">
                  <c:v>12.792449654638766</c:v>
                </c:pt>
                <c:pt idx="45">
                  <c:v>13.048344464600076</c:v>
                </c:pt>
                <c:pt idx="46">
                  <c:v>13.326985479891276</c:v>
                </c:pt>
                <c:pt idx="47">
                  <c:v>13.62585900574922</c:v>
                </c:pt>
                <c:pt idx="48">
                  <c:v>13.942123474180697</c:v>
                </c:pt>
                <c:pt idx="49">
                  <c:v>14.27248392999171</c:v>
                </c:pt>
                <c:pt idx="50">
                  <c:v>14.613140800595282</c:v>
                </c:pt>
                <c:pt idx="51">
                  <c:v>14.959863325953432</c:v>
                </c:pt>
                <c:pt idx="52">
                  <c:v>15.308232048153847</c:v>
                </c:pt>
                <c:pt idx="53">
                  <c:v>15.653632834553703</c:v>
                </c:pt>
                <c:pt idx="54">
                  <c:v>15.991685503721188</c:v>
                </c:pt>
                <c:pt idx="55">
                  <c:v>16.317606863379464</c:v>
                </c:pt>
                <c:pt idx="56">
                  <c:v>16.626292678713767</c:v>
                </c:pt>
                <c:pt idx="57">
                  <c:v>16.912119582295404</c:v>
                </c:pt>
                <c:pt idx="58">
                  <c:v>17.168799921870189</c:v>
                </c:pt>
                <c:pt idx="59">
                  <c:v>17.389540573954537</c:v>
                </c:pt>
                <c:pt idx="60">
                  <c:v>17.567126619815802</c:v>
                </c:pt>
                <c:pt idx="61">
                  <c:v>17.69403917491433</c:v>
                </c:pt>
                <c:pt idx="62">
                  <c:v>17.762378543615302</c:v>
                </c:pt>
                <c:pt idx="63">
                  <c:v>17.763640514016142</c:v>
                </c:pt>
                <c:pt idx="64">
                  <c:v>17.684059533476784</c:v>
                </c:pt>
                <c:pt idx="65">
                  <c:v>17.520291978120778</c:v>
                </c:pt>
                <c:pt idx="66">
                  <c:v>17.260028940439192</c:v>
                </c:pt>
                <c:pt idx="67">
                  <c:v>16.889557805657386</c:v>
                </c:pt>
                <c:pt idx="68">
                  <c:v>16.395135220885244</c:v>
                </c:pt>
                <c:pt idx="69">
                  <c:v>15.761754155158982</c:v>
                </c:pt>
                <c:pt idx="70">
                  <c:v>14.973181468248338</c:v>
                </c:pt>
                <c:pt idx="71">
                  <c:v>14.011787143349597</c:v>
                </c:pt>
                <c:pt idx="72">
                  <c:v>13.166003993153538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D-5613-4D3A-BC24-D4247BF3C4EA}"/>
            </c:ext>
          </c:extLst>
        </c:ser>
        <c:ser>
          <c:idx val="30"/>
          <c:order val="30"/>
          <c:tx>
            <c:strRef>
              <c:f>Лист1!$AF$1</c:f>
              <c:strCache>
                <c:ptCount val="1"/>
                <c:pt idx="0">
                  <c:v>g60402101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Лист1!$AF$2:$AF$74</c:f>
              <c:numCache>
                <c:formatCode>0.00</c:formatCode>
                <c:ptCount val="73"/>
                <c:pt idx="0">
                  <c:v>20.81907065212723</c:v>
                </c:pt>
                <c:pt idx="1">
                  <c:v>20.929572468995993</c:v>
                </c:pt>
                <c:pt idx="2">
                  <c:v>21.038142907619427</c:v>
                </c:pt>
                <c:pt idx="3">
                  <c:v>20.246359795331937</c:v>
                </c:pt>
                <c:pt idx="4">
                  <c:v>20.193510729074426</c:v>
                </c:pt>
                <c:pt idx="5">
                  <c:v>20.10956152081485</c:v>
                </c:pt>
                <c:pt idx="6">
                  <c:v>19.994324326515176</c:v>
                </c:pt>
                <c:pt idx="7">
                  <c:v>19.851378428935998</c:v>
                </c:pt>
                <c:pt idx="8">
                  <c:v>19.681073901057204</c:v>
                </c:pt>
                <c:pt idx="9">
                  <c:v>19.48367713987825</c:v>
                </c:pt>
                <c:pt idx="10">
                  <c:v>19.25946820378298</c:v>
                </c:pt>
                <c:pt idx="11">
                  <c:v>19.008932071924185</c:v>
                </c:pt>
                <c:pt idx="12">
                  <c:v>18.7327637672424</c:v>
                </c:pt>
                <c:pt idx="13">
                  <c:v>18.431806880235619</c:v>
                </c:pt>
                <c:pt idx="14">
                  <c:v>18.107050153613034</c:v>
                </c:pt>
                <c:pt idx="15">
                  <c:v>17.759133964776989</c:v>
                </c:pt>
                <c:pt idx="16">
                  <c:v>17.390515655279152</c:v>
                </c:pt>
                <c:pt idx="17">
                  <c:v>17.002154937386507</c:v>
                </c:pt>
                <c:pt idx="18">
                  <c:v>16.594934678077678</c:v>
                </c:pt>
                <c:pt idx="19">
                  <c:v>16.169425240159015</c:v>
                </c:pt>
                <c:pt idx="20">
                  <c:v>15.725980111956574</c:v>
                </c:pt>
                <c:pt idx="21">
                  <c:v>15.264527571201311</c:v>
                </c:pt>
                <c:pt idx="22">
                  <c:v>14.7873678535223</c:v>
                </c:pt>
                <c:pt idx="23">
                  <c:v>14.293795689940415</c:v>
                </c:pt>
                <c:pt idx="24">
                  <c:v>13.783771803975092</c:v>
                </c:pt>
                <c:pt idx="25">
                  <c:v>14.171331623196574</c:v>
                </c:pt>
                <c:pt idx="26">
                  <c:v>13.798038558661924</c:v>
                </c:pt>
                <c:pt idx="27">
                  <c:v>13.451724167168138</c:v>
                </c:pt>
                <c:pt idx="28">
                  <c:v>13.134518770873521</c:v>
                </c:pt>
                <c:pt idx="29">
                  <c:v>12.847476857900565</c:v>
                </c:pt>
                <c:pt idx="30">
                  <c:v>12.592700573801952</c:v>
                </c:pt>
                <c:pt idx="31">
                  <c:v>12.37220753431315</c:v>
                </c:pt>
                <c:pt idx="32">
                  <c:v>12.187520983815176</c:v>
                </c:pt>
                <c:pt idx="33">
                  <c:v>12.039570750296063</c:v>
                </c:pt>
                <c:pt idx="34">
                  <c:v>11.928785459697234</c:v>
                </c:pt>
                <c:pt idx="35">
                  <c:v>11.85870938748117</c:v>
                </c:pt>
                <c:pt idx="36">
                  <c:v>11.827282226085618</c:v>
                </c:pt>
                <c:pt idx="37">
                  <c:v>11.828323906660064</c:v>
                </c:pt>
                <c:pt idx="38">
                  <c:v>11.86474088877439</c:v>
                </c:pt>
                <c:pt idx="39">
                  <c:v>11.936919106543019</c:v>
                </c:pt>
                <c:pt idx="40">
                  <c:v>12.044166098535047</c:v>
                </c:pt>
                <c:pt idx="41">
                  <c:v>12.185276247560941</c:v>
                </c:pt>
                <c:pt idx="42">
                  <c:v>12.358512850105717</c:v>
                </c:pt>
                <c:pt idx="43">
                  <c:v>12.561700330674608</c:v>
                </c:pt>
                <c:pt idx="44">
                  <c:v>12.792449654638766</c:v>
                </c:pt>
                <c:pt idx="45">
                  <c:v>13.048344464600076</c:v>
                </c:pt>
                <c:pt idx="46">
                  <c:v>13.326985479891276</c:v>
                </c:pt>
                <c:pt idx="47">
                  <c:v>13.62585900574922</c:v>
                </c:pt>
                <c:pt idx="48">
                  <c:v>13.942123474180697</c:v>
                </c:pt>
                <c:pt idx="49">
                  <c:v>14.27248392999171</c:v>
                </c:pt>
                <c:pt idx="50">
                  <c:v>14.613140800595282</c:v>
                </c:pt>
                <c:pt idx="51">
                  <c:v>14.959863325953432</c:v>
                </c:pt>
                <c:pt idx="52">
                  <c:v>15.308232048153847</c:v>
                </c:pt>
                <c:pt idx="53">
                  <c:v>15.653632834553703</c:v>
                </c:pt>
                <c:pt idx="54">
                  <c:v>15.991685503721188</c:v>
                </c:pt>
                <c:pt idx="55">
                  <c:v>16.317606863379464</c:v>
                </c:pt>
                <c:pt idx="56">
                  <c:v>16.626292678713767</c:v>
                </c:pt>
                <c:pt idx="57">
                  <c:v>16.912119582295404</c:v>
                </c:pt>
                <c:pt idx="58">
                  <c:v>17.168799921870189</c:v>
                </c:pt>
                <c:pt idx="59">
                  <c:v>17.389540573954537</c:v>
                </c:pt>
                <c:pt idx="60">
                  <c:v>17.567126619815802</c:v>
                </c:pt>
                <c:pt idx="61">
                  <c:v>17.69403917491433</c:v>
                </c:pt>
                <c:pt idx="62">
                  <c:v>17.762378543615302</c:v>
                </c:pt>
                <c:pt idx="63">
                  <c:v>17.763640514016142</c:v>
                </c:pt>
                <c:pt idx="64">
                  <c:v>17.684059533476784</c:v>
                </c:pt>
                <c:pt idx="65">
                  <c:v>17.520291978120778</c:v>
                </c:pt>
                <c:pt idx="66">
                  <c:v>17.260028940439192</c:v>
                </c:pt>
                <c:pt idx="67">
                  <c:v>16.889557805657386</c:v>
                </c:pt>
                <c:pt idx="68">
                  <c:v>16.395135220885244</c:v>
                </c:pt>
                <c:pt idx="69">
                  <c:v>15.761754155158982</c:v>
                </c:pt>
                <c:pt idx="70">
                  <c:v>14.973181468248338</c:v>
                </c:pt>
                <c:pt idx="71">
                  <c:v>14.011787143349597</c:v>
                </c:pt>
                <c:pt idx="72">
                  <c:v>13.166003993153538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E-5613-4D3A-BC24-D4247BF3C4EA}"/>
            </c:ext>
          </c:extLst>
        </c:ser>
        <c:ser>
          <c:idx val="31"/>
          <c:order val="31"/>
          <c:tx>
            <c:strRef>
              <c:f>Лист1!$AG$1</c:f>
              <c:strCache>
                <c:ptCount val="1"/>
                <c:pt idx="0">
                  <c:v>g60402107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Лист1!$AG$2:$AG$74</c:f>
              <c:numCache>
                <c:formatCode>0.00</c:formatCode>
                <c:ptCount val="73"/>
                <c:pt idx="0">
                  <c:v>19.223256996273943</c:v>
                </c:pt>
                <c:pt idx="1">
                  <c:v>19.263901323080038</c:v>
                </c:pt>
                <c:pt idx="2">
                  <c:v>19.372369301319118</c:v>
                </c:pt>
                <c:pt idx="3">
                  <c:v>18.42943492233751</c:v>
                </c:pt>
                <c:pt idx="4">
                  <c:v>18.366181004047348</c:v>
                </c:pt>
                <c:pt idx="5">
                  <c:v>18.270940661430345</c:v>
                </c:pt>
                <c:pt idx="6">
                  <c:v>18.143763417005538</c:v>
                </c:pt>
                <c:pt idx="7">
                  <c:v>17.98859058022494</c:v>
                </c:pt>
                <c:pt idx="8">
                  <c:v>17.806117174029307</c:v>
                </c:pt>
                <c:pt idx="9">
                  <c:v>17.596969914436297</c:v>
                </c:pt>
                <c:pt idx="10">
                  <c:v>17.361748194694517</c:v>
                </c:pt>
                <c:pt idx="11">
                  <c:v>17.101230713725066</c:v>
                </c:pt>
                <c:pt idx="12">
                  <c:v>16.816353276371938</c:v>
                </c:pt>
                <c:pt idx="13">
                  <c:v>16.508137071132627</c:v>
                </c:pt>
                <c:pt idx="14">
                  <c:v>16.177695500850621</c:v>
                </c:pt>
                <c:pt idx="15">
                  <c:v>15.825808972120246</c:v>
                </c:pt>
                <c:pt idx="16">
                  <c:v>15.454863104224184</c:v>
                </c:pt>
                <c:pt idx="17">
                  <c:v>15.065826147794679</c:v>
                </c:pt>
                <c:pt idx="18">
                  <c:v>14.659413617849326</c:v>
                </c:pt>
                <c:pt idx="19">
                  <c:v>14.235923503339242</c:v>
                </c:pt>
                <c:pt idx="20">
                  <c:v>13.795372027158686</c:v>
                </c:pt>
                <c:pt idx="21">
                  <c:v>13.337508161365962</c:v>
                </c:pt>
                <c:pt idx="22">
                  <c:v>12.864078001677937</c:v>
                </c:pt>
                <c:pt idx="23">
                  <c:v>12.374155135452744</c:v>
                </c:pt>
                <c:pt idx="24">
                  <c:v>11.86730410605669</c:v>
                </c:pt>
                <c:pt idx="25">
                  <c:v>12.472118362784339</c:v>
                </c:pt>
                <c:pt idx="26">
                  <c:v>12.116811364889088</c:v>
                </c:pt>
                <c:pt idx="27">
                  <c:v>11.78894752711054</c:v>
                </c:pt>
                <c:pt idx="28">
                  <c:v>11.4904718890786</c:v>
                </c:pt>
                <c:pt idx="29">
                  <c:v>11.222267317771887</c:v>
                </c:pt>
                <c:pt idx="30">
                  <c:v>10.986108939349647</c:v>
                </c:pt>
                <c:pt idx="31">
                  <c:v>10.783616481721346</c:v>
                </c:pt>
                <c:pt idx="32">
                  <c:v>10.615880294144121</c:v>
                </c:pt>
                <c:pt idx="33">
                  <c:v>10.483399870991686</c:v>
                </c:pt>
                <c:pt idx="34">
                  <c:v>10.386207658052404</c:v>
                </c:pt>
                <c:pt idx="35">
                  <c:v>10.327350997924782</c:v>
                </c:pt>
                <c:pt idx="36">
                  <c:v>10.304559539258479</c:v>
                </c:pt>
                <c:pt idx="37">
                  <c:v>10.311814588308328</c:v>
                </c:pt>
                <c:pt idx="38">
                  <c:v>10.351795484125612</c:v>
                </c:pt>
                <c:pt idx="39">
                  <c:v>10.424874499440177</c:v>
                </c:pt>
                <c:pt idx="40">
                  <c:v>10.530433456599685</c:v>
                </c:pt>
                <c:pt idx="41">
                  <c:v>10.667335045337653</c:v>
                </c:pt>
                <c:pt idx="42">
                  <c:v>10.833882692456191</c:v>
                </c:pt>
                <c:pt idx="43">
                  <c:v>11.027944368124006</c:v>
                </c:pt>
                <c:pt idx="44">
                  <c:v>11.247219836711858</c:v>
                </c:pt>
                <c:pt idx="45">
                  <c:v>11.489449846744522</c:v>
                </c:pt>
                <c:pt idx="46">
                  <c:v>11.752462238073331</c:v>
                </c:pt>
                <c:pt idx="47">
                  <c:v>12.033996051549893</c:v>
                </c:pt>
                <c:pt idx="48">
                  <c:v>12.331446231901598</c:v>
                </c:pt>
                <c:pt idx="49">
                  <c:v>12.641693714261013</c:v>
                </c:pt>
                <c:pt idx="50">
                  <c:v>12.9610379710793</c:v>
                </c:pt>
                <c:pt idx="51">
                  <c:v>13.285308864712684</c:v>
                </c:pt>
                <c:pt idx="52">
                  <c:v>13.610141582786994</c:v>
                </c:pt>
                <c:pt idx="53">
                  <c:v>13.930972369015194</c:v>
                </c:pt>
                <c:pt idx="54">
                  <c:v>14.243532040715204</c:v>
                </c:pt>
                <c:pt idx="55">
                  <c:v>14.543073266744587</c:v>
                </c:pt>
                <c:pt idx="56">
                  <c:v>14.824497789144477</c:v>
                </c:pt>
                <c:pt idx="57">
                  <c:v>15.082078072428677</c:v>
                </c:pt>
                <c:pt idx="58">
                  <c:v>15.309338620305018</c:v>
                </c:pt>
                <c:pt idx="59">
                  <c:v>15.499218204617481</c:v>
                </c:pt>
                <c:pt idx="60">
                  <c:v>15.644194525480241</c:v>
                </c:pt>
                <c:pt idx="61">
                  <c:v>15.736439609527585</c:v>
                </c:pt>
                <c:pt idx="62">
                  <c:v>15.767713934183105</c:v>
                </c:pt>
                <c:pt idx="63">
                  <c:v>15.729141014814376</c:v>
                </c:pt>
                <c:pt idx="64">
                  <c:v>15.606345659494364</c:v>
                </c:pt>
                <c:pt idx="65">
                  <c:v>15.39567344784734</c:v>
                </c:pt>
                <c:pt idx="66">
                  <c:v>15.084181925654404</c:v>
                </c:pt>
                <c:pt idx="67">
                  <c:v>14.657415640354111</c:v>
                </c:pt>
                <c:pt idx="68">
                  <c:v>14.100867055356456</c:v>
                </c:pt>
                <c:pt idx="69">
                  <c:v>13.398721410334069</c:v>
                </c:pt>
                <c:pt idx="70">
                  <c:v>12.533961743116368</c:v>
                </c:pt>
                <c:pt idx="71">
                  <c:v>11.488220322132104</c:v>
                </c:pt>
                <c:pt idx="72">
                  <c:v>10.573426687717422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F-5613-4D3A-BC24-D4247BF3C4EA}"/>
            </c:ext>
          </c:extLst>
        </c:ser>
        <c:ser>
          <c:idx val="32"/>
          <c:order val="32"/>
          <c:tx>
            <c:strRef>
              <c:f>Лист1!$AH$1</c:f>
              <c:strCache>
                <c:ptCount val="1"/>
                <c:pt idx="0">
                  <c:v>COA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Лист1!$A$2:$A$74</c:f>
              <c:numCache>
                <c:formatCode>0.00</c:formatCode>
                <c:ptCount val="73"/>
                <c:pt idx="0">
                  <c:v>0.5</c:v>
                </c:pt>
                <c:pt idx="1">
                  <c:v>0.51999998092651301</c:v>
                </c:pt>
                <c:pt idx="2">
                  <c:v>0.53999996185302701</c:v>
                </c:pt>
                <c:pt idx="3">
                  <c:v>0.55999994277954102</c:v>
                </c:pt>
                <c:pt idx="4">
                  <c:v>0.57999992370605402</c:v>
                </c:pt>
                <c:pt idx="5">
                  <c:v>0.59999990463256803</c:v>
                </c:pt>
                <c:pt idx="6">
                  <c:v>0.61999988555908203</c:v>
                </c:pt>
                <c:pt idx="7">
                  <c:v>0.63999986648559504</c:v>
                </c:pt>
                <c:pt idx="8">
                  <c:v>0.65999984741210904</c:v>
                </c:pt>
                <c:pt idx="9">
                  <c:v>0.67999982833862305</c:v>
                </c:pt>
                <c:pt idx="10">
                  <c:v>0.69999980926513605</c:v>
                </c:pt>
                <c:pt idx="11">
                  <c:v>0.71999979019164995</c:v>
                </c:pt>
                <c:pt idx="12">
                  <c:v>0.73999977111816395</c:v>
                </c:pt>
                <c:pt idx="13">
                  <c:v>0.75999975204467696</c:v>
                </c:pt>
                <c:pt idx="14">
                  <c:v>0.77999973297119096</c:v>
                </c:pt>
                <c:pt idx="15">
                  <c:v>0.79999971389770497</c:v>
                </c:pt>
                <c:pt idx="16">
                  <c:v>0.81999969482421797</c:v>
                </c:pt>
                <c:pt idx="17">
                  <c:v>0.83999967575073198</c:v>
                </c:pt>
                <c:pt idx="18">
                  <c:v>0.85999965667724598</c:v>
                </c:pt>
                <c:pt idx="19">
                  <c:v>0.87999963760375899</c:v>
                </c:pt>
                <c:pt idx="20">
                  <c:v>0.89999961853027299</c:v>
                </c:pt>
                <c:pt idx="21">
                  <c:v>0.919999599456787</c:v>
                </c:pt>
                <c:pt idx="22">
                  <c:v>0.9399995803833</c:v>
                </c:pt>
                <c:pt idx="23">
                  <c:v>0.95999956130981401</c:v>
                </c:pt>
                <c:pt idx="24">
                  <c:v>0.97999954223632801</c:v>
                </c:pt>
                <c:pt idx="25">
                  <c:v>0.99999952316284102</c:v>
                </c:pt>
                <c:pt idx="26">
                  <c:v>1.0199995040893499</c:v>
                </c:pt>
                <c:pt idx="27">
                  <c:v>1.03999948501586</c:v>
                </c:pt>
                <c:pt idx="28">
                  <c:v>1.0599994659423799</c:v>
                </c:pt>
                <c:pt idx="29">
                  <c:v>1.07999944686889</c:v>
                </c:pt>
                <c:pt idx="30">
                  <c:v>1.0999994277954099</c:v>
                </c:pt>
                <c:pt idx="31">
                  <c:v>1.1199994087219201</c:v>
                </c:pt>
                <c:pt idx="32">
                  <c:v>1.13999938964843</c:v>
                </c:pt>
                <c:pt idx="33">
                  <c:v>1.1599993705749501</c:v>
                </c:pt>
                <c:pt idx="34">
                  <c:v>1.17999935150146</c:v>
                </c:pt>
                <c:pt idx="35">
                  <c:v>1.1999993324279701</c:v>
                </c:pt>
                <c:pt idx="36">
                  <c:v>1.21999931335449</c:v>
                </c:pt>
                <c:pt idx="37">
                  <c:v>1.2399992942810001</c:v>
                </c:pt>
                <c:pt idx="38">
                  <c:v>1.25999927520751</c:v>
                </c:pt>
                <c:pt idx="39">
                  <c:v>1.2799992561340301</c:v>
                </c:pt>
                <c:pt idx="40">
                  <c:v>1.29999923706054</c:v>
                </c:pt>
                <c:pt idx="41">
                  <c:v>1.3199992179870601</c:v>
                </c:pt>
                <c:pt idx="42">
                  <c:v>1.33999919891357</c:v>
                </c:pt>
                <c:pt idx="43">
                  <c:v>1.3599991798400799</c:v>
                </c:pt>
                <c:pt idx="44">
                  <c:v>1.3799991607666</c:v>
                </c:pt>
                <c:pt idx="45">
                  <c:v>1.3999991416931099</c:v>
                </c:pt>
                <c:pt idx="46">
                  <c:v>1.41999912261962</c:v>
                </c:pt>
                <c:pt idx="47">
                  <c:v>1.4399991035461399</c:v>
                </c:pt>
                <c:pt idx="48">
                  <c:v>1.45999908447265</c:v>
                </c:pt>
                <c:pt idx="49">
                  <c:v>1.4799990653991699</c:v>
                </c:pt>
                <c:pt idx="50">
                  <c:v>1.49999904632568</c:v>
                </c:pt>
                <c:pt idx="51">
                  <c:v>1.5199990272521899</c:v>
                </c:pt>
                <c:pt idx="52">
                  <c:v>1.53999900817871</c:v>
                </c:pt>
                <c:pt idx="53">
                  <c:v>1.5599989891052199</c:v>
                </c:pt>
                <c:pt idx="54">
                  <c:v>1.5799989700317301</c:v>
                </c:pt>
                <c:pt idx="55">
                  <c:v>1.59999895095825</c:v>
                </c:pt>
                <c:pt idx="56">
                  <c:v>1.6199989318847601</c:v>
                </c:pt>
                <c:pt idx="57">
                  <c:v>1.63999891281127</c:v>
                </c:pt>
                <c:pt idx="58">
                  <c:v>1.6599988937377901</c:v>
                </c:pt>
                <c:pt idx="59">
                  <c:v>1.6799988746643</c:v>
                </c:pt>
                <c:pt idx="60">
                  <c:v>1.6999988555908201</c:v>
                </c:pt>
                <c:pt idx="61">
                  <c:v>1.71999883651733</c:v>
                </c:pt>
                <c:pt idx="62">
                  <c:v>1.7399988174438401</c:v>
                </c:pt>
                <c:pt idx="63">
                  <c:v>1.75999879837036</c:v>
                </c:pt>
                <c:pt idx="64">
                  <c:v>1.7799987792968699</c:v>
                </c:pt>
                <c:pt idx="65">
                  <c:v>1.79999876022338</c:v>
                </c:pt>
                <c:pt idx="66">
                  <c:v>1.8199987411498999</c:v>
                </c:pt>
                <c:pt idx="67">
                  <c:v>1.83999872207641</c:v>
                </c:pt>
                <c:pt idx="68">
                  <c:v>1.8599987030029199</c:v>
                </c:pt>
                <c:pt idx="69">
                  <c:v>1.87999868392944</c:v>
                </c:pt>
                <c:pt idx="70">
                  <c:v>1.8999986648559499</c:v>
                </c:pt>
                <c:pt idx="71">
                  <c:v>1.91999864578247</c:v>
                </c:pt>
                <c:pt idx="72">
                  <c:v>1.9349999427795399</c:v>
                </c:pt>
              </c:numCache>
            </c:numRef>
          </c:xVal>
          <c:yVal>
            <c:numRef>
              <c:f>Лист1!$AH$2:$AH$74</c:f>
              <c:numCache>
                <c:formatCode>0.00</c:formatCode>
                <c:ptCount val="73"/>
                <c:pt idx="0">
                  <c:v>31.324339364787519</c:v>
                </c:pt>
                <c:pt idx="1">
                  <c:v>29.491970419326314</c:v>
                </c:pt>
                <c:pt idx="2">
                  <c:v>30.026945549070728</c:v>
                </c:pt>
                <c:pt idx="3">
                  <c:v>27.305626943061249</c:v>
                </c:pt>
                <c:pt idx="4">
                  <c:v>27.850904863536279</c:v>
                </c:pt>
                <c:pt idx="5">
                  <c:v>28.479554814724413</c:v>
                </c:pt>
                <c:pt idx="6">
                  <c:v>29.192278536054417</c:v>
                </c:pt>
                <c:pt idx="7">
                  <c:v>29.986205003387511</c:v>
                </c:pt>
                <c:pt idx="8">
                  <c:v>30.862344494044731</c:v>
                </c:pt>
                <c:pt idx="9">
                  <c:v>31.820180692833794</c:v>
                </c:pt>
                <c:pt idx="10">
                  <c:v>32.858553805197538</c:v>
                </c:pt>
                <c:pt idx="11">
                  <c:v>33.975313842776089</c:v>
                </c:pt>
                <c:pt idx="12">
                  <c:v>35.167110133481245</c:v>
                </c:pt>
                <c:pt idx="13">
                  <c:v>36.429409671147717</c:v>
                </c:pt>
                <c:pt idx="14">
                  <c:v>37.756238192536969</c:v>
                </c:pt>
                <c:pt idx="15">
                  <c:v>39.142406587120682</c:v>
                </c:pt>
                <c:pt idx="16">
                  <c:v>40.579150469527988</c:v>
                </c:pt>
                <c:pt idx="17">
                  <c:v>42.059030205956518</c:v>
                </c:pt>
                <c:pt idx="18">
                  <c:v>43.570720954482866</c:v>
                </c:pt>
                <c:pt idx="19">
                  <c:v>45.099488967057852</c:v>
                </c:pt>
                <c:pt idx="20">
                  <c:v>46.629074622598829</c:v>
                </c:pt>
                <c:pt idx="21">
                  <c:v>48.147400508331728</c:v>
                </c:pt>
                <c:pt idx="22">
                  <c:v>49.636440952822277</c:v>
                </c:pt>
                <c:pt idx="23">
                  <c:v>51.083998469145072</c:v>
                </c:pt>
                <c:pt idx="24">
                  <c:v>52.47454903630311</c:v>
                </c:pt>
                <c:pt idx="25">
                  <c:v>68.159672080252165</c:v>
                </c:pt>
                <c:pt idx="26">
                  <c:v>69.848172199562654</c:v>
                </c:pt>
                <c:pt idx="27">
                  <c:v>71.337089946312489</c:v>
                </c:pt>
                <c:pt idx="28">
                  <c:v>72.650047382239066</c:v>
                </c:pt>
                <c:pt idx="29">
                  <c:v>73.8220236446044</c:v>
                </c:pt>
                <c:pt idx="30">
                  <c:v>74.870513972993876</c:v>
                </c:pt>
                <c:pt idx="31">
                  <c:v>75.807097413950103</c:v>
                </c:pt>
                <c:pt idx="32">
                  <c:v>76.638929417939195</c:v>
                </c:pt>
                <c:pt idx="33">
                  <c:v>77.368221154965212</c:v>
                </c:pt>
                <c:pt idx="34">
                  <c:v>77.993805493857778</c:v>
                </c:pt>
                <c:pt idx="35">
                  <c:v>78.510600472560014</c:v>
                </c:pt>
                <c:pt idx="36">
                  <c:v>78.923244530387237</c:v>
                </c:pt>
                <c:pt idx="37">
                  <c:v>79.245513064359059</c:v>
                </c:pt>
                <c:pt idx="38">
                  <c:v>79.481852092601045</c:v>
                </c:pt>
                <c:pt idx="39">
                  <c:v>79.643718069740999</c:v>
                </c:pt>
                <c:pt idx="40">
                  <c:v>79.742212030430764</c:v>
                </c:pt>
                <c:pt idx="41">
                  <c:v>79.78307393139076</c:v>
                </c:pt>
                <c:pt idx="42">
                  <c:v>79.767525683843786</c:v>
                </c:pt>
                <c:pt idx="43">
                  <c:v>79.693919485105098</c:v>
                </c:pt>
                <c:pt idx="44">
                  <c:v>79.561110464376583</c:v>
                </c:pt>
                <c:pt idx="45">
                  <c:v>79.370959505152101</c:v>
                </c:pt>
                <c:pt idx="46">
                  <c:v>79.128435157727054</c:v>
                </c:pt>
                <c:pt idx="47">
                  <c:v>78.839632447687677</c:v>
                </c:pt>
                <c:pt idx="48">
                  <c:v>78.508765196862313</c:v>
                </c:pt>
                <c:pt idx="49">
                  <c:v>78.135942258289305</c:v>
                </c:pt>
                <c:pt idx="50">
                  <c:v>77.71735743166991</c:v>
                </c:pt>
                <c:pt idx="51">
                  <c:v>77.247478332189417</c:v>
                </c:pt>
                <c:pt idx="52">
                  <c:v>76.72209696226048</c:v>
                </c:pt>
                <c:pt idx="53">
                  <c:v>76.140365221708635</c:v>
                </c:pt>
                <c:pt idx="54">
                  <c:v>75.500515452552349</c:v>
                </c:pt>
                <c:pt idx="55">
                  <c:v>74.800935787179597</c:v>
                </c:pt>
                <c:pt idx="56">
                  <c:v>74.041868351821691</c:v>
                </c:pt>
                <c:pt idx="57">
                  <c:v>73.218430649322087</c:v>
                </c:pt>
                <c:pt idx="58">
                  <c:v>72.320950382143735</c:v>
                </c:pt>
                <c:pt idx="59">
                  <c:v>71.339047583679204</c:v>
                </c:pt>
                <c:pt idx="60">
                  <c:v>70.26261085008538</c:v>
                </c:pt>
                <c:pt idx="61">
                  <c:v>69.082809565043945</c:v>
                </c:pt>
                <c:pt idx="62">
                  <c:v>67.791812143748274</c:v>
                </c:pt>
                <c:pt idx="63">
                  <c:v>66.381138317963178</c:v>
                </c:pt>
                <c:pt idx="64">
                  <c:v>64.832922548525957</c:v>
                </c:pt>
                <c:pt idx="65">
                  <c:v>63.13528031932151</c:v>
                </c:pt>
                <c:pt idx="66">
                  <c:v>61.2671327841799</c:v>
                </c:pt>
                <c:pt idx="67">
                  <c:v>-46.418889212330242</c:v>
                </c:pt>
                <c:pt idx="68">
                  <c:v>-43.383545233919534</c:v>
                </c:pt>
                <c:pt idx="69">
                  <c:v>-40.434605164622312</c:v>
                </c:pt>
                <c:pt idx="70">
                  <c:v>-37.624426867228976</c:v>
                </c:pt>
                <c:pt idx="71">
                  <c:v>-35.019106242167098</c:v>
                </c:pt>
                <c:pt idx="72">
                  <c:v>-33.24662422805924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20-5613-4D3A-BC24-D4247BF3C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553080"/>
        <c:axId val="375556032"/>
      </c:scatterChart>
      <c:valAx>
        <c:axId val="375553080"/>
        <c:scaling>
          <c:orientation val="minMax"/>
          <c:max val="1.8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5556032"/>
        <c:crosses val="autoZero"/>
        <c:crossBetween val="midCat"/>
      </c:valAx>
      <c:valAx>
        <c:axId val="375556032"/>
        <c:scaling>
          <c:orientation val="minMax"/>
          <c:max val="1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5553080"/>
        <c:crosses val="autoZero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0.10983</cdr:x>
      <cdr:y>0.60498</cdr:y>
    </cdr:from>
    <cdr:to>
      <cdr:x>1</cdr:x>
      <cdr:y>0.60498</cdr:y>
    </cdr:to>
    <cdr:cxnSp macro="">
      <cdr:nvCxnSpPr>
        <cdr:cNvPr id="3" name="Прямая со стрелкой 2">
          <a:extLst xmlns:a="http://schemas.openxmlformats.org/drawingml/2006/main">
            <a:ext uri="{FF2B5EF4-FFF2-40B4-BE49-F238E27FC236}">
              <a16:creationId xmlns:a16="http://schemas.microsoft.com/office/drawing/2014/main" id="{61F25E29-AE6A-4996-AB1C-00F7253E9C63}"/>
            </a:ext>
          </a:extLst>
        </cdr:cNvPr>
        <cdr:cNvCxnSpPr/>
      </cdr:nvCxnSpPr>
      <cdr:spPr bwMode="auto">
        <a:xfrm xmlns:a="http://schemas.openxmlformats.org/drawingml/2006/main">
          <a:off x="432049" y="1433636"/>
          <a:ext cx="3501864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0.10983</cdr:x>
      <cdr:y>0</cdr:y>
    </cdr:from>
    <cdr:to>
      <cdr:x>0.10983</cdr:x>
      <cdr:y>0.96882</cdr:y>
    </cdr:to>
    <cdr:cxnSp macro="">
      <cdr:nvCxnSpPr>
        <cdr:cNvPr id="6" name="Прямая со стрелкой 5">
          <a:extLst xmlns:a="http://schemas.openxmlformats.org/drawingml/2006/main">
            <a:ext uri="{FF2B5EF4-FFF2-40B4-BE49-F238E27FC236}">
              <a16:creationId xmlns:a16="http://schemas.microsoft.com/office/drawing/2014/main" id="{C57BE6F7-65C5-46C1-A574-708742C383E9}"/>
            </a:ext>
          </a:extLst>
        </cdr:cNvPr>
        <cdr:cNvCxnSpPr/>
      </cdr:nvCxnSpPr>
      <cdr:spPr bwMode="auto">
        <a:xfrm xmlns:a="http://schemas.openxmlformats.org/drawingml/2006/main" flipV="1">
          <a:off x="432049" y="0"/>
          <a:ext cx="0" cy="229584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0.34383</cdr:x>
      <cdr:y>0.4781</cdr:y>
    </cdr:from>
    <cdr:to>
      <cdr:x>0.34383</cdr:x>
      <cdr:y>0.83676</cdr:y>
    </cdr:to>
    <cdr:cxnSp macro="">
      <cdr:nvCxnSpPr>
        <cdr:cNvPr id="2" name="Прямая соединительная линия 1">
          <a:extLst xmlns:a="http://schemas.openxmlformats.org/drawingml/2006/main">
            <a:ext uri="{FF2B5EF4-FFF2-40B4-BE49-F238E27FC236}">
              <a16:creationId xmlns:a16="http://schemas.microsoft.com/office/drawing/2014/main" id="{AA0D01FF-8F3F-4613-A6BD-2FD37C3CFB4B}"/>
            </a:ext>
          </a:extLst>
        </cdr:cNvPr>
        <cdr:cNvCxnSpPr/>
      </cdr:nvCxnSpPr>
      <cdr:spPr>
        <a:xfrm xmlns:a="http://schemas.openxmlformats.org/drawingml/2006/main">
          <a:off x="1386477" y="1055861"/>
          <a:ext cx="0" cy="792088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lg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0.68956</cdr:x>
      <cdr:y>0.18465</cdr:y>
    </cdr:from>
    <cdr:to>
      <cdr:x>0.68956</cdr:x>
      <cdr:y>0.83676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4118C7F4-235F-4FBB-806A-702846D26DF2}"/>
            </a:ext>
          </a:extLst>
        </cdr:cNvPr>
        <cdr:cNvCxnSpPr/>
      </cdr:nvCxnSpPr>
      <cdr:spPr>
        <a:xfrm xmlns:a="http://schemas.openxmlformats.org/drawingml/2006/main" flipV="1">
          <a:off x="2780615" y="407789"/>
          <a:ext cx="0" cy="144016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/>
          </a:solidFill>
          <a:prstDash val="lg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0.53571</cdr:x>
      <cdr:y>0.31507</cdr:y>
    </cdr:from>
    <cdr:to>
      <cdr:x>0.66379</cdr:x>
      <cdr:y>0.45952</cdr:y>
    </cdr:to>
    <cdr:sp macro="" textlink="">
      <cdr:nvSpPr>
        <cdr:cNvPr id="19" name="Надпись 1"/>
        <cdr:cNvSpPr txBox="1"/>
      </cdr:nvSpPr>
      <cdr:spPr>
        <a:xfrm xmlns:a="http://schemas.openxmlformats.org/drawingml/2006/main">
          <a:off x="2160240" y="695821"/>
          <a:ext cx="516476" cy="3190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δ</a:t>
          </a:r>
          <a:r>
            <a: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rPr>
            <a:t>COI</a:t>
          </a:r>
          <a:endParaRPr lang="ru-RU" sz="105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0.51786</cdr:x>
      <cdr:y>0.42917</cdr:y>
    </cdr:from>
    <cdr:to>
      <cdr:x>0.55475</cdr:x>
      <cdr:y>0.49985</cdr:y>
    </cdr:to>
    <cdr:cxnSp macro="">
      <cdr:nvCxnSpPr>
        <cdr:cNvPr id="20" name="Прямая со стрелкой 19">
          <a:extLst xmlns:a="http://schemas.openxmlformats.org/drawingml/2006/main">
            <a:ext uri="{FF2B5EF4-FFF2-40B4-BE49-F238E27FC236}">
              <a16:creationId xmlns:a16="http://schemas.microsoft.com/office/drawing/2014/main" id="{DF420EE3-A29D-4685-B65F-2B40678CDD06}"/>
            </a:ext>
          </a:extLst>
        </cdr:cNvPr>
        <cdr:cNvCxnSpPr/>
      </cdr:nvCxnSpPr>
      <cdr:spPr>
        <a:xfrm xmlns:a="http://schemas.openxmlformats.org/drawingml/2006/main" flipH="1">
          <a:off x="2088232" y="947801"/>
          <a:ext cx="148757" cy="15609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0.69003</cdr:x>
      <cdr:y>0.64733</cdr:y>
    </cdr:from>
    <cdr:to>
      <cdr:x>0.72541</cdr:x>
      <cdr:y>0.68283</cdr:y>
    </cdr:to>
    <cdr:cxnSp macro="">
      <cdr:nvCxnSpPr>
        <cdr:cNvPr id="21" name="Прямая со стрелкой 20">
          <a:extLst xmlns:a="http://schemas.openxmlformats.org/drawingml/2006/main">
            <a:ext uri="{FF2B5EF4-FFF2-40B4-BE49-F238E27FC236}">
              <a16:creationId xmlns:a16="http://schemas.microsoft.com/office/drawing/2014/main" id="{1A677010-D7A3-4522-ABF1-94A4A424052F}"/>
            </a:ext>
          </a:extLst>
        </cdr:cNvPr>
        <cdr:cNvCxnSpPr/>
      </cdr:nvCxnSpPr>
      <cdr:spPr>
        <a:xfrm xmlns:a="http://schemas.openxmlformats.org/drawingml/2006/main" flipH="1">
          <a:off x="4098638" y="2299855"/>
          <a:ext cx="210125" cy="12611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0.71429</cdr:x>
      <cdr:y>0.54331</cdr:y>
    </cdr:from>
    <cdr:to>
      <cdr:x>0.82143</cdr:x>
      <cdr:y>0.6649</cdr:y>
    </cdr:to>
    <cdr:sp macro="" textlink="">
      <cdr:nvSpPr>
        <cdr:cNvPr id="23" name="Надпись 1"/>
        <cdr:cNvSpPr txBox="1"/>
      </cdr:nvSpPr>
      <cdr:spPr>
        <a:xfrm xmlns:a="http://schemas.openxmlformats.org/drawingml/2006/main">
          <a:off x="2880320" y="1199877"/>
          <a:ext cx="432047" cy="268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АР</a:t>
          </a:r>
          <a:endParaRPr lang="ru-RU" sz="105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0.38068</cdr:x>
      <cdr:y>0.60852</cdr:y>
    </cdr:from>
    <cdr:to>
      <cdr:x>0.5637</cdr:x>
      <cdr:y>0.75069</cdr:y>
    </cdr:to>
    <cdr:sp macro="" textlink="">
      <cdr:nvSpPr>
        <cdr:cNvPr id="25" name="Надпись 1"/>
        <cdr:cNvSpPr txBox="1"/>
      </cdr:nvSpPr>
      <cdr:spPr>
        <a:xfrm xmlns:a="http://schemas.openxmlformats.org/drawingml/2006/main">
          <a:off x="1288364" y="1075880"/>
          <a:ext cx="619401" cy="2513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Σω</a:t>
          </a:r>
          <a:r>
            <a:rPr lang="ru-RU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30</a:t>
          </a:r>
          <a:endParaRPr lang="ru-RU" sz="1050" baseline="-25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0.35221</cdr:x>
      <cdr:y>0.70142</cdr:y>
    </cdr:from>
    <cdr:to>
      <cdr:x>0.39348</cdr:x>
      <cdr:y>0.74392</cdr:y>
    </cdr:to>
    <cdr:cxnSp macro="">
      <cdr:nvCxnSpPr>
        <cdr:cNvPr id="26" name="Прямая со стрелкой 25">
          <a:extLst xmlns:a="http://schemas.openxmlformats.org/drawingml/2006/main">
            <a:ext uri="{FF2B5EF4-FFF2-40B4-BE49-F238E27FC236}">
              <a16:creationId xmlns:a16="http://schemas.microsoft.com/office/drawing/2014/main" id="{0ABDE959-5607-4918-A190-01B1DBB6CC45}"/>
            </a:ext>
          </a:extLst>
        </cdr:cNvPr>
        <cdr:cNvCxnSpPr/>
      </cdr:nvCxnSpPr>
      <cdr:spPr>
        <a:xfrm xmlns:a="http://schemas.openxmlformats.org/drawingml/2006/main" flipH="1">
          <a:off x="1192013" y="1240136"/>
          <a:ext cx="139688" cy="7513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0.12963</cdr:x>
      <cdr:y>0.83676</cdr:y>
    </cdr:from>
    <cdr:to>
      <cdr:x>1</cdr:x>
      <cdr:y>0.83676</cdr:y>
    </cdr:to>
    <cdr:cxnSp macro="">
      <cdr:nvCxnSpPr>
        <cdr:cNvPr id="15" name="Прямая со стрелкой 14">
          <a:extLst xmlns:a="http://schemas.openxmlformats.org/drawingml/2006/main">
            <a:ext uri="{FF2B5EF4-FFF2-40B4-BE49-F238E27FC236}">
              <a16:creationId xmlns:a16="http://schemas.microsoft.com/office/drawing/2014/main" id="{D7D1AEDB-342D-4164-B20E-919B5303B18A}"/>
            </a:ext>
          </a:extLst>
        </cdr:cNvPr>
        <cdr:cNvCxnSpPr/>
      </cdr:nvCxnSpPr>
      <cdr:spPr bwMode="auto">
        <a:xfrm xmlns:a="http://schemas.openxmlformats.org/drawingml/2006/main">
          <a:off x="504056" y="1755957"/>
          <a:ext cx="3384375" cy="0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  <cdr:relSizeAnchor xmlns:cdr="http://schemas.openxmlformats.org/drawingml/2006/chartDrawing">
    <cdr:from>
      <cdr:x>0.12963</cdr:x>
      <cdr:y>0</cdr:y>
    </cdr:from>
    <cdr:to>
      <cdr:x>0.12963</cdr:x>
      <cdr:y>0.87312</cdr:y>
    </cdr:to>
    <cdr:cxnSp macro="">
      <cdr:nvCxnSpPr>
        <cdr:cNvPr id="22" name="Прямая со стрелкой 21">
          <a:extLst xmlns:a="http://schemas.openxmlformats.org/drawingml/2006/main">
            <a:ext uri="{FF2B5EF4-FFF2-40B4-BE49-F238E27FC236}">
              <a16:creationId xmlns:a16="http://schemas.microsoft.com/office/drawing/2014/main" id="{128C1AD0-92C9-4C8B-A670-3DC3C18DE9A9}"/>
            </a:ext>
          </a:extLst>
        </cdr:cNvPr>
        <cdr:cNvCxnSpPr/>
      </cdr:nvCxnSpPr>
      <cdr:spPr bwMode="auto">
        <a:xfrm xmlns:a="http://schemas.openxmlformats.org/drawingml/2006/main" flipV="1">
          <a:off x="504056" y="0"/>
          <a:ext cx="0" cy="1832253"/>
        </a:xfrm>
        <a:prstGeom xmlns:a="http://schemas.openxmlformats.org/drawingml/2006/main" prst="straightConnector1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228A-76AA-46A0-84F1-C59510D4B7F3}" type="datetimeFigureOut">
              <a:rPr lang="ru-RU" smtClean="0"/>
              <a:pPr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D41C-A792-4816-BA5E-6EA0AE8F17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5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96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94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92" algn="l" defTabSz="9143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AD41C-A792-4816-BA5E-6EA0AE8F176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4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понятно что значит интеграция с </a:t>
            </a:r>
            <a:r>
              <a:rPr lang="en-US" dirty="0"/>
              <a:t>C#</a:t>
            </a:r>
            <a:r>
              <a:rPr lang="ru-RU" dirty="0"/>
              <a:t>. Как можно интегрировать с языком?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41C-A792-4816-BA5E-6EA0AE8F176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4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2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EC09-A101-4A34-82F7-F6166FE2AAF9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15C-BB23-4B29-92B8-6865D3F48305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FF66-0A77-4AC6-A1F0-3C000D032D1C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1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77BE-481B-4FD9-B0AE-7E8B79C1657A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0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17A4-E088-4C5F-86E6-C754B26E37CE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33B-94BB-46F1-ABAA-FBFF7C39A9F7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46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E6FA-1E5C-442E-BE00-2068D8EF5826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6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AFE2-3BC4-4F2A-AC5F-9E1BF51E9B1B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C110-D748-4155-AA37-F52EE2D5D936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31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106A-12A5-4C08-A509-FF6AF21EB899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8" indent="0">
              <a:buNone/>
              <a:defRPr sz="2400"/>
            </a:lvl3pPr>
            <a:lvl4pPr marL="1371598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398" indent="0">
              <a:buNone/>
              <a:defRPr sz="1000"/>
            </a:lvl3pPr>
            <a:lvl4pPr marL="1371598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7DAC-DB81-4AAB-ACBD-6BE7388296F2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0179-6548-4195-9C9B-E9BE97DF4D1C}" type="datetime1">
              <a:rPr lang="ru-RU" smtClean="0"/>
              <a:pPr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5080-DA93-457F-8D82-0AEAB95A12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8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600" algn="l" defTabSz="9143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Podl_osnova_bez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39884"/>
          </a:xfrm>
          <a:prstGeom prst="rect">
            <a:avLst/>
          </a:prstGeom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810143" y="4476629"/>
            <a:ext cx="1523720" cy="666874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62" tIns="48381" rIns="96762" bIns="48381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03851" y="3579862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3568" y="1707654"/>
            <a:ext cx="7695878" cy="125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38" tIns="40819" rIns="81638" bIns="40819"/>
          <a:lstStyle>
            <a:lvl1pPr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3400" b="1" dirty="0">
                <a:solidFill>
                  <a:schemeClr val="bg1"/>
                </a:solidFill>
                <a:latin typeface="Calibri" pitchFamily="34" charset="0"/>
              </a:rPr>
              <a:t>Разработка программного обеспечения централизованной автоматики ликвидации асинхронного режима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3432226"/>
            <a:ext cx="280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Студент: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Руководитель от ТПУ: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ТПУ по энергетике: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Консультант от ОДУ: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62165" y="3435845"/>
            <a:ext cx="4326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Жиленков А.А.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к.т.н., доцент КСУП ТУСУР, </a:t>
            </a:r>
            <a:r>
              <a:rPr lang="ru-RU" sz="14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Калентьев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А.А.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к.т.н., доцент ОЭЭ ИШЭ, Прохоров А.В.</a:t>
            </a:r>
          </a:p>
          <a:p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к.т.н., зам. начальника ССР ОДУ Сибири, Политов Е.А.</a:t>
            </a:r>
          </a:p>
        </p:txBody>
      </p:sp>
    </p:spTree>
    <p:extLst>
      <p:ext uri="{BB962C8B-B14F-4D97-AF65-F5344CB8AC3E}">
        <p14:creationId xmlns:p14="http://schemas.microsoft.com/office/powerpoint/2010/main" val="1589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07232"/>
              </p:ext>
            </p:extLst>
          </p:nvPr>
        </p:nvGraphicFramePr>
        <p:xfrm>
          <a:off x="2051720" y="1417826"/>
          <a:ext cx="554461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5572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639044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j-lt"/>
                        </a:rPr>
                        <a:t>Степень готовности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Разработка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Реализация алгоритма</a:t>
                      </a:r>
                      <a:r>
                        <a:rPr lang="ru-RU" sz="1400" baseline="0" dirty="0"/>
                        <a:t> на </a:t>
                      </a:r>
                      <a:r>
                        <a:rPr lang="en-US" sz="1400" baseline="0" dirty="0"/>
                        <a:t>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Интеграция алгоритма с </a:t>
                      </a:r>
                      <a:r>
                        <a:rPr lang="en-US" sz="1400" dirty="0"/>
                        <a:t>C#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Доработка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31.12.2020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Повторное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03.01.2021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60540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данных СВИ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093783694"/>
              </p:ext>
            </p:extLst>
          </p:nvPr>
        </p:nvGraphicFramePr>
        <p:xfrm>
          <a:off x="4331992" y="1560627"/>
          <a:ext cx="3888431" cy="209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Надпись 1"/>
          <p:cNvSpPr txBox="1">
            <a:spLocks noChangeArrowheads="1"/>
          </p:cNvSpPr>
          <p:nvPr/>
        </p:nvSpPr>
        <p:spPr bwMode="auto">
          <a:xfrm>
            <a:off x="8148763" y="3172793"/>
            <a:ext cx="2873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endParaRPr lang="ru-RU" altLang="ru-RU" sz="1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4589588" y="3556968"/>
            <a:ext cx="345598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/>
              <a:t>Изменение углов для расчетного случая неустойчивой работы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7910638" y="1634505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200"/>
              <a:t>1</a:t>
            </a:r>
            <a:endParaRPr lang="ru-RU" altLang="ru-RU"/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7923338" y="3026743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200"/>
              <a:t>2</a:t>
            </a:r>
            <a:endParaRPr lang="ru-RU" altLang="ru-RU"/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7910638" y="330296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200"/>
              <a:t>3</a:t>
            </a:r>
            <a:endParaRPr lang="ru-RU" altLang="ru-RU"/>
          </a:p>
        </p:txBody>
      </p:sp>
      <p:sp>
        <p:nvSpPr>
          <p:cNvPr id="18" name="Надпись 1"/>
          <p:cNvSpPr txBox="1">
            <a:spLocks noChangeArrowheads="1"/>
          </p:cNvSpPr>
          <p:nvPr/>
        </p:nvSpPr>
        <p:spPr bwMode="auto">
          <a:xfrm>
            <a:off x="4590020" y="1401083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ru-RU" altLang="ru-RU" sz="11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267311" y="1834648"/>
            <a:ext cx="28083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Получение данных СВИ (в зависимости от частоты обновления данных)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Идентификация возмущения.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Определение группы когерентных генераторов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ru-RU" altLang="ru-RU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данных СВИ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1183" y="4443958"/>
            <a:ext cx="2646681" cy="69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268"/>
          <a:stretch/>
        </p:blipFill>
        <p:spPr>
          <a:xfrm>
            <a:off x="1259632" y="843558"/>
            <a:ext cx="7041825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данных СВИ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5341"/>
              </p:ext>
            </p:extLst>
          </p:nvPr>
        </p:nvGraphicFramePr>
        <p:xfrm>
          <a:off x="1835696" y="1059362"/>
          <a:ext cx="5976664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j-lt"/>
                        </a:rPr>
                        <a:t>Степень готовности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Разработка алгоритма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Реализация алгоритма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Тестирование</a:t>
                      </a:r>
                      <a:endParaRPr lang="ru-RU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Выбор протокола передачи данных от ОИК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Доработка подсистемы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Выполнено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0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Повторное тестирование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18.12.2020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1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Создание </a:t>
                      </a:r>
                      <a:r>
                        <a:rPr lang="ru-RU" sz="1400" dirty="0" smtClean="0"/>
                        <a:t>симулятора </a:t>
                      </a:r>
                      <a:r>
                        <a:rPr lang="ru-RU" sz="1400" dirty="0"/>
                        <a:t>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31.12.2020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Повторное тестирование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03.01.2021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74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ТМ 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1446722"/>
            <a:ext cx="296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Получение актуальных параметров режима из ОИК (1 раз в секунду).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Сравнение текущего режима с  набором заранее рассчитанных режимов и выбор ближайшего похожего.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Выбор классификатора и сечений-кандидатов, соответствующих выбранному режиму.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408" y="1525067"/>
            <a:ext cx="5376955" cy="23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обработки </a:t>
            </a: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</a:t>
            </a: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М</a:t>
            </a:r>
            <a:r>
              <a:rPr lang="ru-RU" sz="2000" b="1" dirty="0" smtClean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из ОИК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1183" y="4443958"/>
            <a:ext cx="2646681" cy="69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71047"/>
              </p:ext>
            </p:extLst>
          </p:nvPr>
        </p:nvGraphicFramePr>
        <p:xfrm>
          <a:off x="1988695" y="1247388"/>
          <a:ext cx="5544616" cy="3185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6006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278610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j-lt"/>
                        </a:rPr>
                        <a:t>Степень готовности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Разработка алгоритма появления возмущения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Разработка алгоритма определения групп когерентных генераторов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8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Реализация </a:t>
                      </a:r>
                      <a:r>
                        <a:rPr lang="ru-RU" sz="1400" dirty="0">
                          <a:latin typeface="+mn-lt"/>
                        </a:rPr>
                        <a:t>алгоритма появления возмущения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Реализация </a:t>
                      </a:r>
                      <a:r>
                        <a:rPr lang="ru-RU" sz="1400" dirty="0">
                          <a:latin typeface="+mn-lt"/>
                        </a:rPr>
                        <a:t>алгоритма определения групп когерентных генераторов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0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Создание </a:t>
                      </a:r>
                      <a:r>
                        <a:rPr lang="ru-RU" sz="1400" dirty="0" smtClean="0"/>
                        <a:t>симулятора </a:t>
                      </a:r>
                      <a:r>
                        <a:rPr lang="ru-RU" sz="1400" dirty="0"/>
                        <a:t>передачи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31.12.2020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6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03.01.2021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44520"/>
              </p:ext>
            </p:extLst>
          </p:nvPr>
        </p:nvGraphicFramePr>
        <p:xfrm>
          <a:off x="3661672" y="1808406"/>
          <a:ext cx="513302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1771587311"/>
                    </a:ext>
                  </a:extLst>
                </a:gridCol>
                <a:gridCol w="2180695">
                  <a:extLst>
                    <a:ext uri="{9D8B030D-6E8A-4147-A177-3AD203B41FA5}">
                      <a16:colId xmlns:a16="http://schemas.microsoft.com/office/drawing/2014/main" val="35746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latin typeface="+mj-lt"/>
                        </a:rPr>
                        <a:t>Задача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+mj-lt"/>
                        </a:rPr>
                        <a:t>Степень готовности</a:t>
                      </a:r>
                    </a:p>
                  </a:txBody>
                  <a:tcPr>
                    <a:solidFill>
                      <a:srgbClr val="78AC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+mn-lt"/>
                        </a:rPr>
                        <a:t>Разработка 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20.12.2020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5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Реализация </a:t>
                      </a:r>
                      <a:r>
                        <a:rPr lang="ru-RU" sz="1400" dirty="0">
                          <a:latin typeface="+mn-lt"/>
                        </a:rPr>
                        <a:t>алгоритма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21.12.2020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49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23.12.2020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23631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53360" y="1549117"/>
            <a:ext cx="2808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Задачи подсистемы: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Фильтрация сечений-кандидатов по КПР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Фильтрация сечений-кандидатов по данным СВИ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latin typeface="Calibri" panose="020F0502020204030204" pitchFamily="34" charset="0"/>
              </a:rPr>
              <a:t>Принятие решения о необходимости выдачи УВ по сигналу от подсистемы Идентификации возникновения АР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71788"/>
            <a:ext cx="5760640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выбора УВ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Заключение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03831" y="4731990"/>
            <a:ext cx="432048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403648" y="1275606"/>
            <a:ext cx="7056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Разработана архитектура централизованной АЛАР.</a:t>
            </a:r>
          </a:p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Выполнена программная реализация наиболее важных компонентов системы.</a:t>
            </a:r>
          </a:p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Проведено тестирование реализованных компонентов. Продемонстрировано, что они способны выполнять свои функции.</a:t>
            </a:r>
          </a:p>
          <a:p>
            <a:pPr algn="just">
              <a:defRPr/>
            </a:pPr>
            <a:endParaRPr lang="ru-RU" altLang="ru-RU" sz="16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Необходимо реализованные подсистемы объединить в единую программу и провести повторное тестирование. По возможности тестирование проводить с использованием симуляции передачи данных из внешних систем.</a:t>
            </a:r>
            <a:endParaRPr lang="ru-RU" altLang="ru-RU" sz="1400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sz="1600" dirty="0">
                <a:latin typeface="Calibri" panose="020F0502020204030204" pitchFamily="34" charset="0"/>
              </a:rPr>
              <a:t>Так как подсистема Идентификации возникновения АР не соответствует требованиям по времени работы, то желательно выполнить доработку данной подсистемы.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524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Podl_osnova_Spasib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" y="1809"/>
            <a:ext cx="9144000" cy="5139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4600" y="2067694"/>
            <a:ext cx="5094804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15" y="3059820"/>
            <a:ext cx="2342772" cy="17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Podl_osnova_bez_LOGO_obech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538"/>
            <a:ext cx="9135879" cy="5143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1183" y="4462560"/>
            <a:ext cx="2646681" cy="69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3888434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Проблема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1115616" y="1000924"/>
            <a:ext cx="748883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1600" dirty="0">
                <a:cs typeface="Arial" panose="020B0604020202020204" pitchFamily="34" charset="0"/>
              </a:rPr>
              <a:t>Применение централизованной архитектуры построения системы противоаварийной автоматики позволяет повысить эффективность выбора управляющих воздействий за счет увеличение объема анализируемой информации об энергосистеме, однако, при этом, требуется применение более сложных алгоритмов расчёта, в том числе в режиме реального времени.</a:t>
            </a:r>
          </a:p>
          <a:p>
            <a:pPr algn="just">
              <a:spcAft>
                <a:spcPts val="800"/>
              </a:spcAft>
            </a:pPr>
            <a:r>
              <a:rPr lang="ru-RU" sz="1600" dirty="0">
                <a:cs typeface="Arial" panose="020B0604020202020204" pitchFamily="34" charset="0"/>
              </a:rPr>
              <a:t>В конечном итоге требуется разработка таких решений в части алгоритмического и программного обеспечения централизованной системы противоаварийной автоматики, которые бы обеспечивали компромисс между большим объемом данных, сложностью аналитических алгоритмов и необходимостью формирования эффективного управляющего воздействия в реальном времени.</a:t>
            </a:r>
          </a:p>
          <a:p>
            <a:pPr algn="just">
              <a:spcAft>
                <a:spcPts val="800"/>
              </a:spcAft>
            </a:pPr>
            <a:r>
              <a:rPr lang="ru-RU" sz="1600" dirty="0">
                <a:cs typeface="Arial" panose="020B0604020202020204" pitchFamily="34" charset="0"/>
              </a:rPr>
              <a:t>В настоящее время в энергосистемах отсутствуют примеры реализации централизованной автоматики ликвидации асинхронного режима (ЦАЛАР), а существующие варианты алгоритмов, предназначенных для решения отдельных задач ЦАЛАР, не исследовались совместно и не реализовывались </a:t>
            </a:r>
            <a:r>
              <a:rPr lang="ru-RU" sz="1600" dirty="0" err="1">
                <a:cs typeface="Arial" panose="020B0604020202020204" pitchFamily="34" charset="0"/>
              </a:rPr>
              <a:t>программно</a:t>
            </a:r>
            <a:r>
              <a:rPr lang="ru-RU" sz="1600" dirty="0">
                <a:cs typeface="Arial" panose="020B0604020202020204" pitchFamily="34" charset="0"/>
              </a:rPr>
              <a:t> в составе единой системы.   </a:t>
            </a:r>
          </a:p>
        </p:txBody>
      </p:sp>
    </p:spTree>
    <p:extLst>
      <p:ext uri="{BB962C8B-B14F-4D97-AF65-F5344CB8AC3E}">
        <p14:creationId xmlns:p14="http://schemas.microsoft.com/office/powerpoint/2010/main" val="15636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Цель задачи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43608" y="987574"/>
            <a:ext cx="73448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cs typeface="Arial" panose="020B0604020202020204" pitchFamily="34" charset="0"/>
              </a:rPr>
              <a:t>Цель работы</a:t>
            </a:r>
            <a:r>
              <a:rPr lang="ru-RU" sz="1600" dirty="0">
                <a:cs typeface="Arial" panose="020B0604020202020204" pitchFamily="34" charset="0"/>
              </a:rPr>
              <a:t>: разработка программного обеспечения централизованной автоматики ликвидации асинхронного режима.</a:t>
            </a:r>
          </a:p>
          <a:p>
            <a:endParaRPr lang="ru-RU" sz="1600" dirty="0">
              <a:cs typeface="Arial" panose="020B0604020202020204" pitchFamily="34" charset="0"/>
            </a:endParaRPr>
          </a:p>
          <a:p>
            <a:r>
              <a:rPr lang="ru-RU" sz="1600" b="1" dirty="0">
                <a:cs typeface="Arial" panose="020B0604020202020204" pitchFamily="34" charset="0"/>
              </a:rPr>
              <a:t>Задачи работы</a:t>
            </a:r>
            <a:r>
              <a:rPr lang="ru-RU" sz="1600" dirty="0"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Выделить </a:t>
            </a:r>
            <a:r>
              <a:rPr lang="ru-RU" sz="1600" dirty="0" smtClean="0">
                <a:cs typeface="Arial" panose="020B0604020202020204" pitchFamily="34" charset="0"/>
              </a:rPr>
              <a:t>компоненты </a:t>
            </a:r>
            <a:r>
              <a:rPr lang="ru-RU" sz="1600" dirty="0">
                <a:cs typeface="Arial" panose="020B0604020202020204" pitchFamily="34" charset="0"/>
              </a:rPr>
              <a:t>разрабатываемого ПО и выявить из них наиболее значимые с точки зрения выполнения задач АЛАР.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Определить схему взаимодействия компонентов ПО друг с другом.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Проанализировать и выбрать протоколы передачи данных для работы с внешними системами.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Определить схему взаимодействия компонентов ПО с внешними системами.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Выполнить программную реализацию наиболее значимых компонентов.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Реализовать </a:t>
            </a:r>
            <a:r>
              <a:rPr lang="ru-RU" sz="1600" dirty="0" smtClean="0">
                <a:cs typeface="Arial" panose="020B0604020202020204" pitchFamily="34" charset="0"/>
              </a:rPr>
              <a:t>симуляторы </a:t>
            </a:r>
            <a:r>
              <a:rPr lang="ru-RU" sz="1600" dirty="0">
                <a:cs typeface="Arial" panose="020B0604020202020204" pitchFamily="34" charset="0"/>
              </a:rPr>
              <a:t>для получения данных от внешних систем.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Выполнить тестирование разработанного ПО.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>
                <a:cs typeface="Arial" panose="020B0604020202020204" pitchFamily="34" charset="0"/>
              </a:rPr>
              <a:t>Разработать проектную </a:t>
            </a:r>
            <a:r>
              <a:rPr lang="ru-RU" sz="1600" dirty="0" smtClean="0">
                <a:cs typeface="Arial" panose="020B0604020202020204" pitchFamily="34" charset="0"/>
              </a:rPr>
              <a:t>документацию.</a:t>
            </a:r>
            <a:endParaRPr lang="ru-RU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Новизна и значимость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234906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altLang="ru-RU" b="1" dirty="0">
                <a:latin typeface="Calibri" panose="020F0502020204030204" pitchFamily="34" charset="0"/>
              </a:rPr>
              <a:t>Новизна</a:t>
            </a:r>
            <a:r>
              <a:rPr lang="ru-RU" altLang="ru-RU" dirty="0">
                <a:latin typeface="Calibri" panose="020F0502020204030204" pitchFamily="34" charset="0"/>
              </a:rPr>
              <a:t>: </a:t>
            </a:r>
          </a:p>
          <a:p>
            <a:pPr algn="just">
              <a:defRPr/>
            </a:pPr>
            <a:r>
              <a:rPr lang="ru-RU" altLang="ru-RU" dirty="0">
                <a:latin typeface="Calibri" panose="020F0502020204030204" pitchFamily="34" charset="0"/>
              </a:rPr>
              <a:t>Предложена оригинальная архитектура централизованной АЛАР, обеспечивающая функции прогнозирования возникновения асинхронного режима, определения групп когерентных генераторов и определения сечения деления системы.</a:t>
            </a:r>
          </a:p>
          <a:p>
            <a:pPr algn="just"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algn="just">
              <a:defRPr/>
            </a:pPr>
            <a:r>
              <a:rPr lang="ru-RU" altLang="ru-RU" b="1" dirty="0">
                <a:latin typeface="Calibri" panose="020F0502020204030204" pitchFamily="34" charset="0"/>
              </a:rPr>
              <a:t>Значимость</a:t>
            </a:r>
            <a:r>
              <a:rPr lang="ru-RU" altLang="ru-RU" dirty="0">
                <a:latin typeface="Calibri" panose="020F0502020204030204" pitchFamily="34" charset="0"/>
              </a:rPr>
              <a:t>: </a:t>
            </a:r>
          </a:p>
          <a:p>
            <a:pPr algn="just">
              <a:defRPr/>
            </a:pPr>
            <a:r>
              <a:rPr lang="ru-RU" altLang="ru-RU" dirty="0">
                <a:latin typeface="Calibri" panose="020F0502020204030204" pitchFamily="34" charset="0"/>
              </a:rPr>
              <a:t>Разработанное программное обеспечение может быть использовано при проектировании комплексов централизованных систем противоаварийной автоматики, использующих схожие принципы функционирования.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749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1183" y="4443958"/>
            <a:ext cx="2646681" cy="69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Укрупненная структура ЦАЛАР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920573"/>
            <a:ext cx="623370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Диаграмма компонентов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1183" y="4443958"/>
            <a:ext cx="2646681" cy="699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852934"/>
            <a:ext cx="5634827" cy="42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95486"/>
            <a:ext cx="5760640" cy="579214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Диаграмма компонентов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131590"/>
            <a:ext cx="4907705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79650" y="1173400"/>
            <a:ext cx="2664296" cy="547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cs typeface="Arial" panose="020B0604020202020204" pitchFamily="34" charset="0"/>
              </a:rPr>
              <a:t>Формирование набора данных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279650" y="2076860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cs typeface="Arial" panose="020B0604020202020204" pitchFamily="34" charset="0"/>
              </a:rPr>
              <a:t>Кластеризация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279650" y="2974219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cs typeface="Arial" panose="020B0604020202020204" pitchFamily="34" charset="0"/>
              </a:rPr>
              <a:t>Обучение классификатора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279650" y="3872236"/>
            <a:ext cx="2664296" cy="5411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cs typeface="Arial" panose="020B0604020202020204" pitchFamily="34" charset="0"/>
              </a:rPr>
              <a:t>Использование классификатора</a:t>
            </a:r>
          </a:p>
        </p:txBody>
      </p:sp>
      <p:sp>
        <p:nvSpPr>
          <p:cNvPr id="21" name="Стрелка вниз 20"/>
          <p:cNvSpPr/>
          <p:nvPr/>
        </p:nvSpPr>
        <p:spPr>
          <a:xfrm>
            <a:off x="2561204" y="1748202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2561204" y="2642528"/>
            <a:ext cx="144016" cy="300421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2561204" y="3571816"/>
            <a:ext cx="144016" cy="272183"/>
          </a:xfrm>
          <a:prstGeom prst="downArrow">
            <a:avLst/>
          </a:prstGeom>
          <a:solidFill>
            <a:srgbClr val="70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4" name="Диаграмма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40053"/>
              </p:ext>
            </p:extLst>
          </p:nvPr>
        </p:nvGraphicFramePr>
        <p:xfrm>
          <a:off x="4327613" y="1361959"/>
          <a:ext cx="3933913" cy="236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4517320" y="1166770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l-GR" altLang="ru-RU" sz="1200"/>
              <a:t>δ</a:t>
            </a:r>
            <a:endParaRPr lang="ru-RU" altLang="ru-RU"/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8189207" y="2633620"/>
            <a:ext cx="530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200"/>
              <a:t>t, </a:t>
            </a:r>
            <a:r>
              <a:rPr lang="ru-RU" altLang="ru-RU" sz="1200"/>
              <a:t>мс</a:t>
            </a:r>
            <a:endParaRPr lang="ru-RU" altLang="ru-RU"/>
          </a:p>
        </p:txBody>
      </p:sp>
      <p:cxnSp>
        <p:nvCxnSpPr>
          <p:cNvPr id="27" name="Прямая соединительная линия 6"/>
          <p:cNvCxnSpPr>
            <a:cxnSpLocks noChangeShapeType="1"/>
          </p:cNvCxnSpPr>
          <p:nvPr/>
        </p:nvCxnSpPr>
        <p:spPr bwMode="auto">
          <a:xfrm>
            <a:off x="4426832" y="3832182"/>
            <a:ext cx="260350" cy="0"/>
          </a:xfrm>
          <a:prstGeom prst="lin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4426832" y="4041732"/>
            <a:ext cx="260350" cy="0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единительная линия 15"/>
          <p:cNvCxnSpPr>
            <a:cxnSpLocks noChangeShapeType="1"/>
          </p:cNvCxnSpPr>
          <p:nvPr/>
        </p:nvCxnSpPr>
        <p:spPr bwMode="auto">
          <a:xfrm>
            <a:off x="4426832" y="4263982"/>
            <a:ext cx="26035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685595" y="3705182"/>
            <a:ext cx="2376487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050" dirty="0"/>
              <a:t>Устойчивость не нарушается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5595" y="3909970"/>
            <a:ext cx="36020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050" dirty="0"/>
              <a:t>Устойчивость нарушается (АР наступает после АПНУ)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85595" y="4136982"/>
            <a:ext cx="3602037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050" dirty="0"/>
              <a:t>Устойчивость нарушается (АР наступает до АПНУ)</a:t>
            </a:r>
          </a:p>
        </p:txBody>
      </p:sp>
    </p:spTree>
    <p:extLst>
      <p:ext uri="{BB962C8B-B14F-4D97-AF65-F5344CB8AC3E}">
        <p14:creationId xmlns:p14="http://schemas.microsoft.com/office/powerpoint/2010/main" val="2375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Podl_osnova_bez_LOGO_obech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712968" y="4731992"/>
            <a:ext cx="395536" cy="3231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 defTabSz="771523"/>
            <a:r>
              <a:rPr lang="ru-RU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28" y="71788"/>
            <a:ext cx="2530099" cy="915786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71788"/>
            <a:ext cx="6192688" cy="627754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Текущие результаты</a:t>
            </a:r>
            <a:b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000" b="1" dirty="0">
                <a:solidFill>
                  <a:srgbClr val="69BA2E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Подсистема идентификации нарушения устойчивости</a:t>
            </a:r>
            <a:endParaRPr lang="ru-RU" sz="2400" b="1" dirty="0">
              <a:solidFill>
                <a:srgbClr val="69BA2E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203598"/>
            <a:ext cx="8136904" cy="31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40744</TotalTime>
  <Words>698</Words>
  <Application>Microsoft Office PowerPoint</Application>
  <PresentationFormat>Экран (16:9)</PresentationFormat>
  <Paragraphs>155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Проблема</vt:lpstr>
      <vt:lpstr>Цель задачи</vt:lpstr>
      <vt:lpstr>Новизна и значимость</vt:lpstr>
      <vt:lpstr>Укрупненная структура ЦАЛАР</vt:lpstr>
      <vt:lpstr>Диаграмма компонентов</vt:lpstr>
      <vt:lpstr>Диаграмма компонентов</vt:lpstr>
      <vt:lpstr>Текущие результаты Подсистема идентификации нарушения устойчивости</vt:lpstr>
      <vt:lpstr>Текущие результаты Подсистема идентификации нарушения устойчивости</vt:lpstr>
      <vt:lpstr>Текущие результаты Подсистема идентификации нарушения устойчивости</vt:lpstr>
      <vt:lpstr>Текущие результаты Подсистема обработки данных СВИ</vt:lpstr>
      <vt:lpstr>Текущие результаты Подсистема обработки данных СВИ</vt:lpstr>
      <vt:lpstr>Текущие результаты Подсистема обработки данных СВИ</vt:lpstr>
      <vt:lpstr>Текущие результаты Подсистема обработки ТМ из ОИК</vt:lpstr>
      <vt:lpstr>Текущие результаты Подсистема обработки ТМ из ОИК</vt:lpstr>
      <vt:lpstr>Текущие результаты Подсистема выбора УВ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</dc:creator>
  <cp:lastModifiedBy>Пользователь Windows</cp:lastModifiedBy>
  <cp:revision>1295</cp:revision>
  <cp:lastPrinted>2017-04-03T09:56:10Z</cp:lastPrinted>
  <dcterms:created xsi:type="dcterms:W3CDTF">2014-09-01T10:01:09Z</dcterms:created>
  <dcterms:modified xsi:type="dcterms:W3CDTF">2020-12-17T17:07:12Z</dcterms:modified>
</cp:coreProperties>
</file>