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7"/>
  </p:notesMasterIdLst>
  <p:sldIdLst>
    <p:sldId id="256" r:id="rId2"/>
    <p:sldId id="404" r:id="rId3"/>
    <p:sldId id="405" r:id="rId4"/>
    <p:sldId id="282" r:id="rId5"/>
    <p:sldId id="406" r:id="rId6"/>
    <p:sldId id="435" r:id="rId7"/>
    <p:sldId id="408" r:id="rId8"/>
    <p:sldId id="410" r:id="rId9"/>
    <p:sldId id="407" r:id="rId10"/>
    <p:sldId id="411" r:id="rId11"/>
    <p:sldId id="415" r:id="rId12"/>
    <p:sldId id="416" r:id="rId13"/>
    <p:sldId id="439" r:id="rId14"/>
    <p:sldId id="412" r:id="rId15"/>
    <p:sldId id="413" r:id="rId16"/>
    <p:sldId id="414" r:id="rId17"/>
    <p:sldId id="417" r:id="rId18"/>
    <p:sldId id="418" r:id="rId19"/>
    <p:sldId id="420" r:id="rId20"/>
    <p:sldId id="440" r:id="rId21"/>
    <p:sldId id="423" r:id="rId22"/>
    <p:sldId id="421" r:id="rId23"/>
    <p:sldId id="422" r:id="rId24"/>
    <p:sldId id="438" r:id="rId25"/>
    <p:sldId id="424" r:id="rId26"/>
    <p:sldId id="426" r:id="rId27"/>
    <p:sldId id="425" r:id="rId28"/>
    <p:sldId id="427" r:id="rId29"/>
    <p:sldId id="428" r:id="rId30"/>
    <p:sldId id="429" r:id="rId31"/>
    <p:sldId id="434" r:id="rId32"/>
    <p:sldId id="432" r:id="rId33"/>
    <p:sldId id="433" r:id="rId34"/>
    <p:sldId id="436" r:id="rId35"/>
    <p:sldId id="377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5"/>
            <p14:sldId id="408"/>
            <p14:sldId id="410"/>
            <p14:sldId id="407"/>
            <p14:sldId id="411"/>
            <p14:sldId id="415"/>
            <p14:sldId id="416"/>
            <p14:sldId id="439"/>
            <p14:sldId id="412"/>
            <p14:sldId id="413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7"/>
    <p:restoredTop sz="94647"/>
  </p:normalViewPr>
  <p:slideViewPr>
    <p:cSldViewPr snapToGrid="0" snapToObjects="1">
      <p:cViewPr>
        <p:scale>
          <a:sx n="130" d="100"/>
          <a:sy n="130" d="100"/>
        </p:scale>
        <p:origin x="6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 [RECAP]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55624" y="5419045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 (MASS).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347527" y="4583174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523169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959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78381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1967478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83796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03415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 [RECAP]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parameters: e.g.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Math: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Manhattan 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1499</Words>
  <Application>Microsoft Macintosh PowerPoint</Application>
  <PresentationFormat>Bildschirmpräsentation (4:3)</PresentationFormat>
  <Paragraphs>444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Simulations</vt:lpstr>
      <vt:lpstr>Size really matters.</vt:lpstr>
      <vt:lpstr>Size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may lie in the sampling.</vt:lpstr>
      <vt:lpstr>LIME for text data applies local sampling.</vt:lpstr>
      <vt:lpstr>The problem lies in the sampling.</vt:lpstr>
      <vt:lpstr>Things not mentioned / open to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361</cp:revision>
  <cp:lastPrinted>2019-01-20T19:21:16Z</cp:lastPrinted>
  <dcterms:created xsi:type="dcterms:W3CDTF">2018-12-15T12:41:27Z</dcterms:created>
  <dcterms:modified xsi:type="dcterms:W3CDTF">2019-07-11T12:44:24Z</dcterms:modified>
</cp:coreProperties>
</file>