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5"/>
  </p:notesMasterIdLst>
  <p:sldIdLst>
    <p:sldId id="256" r:id="rId2"/>
    <p:sldId id="404" r:id="rId3"/>
    <p:sldId id="405" r:id="rId4"/>
    <p:sldId id="282" r:id="rId5"/>
    <p:sldId id="406" r:id="rId6"/>
    <p:sldId id="431" r:id="rId7"/>
    <p:sldId id="435" r:id="rId8"/>
    <p:sldId id="408" r:id="rId9"/>
    <p:sldId id="410" r:id="rId10"/>
    <p:sldId id="407" r:id="rId11"/>
    <p:sldId id="411" r:id="rId12"/>
    <p:sldId id="415" r:id="rId13"/>
    <p:sldId id="416" r:id="rId14"/>
    <p:sldId id="412" r:id="rId15"/>
    <p:sldId id="413" r:id="rId16"/>
    <p:sldId id="414" r:id="rId17"/>
    <p:sldId id="417" r:id="rId18"/>
    <p:sldId id="418" r:id="rId19"/>
    <p:sldId id="420" r:id="rId20"/>
    <p:sldId id="423" r:id="rId21"/>
    <p:sldId id="421" r:id="rId22"/>
    <p:sldId id="422" r:id="rId23"/>
    <p:sldId id="424" r:id="rId24"/>
    <p:sldId id="426" r:id="rId25"/>
    <p:sldId id="425" r:id="rId26"/>
    <p:sldId id="427" r:id="rId27"/>
    <p:sldId id="428" r:id="rId28"/>
    <p:sldId id="429" r:id="rId29"/>
    <p:sldId id="434" r:id="rId30"/>
    <p:sldId id="432" r:id="rId31"/>
    <p:sldId id="433" r:id="rId32"/>
    <p:sldId id="436" r:id="rId33"/>
    <p:sldId id="377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404"/>
            <p14:sldId id="405"/>
            <p14:sldId id="282"/>
            <p14:sldId id="406"/>
            <p14:sldId id="431"/>
            <p14:sldId id="435"/>
            <p14:sldId id="408"/>
            <p14:sldId id="410"/>
            <p14:sldId id="407"/>
            <p14:sldId id="411"/>
            <p14:sldId id="415"/>
            <p14:sldId id="416"/>
            <p14:sldId id="412"/>
            <p14:sldId id="413"/>
            <p14:sldId id="414"/>
            <p14:sldId id="417"/>
            <p14:sldId id="418"/>
            <p14:sldId id="420"/>
            <p14:sldId id="423"/>
            <p14:sldId id="421"/>
            <p14:sldId id="422"/>
            <p14:sldId id="424"/>
            <p14:sldId id="426"/>
            <p14:sldId id="425"/>
            <p14:sldId id="427"/>
            <p14:sldId id="428"/>
            <p14:sldId id="429"/>
            <p14:sldId id="434"/>
            <p14:sldId id="432"/>
            <p14:sldId id="433"/>
            <p14:sldId id="43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3"/>
    <p:restoredTop sz="94647"/>
  </p:normalViewPr>
  <p:slideViewPr>
    <p:cSldViewPr snapToGrid="0" snapToObjects="1">
      <p:cViewPr>
        <p:scale>
          <a:sx n="123" d="100"/>
          <a:sy n="123" d="100"/>
        </p:scale>
        <p:origin x="80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06.07.19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b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agnostic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2800" dirty="0" err="1" smtClean="0">
                <a:latin typeface="CMU Serif Roman" charset="0"/>
                <a:ea typeface="CMU Serif Roman" charset="0"/>
                <a:cs typeface="CMU Serif Roman" charset="0"/>
              </a:rPr>
              <a:t>Neighbourhood</a:t>
            </a:r>
            <a:endParaRPr lang="de-DE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de-DE" sz="1600" dirty="0"/>
              <a:t>Summer </a:t>
            </a:r>
            <a:r>
              <a:rPr lang="de-DE" sz="1600" dirty="0" err="1"/>
              <a:t>term</a:t>
            </a:r>
            <a:r>
              <a:rPr lang="de-DE" sz="1600" dirty="0"/>
              <a:t> 2019 </a:t>
            </a:r>
          </a:p>
          <a:p>
            <a:pPr algn="r"/>
            <a:r>
              <a:rPr lang="de-DE" sz="1600" dirty="0"/>
              <a:t>Department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Statistics</a:t>
            </a:r>
            <a:endParaRPr lang="de-DE" sz="1600" dirty="0"/>
          </a:p>
          <a:p>
            <a:pPr algn="r"/>
            <a:r>
              <a:rPr lang="de-DE" sz="1600" dirty="0"/>
              <a:t>Ludwig Maximilian University </a:t>
            </a:r>
            <a:r>
              <a:rPr lang="de-DE" sz="1600" dirty="0" err="1"/>
              <a:t>Munich</a:t>
            </a:r>
            <a:endParaRPr lang="de-DE" sz="1600" dirty="0"/>
          </a:p>
          <a:p>
            <a:pPr algn="r"/>
            <a:r>
              <a:rPr lang="de-DE" sz="1600" dirty="0" smtClean="0"/>
              <a:t>Speaker: </a:t>
            </a:r>
            <a:r>
              <a:rPr lang="de-DE" sz="1600" dirty="0"/>
              <a:t>Philipp Kopper </a:t>
            </a:r>
            <a:endParaRPr lang="de-DE" sz="1600" dirty="0" smtClean="0"/>
          </a:p>
          <a:p>
            <a:pPr algn="r"/>
            <a:r>
              <a:rPr lang="de-DE" sz="1600" dirty="0" smtClean="0"/>
              <a:t>Supervisor</a:t>
            </a:r>
            <a:r>
              <a:rPr lang="de-DE" sz="1600" dirty="0"/>
              <a:t>: Christoph Molnar</a:t>
            </a:r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Interpretable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Machine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revised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Either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same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again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yield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interpretations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):</a:t>
            </a:r>
          </a:p>
          <a:p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nb-NO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tend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to be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biased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b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large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17777"/>
            <a:ext cx="7543800" cy="1450757"/>
          </a:xfrm>
        </p:spPr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14" name="Inhaltsplatzhalter 1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generating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process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(plus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4 (x1), -3 (x2)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 (x3).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train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trivial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serves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sanity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check.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always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happen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immiediately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 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values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seems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likely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soley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fit.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important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x1 = 5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5.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zero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capable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right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size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However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large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our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findings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simulate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marginal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effect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looks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like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function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left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coefficient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slopes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x2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=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4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-4.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Afterwards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slope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6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until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x2 = 6.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-3.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intervals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must fit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before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after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break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points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bycicle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(ab)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2010)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order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/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covariate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included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replace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LIME‘s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22.05.19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Interpretable Machine Learning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21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802131" y="5427294"/>
            <a:ext cx="3425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using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prostate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317777"/>
            <a:ext cx="7543800" cy="1450757"/>
          </a:xfrm>
        </p:spPr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9030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76534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13247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263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395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884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9366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struggles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2018)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Sometimes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impossible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determine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grid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granular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enough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?)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still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doubt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&amp;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similar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rare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divergence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pPr marL="0" indent="0">
              <a:buNone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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provide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intended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interpretability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performed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non-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and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achieve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a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perturbed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taken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Molnar (2019):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91409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:a16="http://schemas.microsoft.com/office/drawing/2014/main" xmlns="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:a16="http://schemas.microsoft.com/office/drawing/2014/main" xmlns="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462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More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topic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talk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Things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mentioned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open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discussion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parameters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type?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interaction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number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permutations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massively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instead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binning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Alvarez-Melis, David,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Tommi 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Robustness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arXiv:1806.08049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Mark,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Jude W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1996.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Extracting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Tree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-Structured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Representations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Trained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Networks.” In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Advances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Neural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Information Processing Systems, 24–30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Hadi,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Joao Gama. 2014. “Event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Combining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Ensemble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Detectors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Background Knowledge.” Progress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Artificial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Intelligence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2 (2-3). Springer: 113–27.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Christophe Marsala,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Marcin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Defining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Surrogates in Post-Hoc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arXiv:1806.07498.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Nicolai,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Peter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2010.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Journal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Royal Statistical Society: Series B (Statistical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Methodology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 72 (4).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Wiley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Online Library: 417–73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Molnar, Christoph. 2019.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Machine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Learning: A Guide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Making Black Box Models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Pedersen, T.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M. (2018). “Package ‘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lime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’“.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C. (2016)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trust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you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?: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predictions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classifier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.“.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Proceedings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22nd ACM SIGKDD international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conference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knowledge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discovery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mining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1135-1144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Model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arbitrary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pt-BR" sz="240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MU Serif Roman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l-GR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MU Serif Roman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de-DE" sz="2400" b="0" i="1" smtClean="0">
                                  <a:latin typeface="CMU Serif Roman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de-DE" sz="2400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x-none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de-DE" i="1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MU Serif Roman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de-DE" b="0" i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de-DE" b="0" i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r>
              <a:rPr lang="de-DE" sz="32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main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de-DE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That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means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use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an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MU Serif Roman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depends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situation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</a:t>
                </a: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numerical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mixed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Cosine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text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images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(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degree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of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freedom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steer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locality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MU Serif Roman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width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de-DE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Our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focus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1456</Words>
  <Application>Microsoft Macintosh PowerPoint</Application>
  <PresentationFormat>Bildschirmpräsentation (4:3)</PresentationFormat>
  <Paragraphs>393</Paragraphs>
  <Slides>33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PowerPoint-Präsentation</vt:lpstr>
      <vt:lpstr>PowerPoint-Präsentation</vt:lpstr>
      <vt:lpstr>Model Math: The proximity is arbitrary. </vt:lpstr>
      <vt:lpstr>The Proximity measure:  The kernel width as main hyperparameter</vt:lpstr>
      <vt:lpstr>Our focus is on tabular data.</vt:lpstr>
      <vt:lpstr>Simulations</vt:lpstr>
      <vt:lpstr>The kernel width really matters.</vt:lpstr>
      <vt:lpstr>The kernel width really matters.</vt:lpstr>
      <vt:lpstr>LIME explanations revised: Either unstable or too global</vt:lpstr>
      <vt:lpstr>Simulation: LIME manages to recover linear model.</vt:lpstr>
      <vt:lpstr>Simulation: LIME manages to recover linear model.</vt:lpstr>
      <vt:lpstr>Simulation: LIME manages to recover local linear model.</vt:lpstr>
      <vt:lpstr>Simulation: LIME manages to recover local linear model.</vt:lpstr>
      <vt:lpstr>Simulation: LIME manages to recover local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Real data</vt:lpstr>
      <vt:lpstr> The bycicle data set.</vt:lpstr>
      <vt:lpstr>Stability selection and stability paths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The problem lies in the sampling.</vt:lpstr>
      <vt:lpstr>LIME for text data</vt:lpstr>
      <vt:lpstr>The problem lies in the sampling.</vt:lpstr>
      <vt:lpstr>Things not mentioned / open discussion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343</cp:revision>
  <cp:lastPrinted>2019-01-20T19:21:16Z</cp:lastPrinted>
  <dcterms:created xsi:type="dcterms:W3CDTF">2018-12-15T12:41:27Z</dcterms:created>
  <dcterms:modified xsi:type="dcterms:W3CDTF">2019-07-08T09:51:17Z</dcterms:modified>
</cp:coreProperties>
</file>