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83f227b7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83f227b7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83f227b7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83f227b7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83f227b7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83f227b7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83f227b7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83f227b7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83f227b70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83f227b7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83f227b7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83f227b7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83f227b7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83f227b7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Speed Tracker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Zhill Patel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Proposal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7979" y="1152475"/>
            <a:ext cx="3008034" cy="369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000" y="572700"/>
            <a:ext cx="5868075" cy="442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475" y="1152475"/>
            <a:ext cx="8465049" cy="323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646" y="1260300"/>
            <a:ext cx="2301250" cy="3066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5550" y="1260300"/>
            <a:ext cx="2301250" cy="3066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179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I2C Address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538" y="938875"/>
            <a:ext cx="6219825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Reading/Writing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88" y="1152463"/>
            <a:ext cx="3514725" cy="225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 rotWithShape="1">
          <a:blip r:embed="rId4">
            <a:alphaModFix/>
          </a:blip>
          <a:srcRect b="10187" l="22332" r="18850" t="22121"/>
          <a:stretch/>
        </p:blipFill>
        <p:spPr>
          <a:xfrm>
            <a:off x="3765775" y="1270475"/>
            <a:ext cx="5378225" cy="348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Knowledge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Electronic Circuits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Breadboarding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Embedded Systems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Working with the raspberry Pi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Intro to Software Engineering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Gantt chart and scheduling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Technical Writing - Writ220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Proposal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