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3f227b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3f227b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3f227b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3f227b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3f227b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3f227b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3f227b7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3f227b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3f227b7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3f227b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3f227b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3f227b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3f227b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3f227b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Tracker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Zhill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979" y="1152475"/>
            <a:ext cx="3008034" cy="36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00" y="572700"/>
            <a:ext cx="5868075" cy="44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75" y="1152475"/>
            <a:ext cx="8465049" cy="3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46" y="1260300"/>
            <a:ext cx="2301250" cy="30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550" y="1260300"/>
            <a:ext cx="2301250" cy="3066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9986" y="1260298"/>
            <a:ext cx="3653186" cy="30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7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 Address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38" y="938875"/>
            <a:ext cx="62198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Reading/Writing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8" y="1152463"/>
            <a:ext cx="351472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10187" l="22332" r="18850" t="22121"/>
          <a:stretch/>
        </p:blipFill>
        <p:spPr>
          <a:xfrm>
            <a:off x="3765775" y="1270475"/>
            <a:ext cx="5378225" cy="34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Knowledge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Electronic Circuits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Breadboarding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Embedded Systems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Working with the raspberry Pi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 to Software Engineering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Gantt chart and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Technical Writing - Writ220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Proposal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