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4"/>
  </p:sldMasterIdLst>
  <p:notesMasterIdLst>
    <p:notesMasterId r:id="rId18"/>
  </p:notesMasterIdLst>
  <p:sldIdLst>
    <p:sldId id="256" r:id="rId5"/>
    <p:sldId id="257" r:id="rId6"/>
    <p:sldId id="313" r:id="rId7"/>
    <p:sldId id="314" r:id="rId8"/>
    <p:sldId id="258" r:id="rId9"/>
    <p:sldId id="315" r:id="rId10"/>
    <p:sldId id="316" r:id="rId11"/>
    <p:sldId id="317" r:id="rId12"/>
    <p:sldId id="318" r:id="rId13"/>
    <p:sldId id="319" r:id="rId14"/>
    <p:sldId id="320" r:id="rId15"/>
    <p:sldId id="322" r:id="rId16"/>
    <p:sldId id="321" r:id="rId17"/>
  </p:sldIdLst>
  <p:sldSz cx="9144000" cy="5143500" type="screen16x9"/>
  <p:notesSz cx="6858000" cy="9144000"/>
  <p:embeddedFontLst>
    <p:embeddedFont>
      <p:font typeface="Inria Sans" panose="020B0604020202020204" charset="0"/>
      <p:regular r:id="rId19"/>
      <p:bold r:id="rId20"/>
      <p:italic r:id="rId21"/>
      <p:boldItalic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Lexend Tera" panose="020B0604020202020204" charset="0"/>
      <p:regular r:id="rId27"/>
      <p:bold r:id="rId28"/>
    </p:embeddedFont>
    <p:embeddedFont>
      <p:font typeface="Poppins Black" panose="00000A00000000000000" pitchFamily="2" charset="0"/>
      <p:bold r:id="rId29"/>
      <p:boldItalic r:id="rId30"/>
    </p:embeddedFont>
    <p:embeddedFont>
      <p:font typeface="Tahoma" panose="020B0604030504040204" pitchFamily="3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AC796A-B5F9-494C-8A94-022B5363ABC0}" v="3" dt="2023-04-04T14:40:34.232"/>
  </p1510:revLst>
</p1510:revInfo>
</file>

<file path=ppt/tableStyles.xml><?xml version="1.0" encoding="utf-8"?>
<a:tblStyleLst xmlns:a="http://schemas.openxmlformats.org/drawingml/2006/main" def="{232157C1-7C7B-4496-875F-C34219442B38}">
  <a:tblStyle styleId="{232157C1-7C7B-4496-875F-C34219442B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1121b005d8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1121b005d8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11445a75184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11445a75184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12025" y="1354538"/>
            <a:ext cx="7320000" cy="20457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82000" y="3561250"/>
            <a:ext cx="4380000" cy="669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02900" y="166025"/>
            <a:ext cx="976084" cy="127476"/>
            <a:chOff x="59225" y="213200"/>
            <a:chExt cx="1966325" cy="256800"/>
          </a:xfrm>
        </p:grpSpPr>
        <p:sp>
          <p:nvSpPr>
            <p:cNvPr id="12" name="Google Shape;12;p2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7941208" y="3557710"/>
            <a:ext cx="539041" cy="127476"/>
            <a:chOff x="2797275" y="213200"/>
            <a:chExt cx="1085900" cy="256800"/>
          </a:xfrm>
        </p:grpSpPr>
        <p:sp>
          <p:nvSpPr>
            <p:cNvPr id="15" name="Google Shape;15;p2"/>
            <p:cNvSpPr/>
            <p:nvPr/>
          </p:nvSpPr>
          <p:spPr>
            <a:xfrm>
              <a:off x="2797275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211825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26375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7974495" y="465495"/>
            <a:ext cx="699626" cy="127476"/>
            <a:chOff x="7367550" y="213200"/>
            <a:chExt cx="1409400" cy="256800"/>
          </a:xfrm>
        </p:grpSpPr>
        <p:sp>
          <p:nvSpPr>
            <p:cNvPr id="19" name="Google Shape;19;p2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7017995" y="1266787"/>
            <a:ext cx="899675" cy="127476"/>
            <a:chOff x="59225" y="935725"/>
            <a:chExt cx="1812400" cy="256800"/>
          </a:xfrm>
        </p:grpSpPr>
        <p:sp>
          <p:nvSpPr>
            <p:cNvPr id="22" name="Google Shape;22;p2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1178975" y="4694504"/>
            <a:ext cx="1120176" cy="127476"/>
            <a:chOff x="59225" y="3731075"/>
            <a:chExt cx="2256600" cy="256800"/>
          </a:xfrm>
        </p:grpSpPr>
        <p:sp>
          <p:nvSpPr>
            <p:cNvPr id="26" name="Google Shape;26;p2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5415577" y="166025"/>
            <a:ext cx="699626" cy="127476"/>
            <a:chOff x="7367550" y="213200"/>
            <a:chExt cx="1409400" cy="256800"/>
          </a:xfrm>
        </p:grpSpPr>
        <p:sp>
          <p:nvSpPr>
            <p:cNvPr id="31" name="Google Shape;31;p2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283603" y="1227086"/>
            <a:ext cx="1550555" cy="127476"/>
            <a:chOff x="5653350" y="1527950"/>
            <a:chExt cx="3123600" cy="256800"/>
          </a:xfrm>
        </p:grpSpPr>
        <p:sp>
          <p:nvSpPr>
            <p:cNvPr id="34" name="Google Shape;34;p2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2"/>
          <p:cNvGrpSpPr/>
          <p:nvPr/>
        </p:nvGrpSpPr>
        <p:grpSpPr>
          <a:xfrm>
            <a:off x="6594478" y="4391257"/>
            <a:ext cx="1550555" cy="127476"/>
            <a:chOff x="5653350" y="2333400"/>
            <a:chExt cx="3123600" cy="256800"/>
          </a:xfrm>
        </p:grpSpPr>
        <p:sp>
          <p:nvSpPr>
            <p:cNvPr id="39" name="Google Shape;39;p2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4057849" y="4920198"/>
            <a:ext cx="1550555" cy="127476"/>
            <a:chOff x="5653350" y="3055925"/>
            <a:chExt cx="3123600" cy="256800"/>
          </a:xfrm>
        </p:grpSpPr>
        <p:sp>
          <p:nvSpPr>
            <p:cNvPr id="44" name="Google Shape;44;p2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>
            <a:off x="3536695" y="776271"/>
            <a:ext cx="1550555" cy="127476"/>
            <a:chOff x="5653350" y="3636300"/>
            <a:chExt cx="3123600" cy="256800"/>
          </a:xfrm>
        </p:grpSpPr>
        <p:sp>
          <p:nvSpPr>
            <p:cNvPr id="49" name="Google Shape;49;p2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332704" y="3832006"/>
            <a:ext cx="1550555" cy="127476"/>
            <a:chOff x="5653350" y="4311450"/>
            <a:chExt cx="3123600" cy="256800"/>
          </a:xfrm>
        </p:grpSpPr>
        <p:sp>
          <p:nvSpPr>
            <p:cNvPr id="54" name="Google Shape;54;p2"/>
            <p:cNvSpPr/>
            <p:nvPr/>
          </p:nvSpPr>
          <p:spPr>
            <a:xfrm flipH="1">
              <a:off x="5653350" y="431145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8009350" y="431145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6831350" y="431145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8520150" y="431145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4"/>
          <p:cNvGrpSpPr/>
          <p:nvPr/>
        </p:nvGrpSpPr>
        <p:grpSpPr>
          <a:xfrm>
            <a:off x="7950325" y="4769875"/>
            <a:ext cx="976084" cy="127476"/>
            <a:chOff x="59225" y="213200"/>
            <a:chExt cx="1966325" cy="256800"/>
          </a:xfrm>
        </p:grpSpPr>
        <p:sp>
          <p:nvSpPr>
            <p:cNvPr id="116" name="Google Shape;116;p4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18;p4"/>
          <p:cNvGrpSpPr/>
          <p:nvPr/>
        </p:nvGrpSpPr>
        <p:grpSpPr>
          <a:xfrm>
            <a:off x="3152200" y="4897360"/>
            <a:ext cx="699626" cy="127476"/>
            <a:chOff x="7367550" y="213200"/>
            <a:chExt cx="1409400" cy="256800"/>
          </a:xfrm>
        </p:grpSpPr>
        <p:sp>
          <p:nvSpPr>
            <p:cNvPr id="119" name="Google Shape;119;p4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4"/>
          <p:cNvGrpSpPr/>
          <p:nvPr/>
        </p:nvGrpSpPr>
        <p:grpSpPr>
          <a:xfrm>
            <a:off x="241113" y="4642412"/>
            <a:ext cx="899675" cy="127476"/>
            <a:chOff x="59225" y="935725"/>
            <a:chExt cx="1812400" cy="256800"/>
          </a:xfrm>
        </p:grpSpPr>
        <p:sp>
          <p:nvSpPr>
            <p:cNvPr id="122" name="Google Shape;122;p4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4760188" y="86893"/>
            <a:ext cx="699626" cy="127476"/>
            <a:chOff x="7367550" y="213200"/>
            <a:chExt cx="1409400" cy="256800"/>
          </a:xfrm>
        </p:grpSpPr>
        <p:sp>
          <p:nvSpPr>
            <p:cNvPr id="126" name="Google Shape;126;p4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4"/>
          <p:cNvGrpSpPr/>
          <p:nvPr/>
        </p:nvGrpSpPr>
        <p:grpSpPr>
          <a:xfrm>
            <a:off x="6966150" y="293494"/>
            <a:ext cx="1550555" cy="127476"/>
            <a:chOff x="5653350" y="1527950"/>
            <a:chExt cx="3123600" cy="256800"/>
          </a:xfrm>
        </p:grpSpPr>
        <p:sp>
          <p:nvSpPr>
            <p:cNvPr id="129" name="Google Shape;129;p4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" name="Google Shape;133;p4"/>
          <p:cNvGrpSpPr/>
          <p:nvPr/>
        </p:nvGrpSpPr>
        <p:grpSpPr>
          <a:xfrm>
            <a:off x="86875" y="214377"/>
            <a:ext cx="1550555" cy="127476"/>
            <a:chOff x="5653350" y="3636300"/>
            <a:chExt cx="3123600" cy="256800"/>
          </a:xfrm>
        </p:grpSpPr>
        <p:sp>
          <p:nvSpPr>
            <p:cNvPr id="134" name="Google Shape;134;p4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4"/>
          <p:cNvSpPr txBox="1">
            <a:spLocks noGrp="1"/>
          </p:cNvSpPr>
          <p:nvPr>
            <p:ph type="body" idx="1"/>
          </p:nvPr>
        </p:nvSpPr>
        <p:spPr>
          <a:xfrm>
            <a:off x="720000" y="1006701"/>
            <a:ext cx="7704000" cy="35991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ria Sans"/>
              <a:buChar char="●"/>
              <a:defRPr sz="13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ria Sans"/>
              <a:buChar char="○"/>
              <a:defRPr>
                <a:latin typeface="Inria Sans"/>
                <a:ea typeface="Inria Sans"/>
                <a:cs typeface="Inria Sans"/>
                <a:sym typeface="Inria Sans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Inria Sans"/>
              <a:buChar char="■"/>
              <a:defRPr>
                <a:latin typeface="Inria Sans"/>
                <a:ea typeface="Inria Sans"/>
                <a:cs typeface="Inria Sans"/>
                <a:sym typeface="Inria Sans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Inria Sans"/>
              <a:buChar char="●"/>
              <a:defRPr>
                <a:latin typeface="Inria Sans"/>
                <a:ea typeface="Inria Sans"/>
                <a:cs typeface="Inria Sans"/>
                <a:sym typeface="Inria Sans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Inria Sans"/>
              <a:buChar char="○"/>
              <a:defRPr>
                <a:latin typeface="Inria Sans"/>
                <a:ea typeface="Inria Sans"/>
                <a:cs typeface="Inria Sans"/>
                <a:sym typeface="Inria Sans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Inria Sans"/>
              <a:buChar char="■"/>
              <a:defRPr>
                <a:latin typeface="Inria Sans"/>
                <a:ea typeface="Inria Sans"/>
                <a:cs typeface="Inria Sans"/>
                <a:sym typeface="Inria Sans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Inria Sans"/>
              <a:buChar char="●"/>
              <a:defRPr>
                <a:latin typeface="Inria Sans"/>
                <a:ea typeface="Inria Sans"/>
                <a:cs typeface="Inria Sans"/>
                <a:sym typeface="Inria Sans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Inria Sans"/>
              <a:buChar char="○"/>
              <a:defRPr>
                <a:latin typeface="Inria Sans"/>
                <a:ea typeface="Inria Sans"/>
                <a:cs typeface="Inria Sans"/>
                <a:sym typeface="Inria Sans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Inria Sans"/>
              <a:buChar char="■"/>
              <a:defRPr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139" name="Google Shape;139;p4"/>
          <p:cNvSpPr txBox="1">
            <a:spLocks noGrp="1"/>
          </p:cNvSpPr>
          <p:nvPr>
            <p:ph type="title"/>
          </p:nvPr>
        </p:nvSpPr>
        <p:spPr>
          <a:xfrm>
            <a:off x="720000" y="472139"/>
            <a:ext cx="7704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>
            <a:spLocks noGrp="1"/>
          </p:cNvSpPr>
          <p:nvPr>
            <p:ph type="title"/>
          </p:nvPr>
        </p:nvSpPr>
        <p:spPr>
          <a:xfrm>
            <a:off x="1565299" y="2460678"/>
            <a:ext cx="2469600" cy="558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title" idx="2"/>
          </p:nvPr>
        </p:nvSpPr>
        <p:spPr>
          <a:xfrm>
            <a:off x="5109101" y="2460678"/>
            <a:ext cx="2469600" cy="558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1"/>
          </p:nvPr>
        </p:nvSpPr>
        <p:spPr>
          <a:xfrm>
            <a:off x="5167901" y="2689141"/>
            <a:ext cx="2352000" cy="1350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3"/>
          </p:nvPr>
        </p:nvSpPr>
        <p:spPr>
          <a:xfrm>
            <a:off x="1624099" y="2689141"/>
            <a:ext cx="2352000" cy="1350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 idx="4"/>
          </p:nvPr>
        </p:nvSpPr>
        <p:spPr>
          <a:xfrm>
            <a:off x="720000" y="472139"/>
            <a:ext cx="7704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6" name="Google Shape;146;p5"/>
          <p:cNvGrpSpPr/>
          <p:nvPr/>
        </p:nvGrpSpPr>
        <p:grpSpPr>
          <a:xfrm>
            <a:off x="7578688" y="4694000"/>
            <a:ext cx="976084" cy="127476"/>
            <a:chOff x="59225" y="213200"/>
            <a:chExt cx="1966325" cy="256800"/>
          </a:xfrm>
        </p:grpSpPr>
        <p:sp>
          <p:nvSpPr>
            <p:cNvPr id="147" name="Google Shape;147;p5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5"/>
          <p:cNvGrpSpPr/>
          <p:nvPr/>
        </p:nvGrpSpPr>
        <p:grpSpPr>
          <a:xfrm>
            <a:off x="341150" y="4920210"/>
            <a:ext cx="699626" cy="127476"/>
            <a:chOff x="7367550" y="213200"/>
            <a:chExt cx="1409400" cy="256800"/>
          </a:xfrm>
        </p:grpSpPr>
        <p:sp>
          <p:nvSpPr>
            <p:cNvPr id="150" name="Google Shape;150;p5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5"/>
          <p:cNvGrpSpPr/>
          <p:nvPr/>
        </p:nvGrpSpPr>
        <p:grpSpPr>
          <a:xfrm>
            <a:off x="8124325" y="2429999"/>
            <a:ext cx="899675" cy="127476"/>
            <a:chOff x="59225" y="935725"/>
            <a:chExt cx="1812400" cy="256800"/>
          </a:xfrm>
        </p:grpSpPr>
        <p:sp>
          <p:nvSpPr>
            <p:cNvPr id="153" name="Google Shape;153;p5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5"/>
          <p:cNvGrpSpPr/>
          <p:nvPr/>
        </p:nvGrpSpPr>
        <p:grpSpPr>
          <a:xfrm>
            <a:off x="73538" y="293480"/>
            <a:ext cx="699626" cy="127476"/>
            <a:chOff x="7367550" y="213200"/>
            <a:chExt cx="1409400" cy="256800"/>
          </a:xfrm>
        </p:grpSpPr>
        <p:sp>
          <p:nvSpPr>
            <p:cNvPr id="157" name="Google Shape;157;p5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5"/>
          <p:cNvGrpSpPr/>
          <p:nvPr/>
        </p:nvGrpSpPr>
        <p:grpSpPr>
          <a:xfrm flipH="1">
            <a:off x="3040400" y="166007"/>
            <a:ext cx="1550555" cy="127476"/>
            <a:chOff x="5653350" y="1527950"/>
            <a:chExt cx="3123600" cy="256800"/>
          </a:xfrm>
        </p:grpSpPr>
        <p:sp>
          <p:nvSpPr>
            <p:cNvPr id="160" name="Google Shape;160;p5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203850" y="1915690"/>
            <a:ext cx="1550555" cy="127476"/>
            <a:chOff x="5653350" y="3636300"/>
            <a:chExt cx="3123600" cy="256800"/>
          </a:xfrm>
        </p:grpSpPr>
        <p:sp>
          <p:nvSpPr>
            <p:cNvPr id="165" name="Google Shape;165;p5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5"/>
          <p:cNvGrpSpPr/>
          <p:nvPr/>
        </p:nvGrpSpPr>
        <p:grpSpPr>
          <a:xfrm flipH="1">
            <a:off x="3123579" y="4792731"/>
            <a:ext cx="1120176" cy="127476"/>
            <a:chOff x="59225" y="3731075"/>
            <a:chExt cx="2256600" cy="256800"/>
          </a:xfrm>
        </p:grpSpPr>
        <p:sp>
          <p:nvSpPr>
            <p:cNvPr id="170" name="Google Shape;170;p5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5"/>
          <p:cNvGrpSpPr/>
          <p:nvPr/>
        </p:nvGrpSpPr>
        <p:grpSpPr>
          <a:xfrm>
            <a:off x="7004213" y="465476"/>
            <a:ext cx="1550555" cy="127476"/>
            <a:chOff x="5653350" y="2333400"/>
            <a:chExt cx="3123600" cy="256800"/>
          </a:xfrm>
        </p:grpSpPr>
        <p:sp>
          <p:nvSpPr>
            <p:cNvPr id="175" name="Google Shape;175;p5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 txBox="1">
            <a:spLocks noGrp="1"/>
          </p:cNvSpPr>
          <p:nvPr>
            <p:ph type="title"/>
          </p:nvPr>
        </p:nvSpPr>
        <p:spPr>
          <a:xfrm>
            <a:off x="720000" y="472139"/>
            <a:ext cx="7704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81" name="Google Shape;181;p6"/>
          <p:cNvGrpSpPr/>
          <p:nvPr/>
        </p:nvGrpSpPr>
        <p:grpSpPr>
          <a:xfrm>
            <a:off x="7760683" y="4694000"/>
            <a:ext cx="976084" cy="127476"/>
            <a:chOff x="59225" y="213200"/>
            <a:chExt cx="1966325" cy="256800"/>
          </a:xfrm>
        </p:grpSpPr>
        <p:sp>
          <p:nvSpPr>
            <p:cNvPr id="182" name="Google Shape;182;p6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184;p6"/>
          <p:cNvGrpSpPr/>
          <p:nvPr/>
        </p:nvGrpSpPr>
        <p:grpSpPr>
          <a:xfrm>
            <a:off x="719995" y="4792735"/>
            <a:ext cx="699626" cy="127476"/>
            <a:chOff x="7367550" y="213200"/>
            <a:chExt cx="1409400" cy="256800"/>
          </a:xfrm>
        </p:grpSpPr>
        <p:sp>
          <p:nvSpPr>
            <p:cNvPr id="185" name="Google Shape;185;p6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Google Shape;187;p6"/>
          <p:cNvGrpSpPr/>
          <p:nvPr/>
        </p:nvGrpSpPr>
        <p:grpSpPr>
          <a:xfrm rot="10800000" flipH="1">
            <a:off x="7902658" y="2423915"/>
            <a:ext cx="899675" cy="127476"/>
            <a:chOff x="59225" y="935725"/>
            <a:chExt cx="1812400" cy="256800"/>
          </a:xfrm>
        </p:grpSpPr>
        <p:sp>
          <p:nvSpPr>
            <p:cNvPr id="188" name="Google Shape;188;p6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6"/>
          <p:cNvGrpSpPr/>
          <p:nvPr/>
        </p:nvGrpSpPr>
        <p:grpSpPr>
          <a:xfrm>
            <a:off x="255533" y="293480"/>
            <a:ext cx="699626" cy="127476"/>
            <a:chOff x="7367550" y="213200"/>
            <a:chExt cx="1409400" cy="256800"/>
          </a:xfrm>
        </p:grpSpPr>
        <p:sp>
          <p:nvSpPr>
            <p:cNvPr id="192" name="Google Shape;192;p6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6"/>
          <p:cNvGrpSpPr/>
          <p:nvPr/>
        </p:nvGrpSpPr>
        <p:grpSpPr>
          <a:xfrm flipH="1">
            <a:off x="3623445" y="94482"/>
            <a:ext cx="1550555" cy="127476"/>
            <a:chOff x="5653350" y="1527950"/>
            <a:chExt cx="3123600" cy="256800"/>
          </a:xfrm>
        </p:grpSpPr>
        <p:sp>
          <p:nvSpPr>
            <p:cNvPr id="195" name="Google Shape;195;p6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6"/>
          <p:cNvGrpSpPr/>
          <p:nvPr/>
        </p:nvGrpSpPr>
        <p:grpSpPr>
          <a:xfrm flipH="1">
            <a:off x="3305574" y="4792731"/>
            <a:ext cx="1120176" cy="127476"/>
            <a:chOff x="59225" y="3731075"/>
            <a:chExt cx="2256600" cy="256800"/>
          </a:xfrm>
        </p:grpSpPr>
        <p:sp>
          <p:nvSpPr>
            <p:cNvPr id="200" name="Google Shape;200;p6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204;p6"/>
          <p:cNvGrpSpPr/>
          <p:nvPr/>
        </p:nvGrpSpPr>
        <p:grpSpPr>
          <a:xfrm>
            <a:off x="7473445" y="293476"/>
            <a:ext cx="1550555" cy="127476"/>
            <a:chOff x="5653350" y="2333400"/>
            <a:chExt cx="3123600" cy="256800"/>
          </a:xfrm>
        </p:grpSpPr>
        <p:sp>
          <p:nvSpPr>
            <p:cNvPr id="205" name="Google Shape;205;p6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209;p6"/>
          <p:cNvGrpSpPr/>
          <p:nvPr/>
        </p:nvGrpSpPr>
        <p:grpSpPr>
          <a:xfrm>
            <a:off x="8" y="2423925"/>
            <a:ext cx="976084" cy="127476"/>
            <a:chOff x="59225" y="213200"/>
            <a:chExt cx="1966325" cy="256800"/>
          </a:xfrm>
        </p:grpSpPr>
        <p:sp>
          <p:nvSpPr>
            <p:cNvPr id="210" name="Google Shape;210;p6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6"/>
          <p:cNvSpPr txBox="1">
            <a:spLocks noGrp="1"/>
          </p:cNvSpPr>
          <p:nvPr>
            <p:ph type="title"/>
          </p:nvPr>
        </p:nvSpPr>
        <p:spPr>
          <a:xfrm>
            <a:off x="1811200" y="1669339"/>
            <a:ext cx="2484900" cy="5277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09" name="Google Shape;609;p16"/>
          <p:cNvSpPr txBox="1">
            <a:spLocks noGrp="1"/>
          </p:cNvSpPr>
          <p:nvPr>
            <p:ph type="subTitle" idx="1"/>
          </p:nvPr>
        </p:nvSpPr>
        <p:spPr>
          <a:xfrm>
            <a:off x="1811200" y="2126219"/>
            <a:ext cx="2484900" cy="527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16"/>
          <p:cNvSpPr txBox="1">
            <a:spLocks noGrp="1"/>
          </p:cNvSpPr>
          <p:nvPr>
            <p:ph type="title" idx="2" hasCustomPrompt="1"/>
          </p:nvPr>
        </p:nvSpPr>
        <p:spPr>
          <a:xfrm>
            <a:off x="691017" y="1594075"/>
            <a:ext cx="1120200" cy="811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1" name="Google Shape;611;p16"/>
          <p:cNvSpPr txBox="1">
            <a:spLocks noGrp="1"/>
          </p:cNvSpPr>
          <p:nvPr>
            <p:ph type="title" idx="3"/>
          </p:nvPr>
        </p:nvSpPr>
        <p:spPr>
          <a:xfrm>
            <a:off x="5945875" y="1669339"/>
            <a:ext cx="2484900" cy="5277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12" name="Google Shape;612;p16"/>
          <p:cNvSpPr txBox="1">
            <a:spLocks noGrp="1"/>
          </p:cNvSpPr>
          <p:nvPr>
            <p:ph type="subTitle" idx="4"/>
          </p:nvPr>
        </p:nvSpPr>
        <p:spPr>
          <a:xfrm>
            <a:off x="5945875" y="2126219"/>
            <a:ext cx="2484900" cy="527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3" name="Google Shape;613;p16"/>
          <p:cNvSpPr txBox="1">
            <a:spLocks noGrp="1"/>
          </p:cNvSpPr>
          <p:nvPr>
            <p:ph type="title" idx="5" hasCustomPrompt="1"/>
          </p:nvPr>
        </p:nvSpPr>
        <p:spPr>
          <a:xfrm>
            <a:off x="4825575" y="1594075"/>
            <a:ext cx="1120200" cy="811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4" name="Google Shape;614;p16"/>
          <p:cNvSpPr txBox="1">
            <a:spLocks noGrp="1"/>
          </p:cNvSpPr>
          <p:nvPr>
            <p:ph type="title" idx="6"/>
          </p:nvPr>
        </p:nvSpPr>
        <p:spPr>
          <a:xfrm>
            <a:off x="1811200" y="3055328"/>
            <a:ext cx="2484900" cy="5277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15" name="Google Shape;615;p16"/>
          <p:cNvSpPr txBox="1">
            <a:spLocks noGrp="1"/>
          </p:cNvSpPr>
          <p:nvPr>
            <p:ph type="subTitle" idx="7"/>
          </p:nvPr>
        </p:nvSpPr>
        <p:spPr>
          <a:xfrm>
            <a:off x="1811200" y="3512208"/>
            <a:ext cx="2484900" cy="527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6" name="Google Shape;616;p16"/>
          <p:cNvSpPr txBox="1">
            <a:spLocks noGrp="1"/>
          </p:cNvSpPr>
          <p:nvPr>
            <p:ph type="title" idx="8" hasCustomPrompt="1"/>
          </p:nvPr>
        </p:nvSpPr>
        <p:spPr>
          <a:xfrm>
            <a:off x="690950" y="2980071"/>
            <a:ext cx="1120200" cy="811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7" name="Google Shape;617;p16"/>
          <p:cNvSpPr txBox="1">
            <a:spLocks noGrp="1"/>
          </p:cNvSpPr>
          <p:nvPr>
            <p:ph type="title" idx="9"/>
          </p:nvPr>
        </p:nvSpPr>
        <p:spPr>
          <a:xfrm>
            <a:off x="5945875" y="3055328"/>
            <a:ext cx="2484900" cy="5277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18" name="Google Shape;618;p16"/>
          <p:cNvSpPr txBox="1">
            <a:spLocks noGrp="1"/>
          </p:cNvSpPr>
          <p:nvPr>
            <p:ph type="subTitle" idx="13"/>
          </p:nvPr>
        </p:nvSpPr>
        <p:spPr>
          <a:xfrm>
            <a:off x="5945875" y="3512208"/>
            <a:ext cx="2484900" cy="527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9" name="Google Shape;619;p16"/>
          <p:cNvSpPr txBox="1">
            <a:spLocks noGrp="1"/>
          </p:cNvSpPr>
          <p:nvPr>
            <p:ph type="title" idx="14" hasCustomPrompt="1"/>
          </p:nvPr>
        </p:nvSpPr>
        <p:spPr>
          <a:xfrm>
            <a:off x="4825575" y="2980071"/>
            <a:ext cx="1120200" cy="811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0" name="Google Shape;620;p16"/>
          <p:cNvSpPr txBox="1">
            <a:spLocks noGrp="1"/>
          </p:cNvSpPr>
          <p:nvPr>
            <p:ph type="title" idx="15"/>
          </p:nvPr>
        </p:nvSpPr>
        <p:spPr>
          <a:xfrm>
            <a:off x="720000" y="472139"/>
            <a:ext cx="7704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21" name="Google Shape;621;p16"/>
          <p:cNvGrpSpPr/>
          <p:nvPr/>
        </p:nvGrpSpPr>
        <p:grpSpPr>
          <a:xfrm flipH="1">
            <a:off x="7698025" y="465488"/>
            <a:ext cx="976084" cy="127476"/>
            <a:chOff x="59225" y="213200"/>
            <a:chExt cx="1966325" cy="256800"/>
          </a:xfrm>
        </p:grpSpPr>
        <p:sp>
          <p:nvSpPr>
            <p:cNvPr id="622" name="Google Shape;622;p16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16"/>
          <p:cNvGrpSpPr/>
          <p:nvPr/>
        </p:nvGrpSpPr>
        <p:grpSpPr>
          <a:xfrm flipH="1">
            <a:off x="100647" y="2927860"/>
            <a:ext cx="539041" cy="127476"/>
            <a:chOff x="2797275" y="213200"/>
            <a:chExt cx="1085900" cy="256800"/>
          </a:xfrm>
        </p:grpSpPr>
        <p:sp>
          <p:nvSpPr>
            <p:cNvPr id="625" name="Google Shape;625;p16"/>
            <p:cNvSpPr/>
            <p:nvPr/>
          </p:nvSpPr>
          <p:spPr>
            <a:xfrm>
              <a:off x="2797275" y="21320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3211825" y="21320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3626375" y="21320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16"/>
          <p:cNvGrpSpPr/>
          <p:nvPr/>
        </p:nvGrpSpPr>
        <p:grpSpPr>
          <a:xfrm flipH="1">
            <a:off x="468650" y="293495"/>
            <a:ext cx="699626" cy="127476"/>
            <a:chOff x="7367550" y="213200"/>
            <a:chExt cx="1409400" cy="256800"/>
          </a:xfrm>
        </p:grpSpPr>
        <p:sp>
          <p:nvSpPr>
            <p:cNvPr id="629" name="Google Shape;629;p16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16"/>
          <p:cNvGrpSpPr/>
          <p:nvPr/>
        </p:nvGrpSpPr>
        <p:grpSpPr>
          <a:xfrm flipH="1">
            <a:off x="7625982" y="4441304"/>
            <a:ext cx="1120176" cy="127476"/>
            <a:chOff x="59225" y="3731075"/>
            <a:chExt cx="2256600" cy="256800"/>
          </a:xfrm>
        </p:grpSpPr>
        <p:sp>
          <p:nvSpPr>
            <p:cNvPr id="632" name="Google Shape;632;p16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6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16"/>
          <p:cNvGrpSpPr/>
          <p:nvPr/>
        </p:nvGrpSpPr>
        <p:grpSpPr>
          <a:xfrm>
            <a:off x="4889443" y="166025"/>
            <a:ext cx="699626" cy="127476"/>
            <a:chOff x="7367550" y="213200"/>
            <a:chExt cx="1409400" cy="256800"/>
          </a:xfrm>
        </p:grpSpPr>
        <p:sp>
          <p:nvSpPr>
            <p:cNvPr id="637" name="Google Shape;637;p16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 flipH="1">
            <a:off x="731988" y="4391257"/>
            <a:ext cx="1550555" cy="127476"/>
            <a:chOff x="5653350" y="2333400"/>
            <a:chExt cx="3123600" cy="256800"/>
          </a:xfrm>
        </p:grpSpPr>
        <p:sp>
          <p:nvSpPr>
            <p:cNvPr id="640" name="Google Shape;640;p16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16"/>
          <p:cNvGrpSpPr/>
          <p:nvPr/>
        </p:nvGrpSpPr>
        <p:grpSpPr>
          <a:xfrm flipH="1">
            <a:off x="4038517" y="4908348"/>
            <a:ext cx="1550555" cy="127476"/>
            <a:chOff x="5653350" y="3055925"/>
            <a:chExt cx="3123600" cy="256800"/>
          </a:xfrm>
        </p:grpSpPr>
        <p:sp>
          <p:nvSpPr>
            <p:cNvPr id="645" name="Google Shape;645;p16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9" name="Google Shape;1109;p33"/>
          <p:cNvGrpSpPr/>
          <p:nvPr/>
        </p:nvGrpSpPr>
        <p:grpSpPr>
          <a:xfrm>
            <a:off x="7950325" y="4769875"/>
            <a:ext cx="976084" cy="127476"/>
            <a:chOff x="59225" y="213200"/>
            <a:chExt cx="1966325" cy="256800"/>
          </a:xfrm>
        </p:grpSpPr>
        <p:sp>
          <p:nvSpPr>
            <p:cNvPr id="1110" name="Google Shape;1110;p33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3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33"/>
          <p:cNvGrpSpPr/>
          <p:nvPr/>
        </p:nvGrpSpPr>
        <p:grpSpPr>
          <a:xfrm>
            <a:off x="3152200" y="4897360"/>
            <a:ext cx="699626" cy="127476"/>
            <a:chOff x="7367550" y="213200"/>
            <a:chExt cx="1409400" cy="256800"/>
          </a:xfrm>
        </p:grpSpPr>
        <p:sp>
          <p:nvSpPr>
            <p:cNvPr id="1113" name="Google Shape;1113;p33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3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33"/>
          <p:cNvGrpSpPr/>
          <p:nvPr/>
        </p:nvGrpSpPr>
        <p:grpSpPr>
          <a:xfrm>
            <a:off x="241113" y="4642412"/>
            <a:ext cx="899675" cy="127476"/>
            <a:chOff x="59225" y="935725"/>
            <a:chExt cx="1812400" cy="256800"/>
          </a:xfrm>
        </p:grpSpPr>
        <p:sp>
          <p:nvSpPr>
            <p:cNvPr id="1116" name="Google Shape;1116;p33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3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3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33"/>
          <p:cNvGrpSpPr/>
          <p:nvPr/>
        </p:nvGrpSpPr>
        <p:grpSpPr>
          <a:xfrm>
            <a:off x="4760188" y="86893"/>
            <a:ext cx="699626" cy="127476"/>
            <a:chOff x="7367550" y="213200"/>
            <a:chExt cx="1409400" cy="256800"/>
          </a:xfrm>
        </p:grpSpPr>
        <p:sp>
          <p:nvSpPr>
            <p:cNvPr id="1120" name="Google Shape;1120;p33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3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2" name="Google Shape;1122;p33"/>
          <p:cNvGrpSpPr/>
          <p:nvPr/>
        </p:nvGrpSpPr>
        <p:grpSpPr>
          <a:xfrm>
            <a:off x="6966150" y="293494"/>
            <a:ext cx="1550555" cy="127476"/>
            <a:chOff x="5653350" y="1527950"/>
            <a:chExt cx="3123600" cy="256800"/>
          </a:xfrm>
        </p:grpSpPr>
        <p:sp>
          <p:nvSpPr>
            <p:cNvPr id="1123" name="Google Shape;1123;p33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3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3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3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33"/>
          <p:cNvGrpSpPr/>
          <p:nvPr/>
        </p:nvGrpSpPr>
        <p:grpSpPr>
          <a:xfrm>
            <a:off x="86875" y="214377"/>
            <a:ext cx="1550555" cy="127476"/>
            <a:chOff x="5653350" y="3636300"/>
            <a:chExt cx="3123600" cy="256800"/>
          </a:xfrm>
        </p:grpSpPr>
        <p:sp>
          <p:nvSpPr>
            <p:cNvPr id="1128" name="Google Shape;1128;p33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3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">
    <p:bg>
      <p:bgPr>
        <a:solidFill>
          <a:schemeClr val="lt1"/>
        </a:solidFill>
        <a:effectLst/>
      </p:bgPr>
    </p:bg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3" name="Google Shape;1133;p34"/>
          <p:cNvGrpSpPr/>
          <p:nvPr/>
        </p:nvGrpSpPr>
        <p:grpSpPr>
          <a:xfrm flipH="1">
            <a:off x="3363991" y="4926925"/>
            <a:ext cx="976084" cy="127476"/>
            <a:chOff x="59225" y="213200"/>
            <a:chExt cx="1966325" cy="256800"/>
          </a:xfrm>
        </p:grpSpPr>
        <p:sp>
          <p:nvSpPr>
            <p:cNvPr id="1134" name="Google Shape;1134;p34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6" name="Google Shape;1136;p34"/>
          <p:cNvGrpSpPr/>
          <p:nvPr/>
        </p:nvGrpSpPr>
        <p:grpSpPr>
          <a:xfrm>
            <a:off x="389450" y="4860060"/>
            <a:ext cx="699626" cy="127476"/>
            <a:chOff x="7367550" y="213200"/>
            <a:chExt cx="1409400" cy="256800"/>
          </a:xfrm>
        </p:grpSpPr>
        <p:sp>
          <p:nvSpPr>
            <p:cNvPr id="1137" name="Google Shape;1137;p34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9" name="Google Shape;1139;p34"/>
          <p:cNvGrpSpPr/>
          <p:nvPr/>
        </p:nvGrpSpPr>
        <p:grpSpPr>
          <a:xfrm rot="10800000" flipH="1">
            <a:off x="389450" y="1291090"/>
            <a:ext cx="899675" cy="127476"/>
            <a:chOff x="59225" y="935725"/>
            <a:chExt cx="1812400" cy="256800"/>
          </a:xfrm>
        </p:grpSpPr>
        <p:sp>
          <p:nvSpPr>
            <p:cNvPr id="1140" name="Google Shape;1140;p34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3" name="Google Shape;1143;p34"/>
          <p:cNvGrpSpPr/>
          <p:nvPr/>
        </p:nvGrpSpPr>
        <p:grpSpPr>
          <a:xfrm>
            <a:off x="1035750" y="166005"/>
            <a:ext cx="699626" cy="127476"/>
            <a:chOff x="7367550" y="213200"/>
            <a:chExt cx="1409400" cy="256800"/>
          </a:xfrm>
        </p:grpSpPr>
        <p:sp>
          <p:nvSpPr>
            <p:cNvPr id="1144" name="Google Shape;1144;p34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6" name="Google Shape;1146;p34"/>
          <p:cNvGrpSpPr/>
          <p:nvPr/>
        </p:nvGrpSpPr>
        <p:grpSpPr>
          <a:xfrm flipH="1">
            <a:off x="5577888" y="917382"/>
            <a:ext cx="1550555" cy="127476"/>
            <a:chOff x="5653350" y="1527950"/>
            <a:chExt cx="3123600" cy="256800"/>
          </a:xfrm>
        </p:grpSpPr>
        <p:sp>
          <p:nvSpPr>
            <p:cNvPr id="1147" name="Google Shape;1147;p34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4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4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4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1" name="Google Shape;1151;p34"/>
          <p:cNvGrpSpPr/>
          <p:nvPr/>
        </p:nvGrpSpPr>
        <p:grpSpPr>
          <a:xfrm>
            <a:off x="7878258" y="4732581"/>
            <a:ext cx="1120176" cy="127476"/>
            <a:chOff x="59225" y="3731075"/>
            <a:chExt cx="2256600" cy="256800"/>
          </a:xfrm>
        </p:grpSpPr>
        <p:sp>
          <p:nvSpPr>
            <p:cNvPr id="1152" name="Google Shape;1152;p34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4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4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6" name="Google Shape;1156;p34"/>
          <p:cNvGrpSpPr/>
          <p:nvPr/>
        </p:nvGrpSpPr>
        <p:grpSpPr>
          <a:xfrm>
            <a:off x="7415800" y="293476"/>
            <a:ext cx="1550555" cy="127476"/>
            <a:chOff x="5653350" y="2333400"/>
            <a:chExt cx="3123600" cy="256800"/>
          </a:xfrm>
        </p:grpSpPr>
        <p:sp>
          <p:nvSpPr>
            <p:cNvPr id="1157" name="Google Shape;1157;p34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8" r:id="rId5"/>
    <p:sldLayoutId id="2147483662" r:id="rId6"/>
    <p:sldLayoutId id="2147483679" r:id="rId7"/>
    <p:sldLayoutId id="214748368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38"/>
          <p:cNvSpPr txBox="1">
            <a:spLocks noGrp="1"/>
          </p:cNvSpPr>
          <p:nvPr>
            <p:ph type="subTitle" idx="1"/>
          </p:nvPr>
        </p:nvSpPr>
        <p:spPr>
          <a:xfrm>
            <a:off x="2382000" y="3561250"/>
            <a:ext cx="4380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</a:t>
            </a:r>
            <a:r>
              <a:rPr lang="en" dirty="0"/>
              <a:t>inal Project Program</a:t>
            </a:r>
            <a:endParaRPr lang="th-TH" dirty="0"/>
          </a:p>
        </p:txBody>
      </p:sp>
      <p:sp>
        <p:nvSpPr>
          <p:cNvPr id="1172" name="Google Shape;1172;p38"/>
          <p:cNvSpPr txBox="1">
            <a:spLocks noGrp="1"/>
          </p:cNvSpPr>
          <p:nvPr>
            <p:ph type="ctrTitle"/>
          </p:nvPr>
        </p:nvSpPr>
        <p:spPr>
          <a:xfrm>
            <a:off x="912000" y="1512605"/>
            <a:ext cx="7320000" cy="5544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Helping Remember Program</a:t>
            </a:r>
            <a:endParaRPr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E61713-A960-6B3C-6FCA-5D00C699D9B2}"/>
              </a:ext>
            </a:extLst>
          </p:cNvPr>
          <p:cNvSpPr txBox="1"/>
          <p:nvPr/>
        </p:nvSpPr>
        <p:spPr>
          <a:xfrm>
            <a:off x="1303234" y="2229396"/>
            <a:ext cx="65375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นาย ปานเนตร วนิชชากร รหัสนิสิต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6530300333</a:t>
            </a:r>
          </a:p>
          <a:p>
            <a:pPr algn="ctr"/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เสนอ</a:t>
            </a:r>
          </a:p>
          <a:p>
            <a:pPr algn="ctr"/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อาจารย์ กุลวดี สมบูรณ์วิวัฒน์ </a:t>
            </a:r>
          </a:p>
          <a:p>
            <a:pPr algn="ctr"/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รหัสวิชา 03603171 </a:t>
            </a:r>
          </a:p>
          <a:p>
            <a:pPr algn="ctr"/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ภาคเรียนที่ 2 ปีการศึกษา 2565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6AFD3B0-4974-82C7-0DA0-739F7E2DD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562" y="291986"/>
            <a:ext cx="3250543" cy="4379375"/>
          </a:xfrm>
          <a:prstGeom prst="rect">
            <a:avLst/>
          </a:prstGeom>
        </p:spPr>
      </p:pic>
      <p:sp>
        <p:nvSpPr>
          <p:cNvPr id="11" name="Title 13">
            <a:extLst>
              <a:ext uri="{FF2B5EF4-FFF2-40B4-BE49-F238E27FC236}">
                <a16:creationId xmlns:a16="http://schemas.microsoft.com/office/drawing/2014/main" id="{13D0315B-4B32-AD22-2ECE-AE5B18A63EEB}"/>
              </a:ext>
            </a:extLst>
          </p:cNvPr>
          <p:cNvSpPr txBox="1">
            <a:spLocks/>
          </p:cNvSpPr>
          <p:nvPr/>
        </p:nvSpPr>
        <p:spPr>
          <a:xfrm>
            <a:off x="668725" y="1540363"/>
            <a:ext cx="3587080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 dirty="0">
                <a:latin typeface="Poppins Black" panose="00000A00000000000000" pitchFamily="2" charset="0"/>
                <a:cs typeface="Poppins Black" panose="00000A00000000000000" pitchFamily="2" charset="0"/>
              </a:rPr>
              <a:t>Algorithm</a:t>
            </a:r>
            <a:endParaRPr lang="th-TH" sz="4400" dirty="0">
              <a:latin typeface="Poppins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174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8983E6F-7389-916B-D69B-E5753661A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195" y="346655"/>
            <a:ext cx="3141188" cy="4324706"/>
          </a:xfrm>
          <a:prstGeom prst="rect">
            <a:avLst/>
          </a:prstGeom>
        </p:spPr>
      </p:pic>
      <p:sp>
        <p:nvSpPr>
          <p:cNvPr id="5" name="Title 13">
            <a:extLst>
              <a:ext uri="{FF2B5EF4-FFF2-40B4-BE49-F238E27FC236}">
                <a16:creationId xmlns:a16="http://schemas.microsoft.com/office/drawing/2014/main" id="{4640F982-A619-8550-7131-524FC3BFB69D}"/>
              </a:ext>
            </a:extLst>
          </p:cNvPr>
          <p:cNvSpPr txBox="1">
            <a:spLocks/>
          </p:cNvSpPr>
          <p:nvPr/>
        </p:nvSpPr>
        <p:spPr>
          <a:xfrm>
            <a:off x="660179" y="1531818"/>
            <a:ext cx="3587080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 dirty="0">
                <a:latin typeface="Poppins Black" panose="00000A00000000000000" pitchFamily="2" charset="0"/>
                <a:cs typeface="Poppins Black" panose="00000A00000000000000" pitchFamily="2" charset="0"/>
              </a:rPr>
              <a:t>Algorithm</a:t>
            </a:r>
            <a:endParaRPr lang="th-TH" sz="4400" dirty="0">
              <a:latin typeface="Poppins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847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7B03-921B-D811-AC35-E8111E33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81" y="2253189"/>
            <a:ext cx="9209476" cy="558900"/>
          </a:xfrm>
        </p:spPr>
        <p:txBody>
          <a:bodyPr/>
          <a:lstStyle/>
          <a:p>
            <a:pPr algn="l"/>
            <a:r>
              <a:rPr lang="en-US" sz="1600" dirty="0" err="1"/>
              <a:t>Github</a:t>
            </a:r>
            <a:r>
              <a:rPr lang="en-US" sz="1600" dirty="0"/>
              <a:t> : https://github.com/Zhilshi04/Remember-Crad-Project-Java</a:t>
            </a:r>
            <a:endParaRPr lang="th-TH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EAA0FC-40C1-8500-E857-0B447A1B091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44381" y="2811055"/>
            <a:ext cx="8094153" cy="558900"/>
          </a:xfrm>
        </p:spPr>
        <p:txBody>
          <a:bodyPr/>
          <a:lstStyle/>
          <a:p>
            <a:pPr algn="l"/>
            <a:r>
              <a:rPr lang="en-US" sz="1600" dirty="0" err="1"/>
              <a:t>Youtube</a:t>
            </a:r>
            <a:r>
              <a:rPr lang="en-US" sz="1600" dirty="0"/>
              <a:t>: https://youtu.be/hP8IlKNIq2M</a:t>
            </a:r>
            <a:endParaRPr lang="th-TH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98A821-C425-90E3-9778-30B331E556B4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720000" y="1122623"/>
            <a:ext cx="7704000" cy="572700"/>
          </a:xfrm>
        </p:spPr>
        <p:txBody>
          <a:bodyPr/>
          <a:lstStyle/>
          <a:p>
            <a:pPr algn="ctr"/>
            <a:r>
              <a:rPr lang="en-US" dirty="0"/>
              <a:t>Source Code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14321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56BEC-0285-8924-BDBF-B34B992E96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657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39"/>
          <p:cNvSpPr txBox="1">
            <a:spLocks noGrp="1"/>
          </p:cNvSpPr>
          <p:nvPr>
            <p:ph type="title"/>
          </p:nvPr>
        </p:nvSpPr>
        <p:spPr>
          <a:xfrm>
            <a:off x="719999" y="472139"/>
            <a:ext cx="490313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เหตุผมที่ทำโปรแกรมคือ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th-TH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78" name="Google Shape;1178;p39"/>
          <p:cNvSpPr txBox="1">
            <a:spLocks noGrp="1"/>
          </p:cNvSpPr>
          <p:nvPr>
            <p:ph type="body" idx="1"/>
          </p:nvPr>
        </p:nvSpPr>
        <p:spPr>
          <a:xfrm>
            <a:off x="720000" y="1006701"/>
            <a:ext cx="7704000" cy="3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lnSpc>
                <a:spcPct val="115000"/>
              </a:lnSpc>
              <a:buNone/>
            </a:pPr>
            <a:r>
              <a:rPr lang="th-TH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pPr marL="152400" indent="0">
              <a:lnSpc>
                <a:spcPct val="115000"/>
              </a:lnSpc>
              <a:buNone/>
            </a:pPr>
            <a:r>
              <a:rPr lang="th-TH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th-TH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นื่องจากในการศึกษาสมัยนี้นั้นมีการเรียนการสอนหลากหลายแบบซึ่งหนึ่งในนั้นคือการเรียนการสอนโดยการใช้ความจำเป็นหลักเช่น การจำชื่อประเทศ การจำคำศัพท์ การจำชื่อสัตว์ จนไป การจำชื่อส่วนประกอบต่างๆของเซลล์ ดั้งนั้นผมจึงเล็งเห็นถึงจุดนี้ โดยได้มีความคิดที่จะสร้างแอพิลเคชันในการช่วยที่จะฝึกการจำ โดยการจำที่ผมนั้นได้เลือกใช้คือการจำโดยการจดจำเป็นคู่ โดยให้ชื่อว่า 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helping remember program</a:t>
            </a:r>
          </a:p>
          <a:p>
            <a:pPr marL="152400" indent="0">
              <a:lnSpc>
                <a:spcPct val="115000"/>
              </a:lnSpc>
              <a:buNone/>
            </a:pPr>
            <a:endParaRPr lang="en-US" sz="16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52400" indent="0">
              <a:lnSpc>
                <a:spcPct val="115000"/>
              </a:lnSpc>
              <a:buNone/>
            </a:pPr>
            <a:r>
              <a:rPr lang="th-TH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โดย 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helping remember program </a:t>
            </a:r>
            <a:r>
              <a:rPr lang="th-TH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ั้นจะช่วยในการทำให้ผู้ใช้จดจำคำศัพท์หรือสิ่งที่ผู้ใช้นั้นต้องการโดยรองรับในรูปแบบของคำและประโยคซึ่งผู้ใช้นั้นสามารถสร้างเป็นหัวข้อนั้นและเพิ่มประโยคตามที่ผู้ใช้ต้องการและจำเป็นการฝึกผ่านเกมเพื่อความสนุกเพลิดเพลินของผู้ใช้</a:t>
            </a:r>
          </a:p>
          <a:p>
            <a:pPr marL="152400" indent="0">
              <a:lnSpc>
                <a:spcPct val="115000"/>
              </a:lnSpc>
              <a:buNone/>
            </a:pPr>
            <a:endParaRPr lang="en-US" sz="16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3C45-A177-6230-82C4-E2425DBA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488" y="535387"/>
            <a:ext cx="3937458" cy="572700"/>
          </a:xfrm>
        </p:spPr>
        <p:txBody>
          <a:bodyPr/>
          <a:lstStyle/>
          <a:p>
            <a:r>
              <a:rPr lang="th-TH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ที่มาของโปแกรมคือ</a:t>
            </a:r>
            <a:r>
              <a:rPr lang="en-US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th-TH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0A3FDB-A45A-6027-3BE1-8F760A29DAD2}"/>
              </a:ext>
            </a:extLst>
          </p:cNvPr>
          <p:cNvSpPr txBox="1"/>
          <p:nvPr/>
        </p:nvSpPr>
        <p:spPr>
          <a:xfrm>
            <a:off x="1573763" y="1928887"/>
            <a:ext cx="6135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Flash Cards (</a:t>
            </a:r>
            <a:r>
              <a:rPr lang="th-TH" b="1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บัตรคำ) คือ</a:t>
            </a:r>
          </a:p>
          <a:p>
            <a:pPr algn="l"/>
            <a:r>
              <a:rPr lang="th-TH" b="0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สื่อการสอนรูปแบบกระดาษชนิดหนึ่ง ที่ช่วยปูพื้นฐานด้านการจดจำ</a:t>
            </a:r>
            <a:endParaRPr lang="th-TH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Flash Cards เด็ก">
            <a:extLst>
              <a:ext uri="{FF2B5EF4-FFF2-40B4-BE49-F238E27FC236}">
                <a16:creationId xmlns:a16="http://schemas.microsoft.com/office/drawing/2014/main" id="{07CE41BF-5C61-5690-3FF1-7762BF163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09" y="2691393"/>
            <a:ext cx="3485348" cy="193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รีวิว แฟลชการ์ด (Flashcard) บัตรคำศัพท์ เสริมพัฒนาการลูกน้อย ช่วยฝึกความจำ  ปี 2022 » Best Review Asia">
            <a:extLst>
              <a:ext uri="{FF2B5EF4-FFF2-40B4-BE49-F238E27FC236}">
                <a16:creationId xmlns:a16="http://schemas.microsoft.com/office/drawing/2014/main" id="{9753C0CF-BB0A-F360-0FD2-E45D6970E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703" y="2673144"/>
            <a:ext cx="2929827" cy="195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73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55F5A65-1620-291D-E43D-ABB1E1F75CC7}"/>
              </a:ext>
            </a:extLst>
          </p:cNvPr>
          <p:cNvSpPr txBox="1">
            <a:spLocks/>
          </p:cNvSpPr>
          <p:nvPr/>
        </p:nvSpPr>
        <p:spPr>
          <a:xfrm>
            <a:off x="831370" y="531059"/>
            <a:ext cx="393745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23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 i="0" u="none" strike="noStrike" cap="none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 i="0" u="none" strike="noStrike" cap="none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 i="0" u="none" strike="noStrike" cap="none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 i="0" u="none" strike="noStrike" cap="none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 i="0" u="none" strike="noStrike" cap="none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 i="0" u="none" strike="noStrike" cap="none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 i="0" u="none" strike="noStrike" cap="none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 i="0" u="none" strike="noStrike" cap="none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9pPr>
          </a:lstStyle>
          <a:p>
            <a:r>
              <a:rPr lang="th-TH" sz="32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ที่มาของโปแกรมคือ</a:t>
            </a:r>
            <a:r>
              <a:rPr lang="en-US" sz="32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th-TH" sz="32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A4ABFF-8904-7334-C5EB-78F09D750298}"/>
              </a:ext>
            </a:extLst>
          </p:cNvPr>
          <p:cNvSpPr txBox="1"/>
          <p:nvPr/>
        </p:nvSpPr>
        <p:spPr>
          <a:xfrm>
            <a:off x="1974354" y="1811166"/>
            <a:ext cx="4802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Puzzle Games </a:t>
            </a:r>
            <a:endParaRPr lang="th-TH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หรือเกมปริศนาขึ้นชื่อว่าเป็นเกมที่ช่วยลับคมสมอง ฝึกการคิดและการแก้ปัญหา รวมทั้งการเชื่อมโยงสิ่งต่างๆ เข้าด้วยกัน เกมในหมวดนี้จะมีอยู่หลายแบบด้วยกัน</a:t>
            </a:r>
          </a:p>
        </p:txBody>
      </p:sp>
      <p:pic>
        <p:nvPicPr>
          <p:cNvPr id="2050" name="Picture 2" descr="ประวัติจิ๊กซอว์ ของเล่นเสริมพัฒนาการ ของเล่นฝึกสมอง เกมส์ฝึกไอคิว :  Inspired by LnwShop.com">
            <a:extLst>
              <a:ext uri="{FF2B5EF4-FFF2-40B4-BE49-F238E27FC236}">
                <a16:creationId xmlns:a16="http://schemas.microsoft.com/office/drawing/2014/main" id="{4F2E9A49-DF51-0A07-5C75-A330EE363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309" y="2855280"/>
            <a:ext cx="2970766" cy="180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uy Galliard Games Wooden Number Slide Fifteen Puzzle, Non-Interlocked  Pieces (4x4) (White Oak) Online at Low Prices in India - Amazon.in">
            <a:extLst>
              <a:ext uri="{FF2B5EF4-FFF2-40B4-BE49-F238E27FC236}">
                <a16:creationId xmlns:a16="http://schemas.microsoft.com/office/drawing/2014/main" id="{80D7583D-6E10-A402-7DDC-70C2FA60B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022" y="2585820"/>
            <a:ext cx="2162086" cy="216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0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0"/>
          <p:cNvSpPr txBox="1">
            <a:spLocks noGrp="1"/>
          </p:cNvSpPr>
          <p:nvPr>
            <p:ph type="title"/>
          </p:nvPr>
        </p:nvSpPr>
        <p:spPr>
          <a:xfrm>
            <a:off x="1811200" y="1669339"/>
            <a:ext cx="547439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UI</a:t>
            </a:r>
            <a:endParaRPr dirty="0"/>
          </a:p>
        </p:txBody>
      </p:sp>
      <p:sp>
        <p:nvSpPr>
          <p:cNvPr id="1185" name="Google Shape;1185;p40"/>
          <p:cNvSpPr txBox="1">
            <a:spLocks noGrp="1"/>
          </p:cNvSpPr>
          <p:nvPr>
            <p:ph type="title" idx="2"/>
          </p:nvPr>
        </p:nvSpPr>
        <p:spPr>
          <a:xfrm>
            <a:off x="691017" y="1594075"/>
            <a:ext cx="1120200" cy="8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86" name="Google Shape;1186;p40"/>
          <p:cNvSpPr txBox="1">
            <a:spLocks noGrp="1"/>
          </p:cNvSpPr>
          <p:nvPr>
            <p:ph type="title" idx="3"/>
          </p:nvPr>
        </p:nvSpPr>
        <p:spPr>
          <a:xfrm>
            <a:off x="5945875" y="1669339"/>
            <a:ext cx="248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 Diagram</a:t>
            </a:r>
            <a:endParaRPr dirty="0"/>
          </a:p>
        </p:txBody>
      </p:sp>
      <p:sp>
        <p:nvSpPr>
          <p:cNvPr id="1188" name="Google Shape;1188;p40"/>
          <p:cNvSpPr txBox="1">
            <a:spLocks noGrp="1"/>
          </p:cNvSpPr>
          <p:nvPr>
            <p:ph type="title" idx="5"/>
          </p:nvPr>
        </p:nvSpPr>
        <p:spPr>
          <a:xfrm>
            <a:off x="4825575" y="1594075"/>
            <a:ext cx="1120200" cy="8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189" name="Google Shape;1189;p40"/>
          <p:cNvSpPr txBox="1">
            <a:spLocks noGrp="1"/>
          </p:cNvSpPr>
          <p:nvPr>
            <p:ph type="title" idx="6"/>
          </p:nvPr>
        </p:nvSpPr>
        <p:spPr>
          <a:xfrm>
            <a:off x="1811200" y="3055328"/>
            <a:ext cx="248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</a:t>
            </a:r>
            <a:endParaRPr dirty="0"/>
          </a:p>
        </p:txBody>
      </p:sp>
      <p:sp>
        <p:nvSpPr>
          <p:cNvPr id="1191" name="Google Shape;1191;p40"/>
          <p:cNvSpPr txBox="1">
            <a:spLocks noGrp="1"/>
          </p:cNvSpPr>
          <p:nvPr>
            <p:ph type="title" idx="8"/>
          </p:nvPr>
        </p:nvSpPr>
        <p:spPr>
          <a:xfrm>
            <a:off x="690950" y="2980071"/>
            <a:ext cx="1120200" cy="8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92" name="Google Shape;1192;p40"/>
          <p:cNvSpPr txBox="1">
            <a:spLocks noGrp="1"/>
          </p:cNvSpPr>
          <p:nvPr>
            <p:ph type="title" idx="9"/>
          </p:nvPr>
        </p:nvSpPr>
        <p:spPr>
          <a:xfrm>
            <a:off x="5945875" y="3055328"/>
            <a:ext cx="248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1600" b="1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วิธีการติดตั้ง</a:t>
            </a:r>
            <a:r>
              <a:rPr lang="th-TH" sz="16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และใช้งาน</a:t>
            </a:r>
            <a:endParaRPr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94" name="Google Shape;1194;p40"/>
          <p:cNvSpPr txBox="1">
            <a:spLocks noGrp="1"/>
          </p:cNvSpPr>
          <p:nvPr>
            <p:ph type="title" idx="14"/>
          </p:nvPr>
        </p:nvSpPr>
        <p:spPr>
          <a:xfrm>
            <a:off x="4825575" y="2980071"/>
            <a:ext cx="1120200" cy="8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195" name="Google Shape;1195;p40"/>
          <p:cNvSpPr txBox="1">
            <a:spLocks noGrp="1"/>
          </p:cNvSpPr>
          <p:nvPr>
            <p:ph type="title" idx="15"/>
          </p:nvPr>
        </p:nvSpPr>
        <p:spPr>
          <a:xfrm>
            <a:off x="814004" y="40999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สารบัญ</a:t>
            </a:r>
            <a:endParaRPr sz="4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116E14-0BE5-1E3F-0E21-AE439379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D3CED8-C623-7087-7565-33C255D96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83" y="575862"/>
            <a:ext cx="6056739" cy="37286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259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D3BB3B-3072-3FAE-37B5-BE3327A7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30" y="2090749"/>
            <a:ext cx="5056957" cy="962002"/>
          </a:xfrm>
        </p:spPr>
        <p:txBody>
          <a:bodyPr/>
          <a:lstStyle/>
          <a:p>
            <a:r>
              <a:rPr lang="en-US" sz="4400" dirty="0"/>
              <a:t>Class Diagram</a:t>
            </a:r>
            <a:endParaRPr lang="th-TH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4DD810-CB68-0421-5CD8-D71479076D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017" y="758489"/>
            <a:ext cx="3727983" cy="33864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060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6568B404-8992-B3AB-D0B8-11EAFD643020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en-US" dirty="0"/>
              <a:t>Class Diagram</a:t>
            </a:r>
            <a:endParaRPr lang="th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BEAC2F-F6D9-24F9-93D7-37B1E5BD6931}"/>
              </a:ext>
            </a:extLst>
          </p:cNvPr>
          <p:cNvSpPr txBox="1"/>
          <p:nvPr/>
        </p:nvSpPr>
        <p:spPr>
          <a:xfrm>
            <a:off x="1051134" y="1504060"/>
            <a:ext cx="5768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 Management : </a:t>
            </a:r>
            <a:r>
              <a:rPr lang="th-TH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ทำหน้าที่ในการติดต่อกลับ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Database Excel</a:t>
            </a:r>
            <a:endParaRPr lang="th-TH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C58F73-28B3-EE1B-E810-DED3F1BA33CB}"/>
              </a:ext>
            </a:extLst>
          </p:cNvPr>
          <p:cNvSpPr txBox="1"/>
          <p:nvPr/>
        </p:nvSpPr>
        <p:spPr>
          <a:xfrm>
            <a:off x="1051134" y="2048867"/>
            <a:ext cx="6212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Add,Quiz,Match,Words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th-TH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ทำหน้าที่แสดง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Panel</a:t>
            </a:r>
            <a:r>
              <a:rPr lang="th-TH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ต่างตามคลาสแต่ละคลาส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F070F-1456-323F-4ABB-910EC78DCC06}"/>
              </a:ext>
            </a:extLst>
          </p:cNvPr>
          <p:cNvSpPr txBox="1"/>
          <p:nvPr/>
        </p:nvSpPr>
        <p:spPr>
          <a:xfrm>
            <a:off x="1051134" y="2593140"/>
            <a:ext cx="6024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 : </a:t>
            </a:r>
            <a:r>
              <a:rPr lang="th-TH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เป็นคลาสที่จะสร้าง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</a:t>
            </a:r>
            <a:r>
              <a:rPr lang="th-TH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เพื่อจัดเก็บคำใบ้และคำทาย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71FE63-2ACB-C1EF-7919-17D369806A70}"/>
              </a:ext>
            </a:extLst>
          </p:cNvPr>
          <p:cNvSpPr txBox="1"/>
          <p:nvPr/>
        </p:nvSpPr>
        <p:spPr>
          <a:xfrm>
            <a:off x="1051134" y="3137413"/>
            <a:ext cx="4836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FlashCards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th-TH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เป็นคลาสที่จะรวม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GUI</a:t>
            </a:r>
            <a:r>
              <a:rPr lang="th-TH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เอาไว้</a:t>
            </a:r>
          </a:p>
        </p:txBody>
      </p:sp>
    </p:spTree>
    <p:extLst>
      <p:ext uri="{BB962C8B-B14F-4D97-AF65-F5344CB8AC3E}">
        <p14:creationId xmlns:p14="http://schemas.microsoft.com/office/powerpoint/2010/main" val="4034875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E622918-4B9B-1541-EEC8-7B6C3AE7B536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403806" y="1395085"/>
            <a:ext cx="3587080" cy="572700"/>
          </a:xfrm>
        </p:spPr>
        <p:txBody>
          <a:bodyPr/>
          <a:lstStyle/>
          <a:p>
            <a:r>
              <a:rPr lang="en-US" sz="4400" dirty="0"/>
              <a:t>Algorithm</a:t>
            </a:r>
            <a:endParaRPr lang="th-TH" sz="4400" dirty="0"/>
          </a:p>
        </p:txBody>
      </p:sp>
      <p:pic>
        <p:nvPicPr>
          <p:cNvPr id="16" name="Picture 15" descr="Graphical user interface&#10;&#10;Description automatically generated">
            <a:extLst>
              <a:ext uri="{FF2B5EF4-FFF2-40B4-BE49-F238E27FC236}">
                <a16:creationId xmlns:a16="http://schemas.microsoft.com/office/drawing/2014/main" id="{3FA9F75B-1BC4-C4A8-9D59-ACE793B38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530" y="1044839"/>
            <a:ext cx="4691628" cy="31462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B41675B-37F3-71EF-EB1D-83E0840CBF02}"/>
              </a:ext>
            </a:extLst>
          </p:cNvPr>
          <p:cNvSpPr txBox="1"/>
          <p:nvPr/>
        </p:nvSpPr>
        <p:spPr>
          <a:xfrm>
            <a:off x="3085031" y="4387487"/>
            <a:ext cx="2973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Helping Remember Program</a:t>
            </a:r>
            <a:endParaRPr lang="th-TH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083266"/>
      </p:ext>
    </p:extLst>
  </p:cSld>
  <p:clrMapOvr>
    <a:masterClrMapping/>
  </p:clrMapOvr>
</p:sld>
</file>

<file path=ppt/theme/theme1.xml><?xml version="1.0" encoding="utf-8"?>
<a:theme xmlns:a="http://schemas.openxmlformats.org/drawingml/2006/main" name="Let's Celebrate Morse Code Day by Slidesgo">
  <a:themeElements>
    <a:clrScheme name="Simple Light">
      <a:dk1>
        <a:srgbClr val="000000"/>
      </a:dk1>
      <a:lt1>
        <a:srgbClr val="FFFFFF"/>
      </a:lt1>
      <a:dk2>
        <a:srgbClr val="F05218"/>
      </a:dk2>
      <a:lt2>
        <a:srgbClr val="0F0FEB"/>
      </a:lt2>
      <a:accent1>
        <a:srgbClr val="FFD300"/>
      </a:accent1>
      <a:accent2>
        <a:srgbClr val="4DA82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E7781DF7B5BB4EA16124F964229A7D" ma:contentTypeVersion="7" ma:contentTypeDescription="Create a new document." ma:contentTypeScope="" ma:versionID="5bb4c54a0e1a4353e8082fbf22238400">
  <xsd:schema xmlns:xsd="http://www.w3.org/2001/XMLSchema" xmlns:xs="http://www.w3.org/2001/XMLSchema" xmlns:p="http://schemas.microsoft.com/office/2006/metadata/properties" xmlns:ns3="d42b19ee-50ce-43ff-b671-7359390ba1f2" targetNamespace="http://schemas.microsoft.com/office/2006/metadata/properties" ma:root="true" ma:fieldsID="ee1e134bdfbe522f4a9a6e4afe6f5f2a" ns3:_="">
    <xsd:import namespace="d42b19ee-50ce-43ff-b671-7359390ba1f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2b19ee-50ce-43ff-b671-7359390ba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42b19ee-50ce-43ff-b671-7359390ba1f2" xsi:nil="true"/>
  </documentManagement>
</p:properties>
</file>

<file path=customXml/itemProps1.xml><?xml version="1.0" encoding="utf-8"?>
<ds:datastoreItem xmlns:ds="http://schemas.openxmlformats.org/officeDocument/2006/customXml" ds:itemID="{183F54F1-EB5E-4055-8947-0378AB49E3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2b19ee-50ce-43ff-b671-7359390ba1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4B69E5-DCC5-4086-8F6A-E5FCAE7498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3D10AA-D243-4EA5-B39D-A9B8DB3EDAE6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d42b19ee-50ce-43ff-b671-7359390ba1f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368</Words>
  <Application>Microsoft Office PowerPoint</Application>
  <PresentationFormat>On-screen Show (16:9)</PresentationFormat>
  <Paragraphs>42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Poppins Black</vt:lpstr>
      <vt:lpstr>Tahoma</vt:lpstr>
      <vt:lpstr>Arial</vt:lpstr>
      <vt:lpstr>Inria Sans</vt:lpstr>
      <vt:lpstr>Lexend Tera</vt:lpstr>
      <vt:lpstr>Lato</vt:lpstr>
      <vt:lpstr>Let's Celebrate Morse Code Day by Slidesgo</vt:lpstr>
      <vt:lpstr>Helping Remember Program</vt:lpstr>
      <vt:lpstr>เหตุผมที่ทำโปรแกรมคือ?</vt:lpstr>
      <vt:lpstr>ที่มาของโปแกรมคือ?</vt:lpstr>
      <vt:lpstr>PowerPoint Presentation</vt:lpstr>
      <vt:lpstr>UI</vt:lpstr>
      <vt:lpstr>UI</vt:lpstr>
      <vt:lpstr>Class Diagram</vt:lpstr>
      <vt:lpstr>Class Diagram</vt:lpstr>
      <vt:lpstr>Algorithm</vt:lpstr>
      <vt:lpstr>PowerPoint Presentation</vt:lpstr>
      <vt:lpstr>PowerPoint Presentation</vt:lpstr>
      <vt:lpstr>Github : https://github.com/Zhilshi04/Remember-Crad-Project-Java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Helping Remember Program</dc:title>
  <dc:creator>Yoshida</dc:creator>
  <cp:lastModifiedBy>Pannet VANICHARKORL</cp:lastModifiedBy>
  <cp:revision>3</cp:revision>
  <dcterms:modified xsi:type="dcterms:W3CDTF">2023-04-04T14:40:35Z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0x0101009EE7781DF7B5BB4EA16124F964229A7D</vt:lpwstr>
  </property>
</Properties>
</file>