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6C3C-67C1-4DE3-A0D7-065226CF6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43EDC-E33F-4CFD-90F0-A0E3A9D81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5FB94-BC33-4F6D-8045-D72A36A6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A8777-0D52-4156-8845-EE48EE08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8DD59-84FE-46D3-8385-4BC56D22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8A10-7077-4F89-AE52-226D07E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E1CB7-0E26-4355-9C47-383EA656B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A3823-AAD0-4223-95ED-E9F89841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BAC2A-E8B6-4C50-89DF-7490177C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67718-A56E-40CF-83D8-307C9CD7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70B4E-A8EB-4368-85E1-8326F8AD7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43DC3-98ED-42F4-8B0B-FA8F58C2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72A0-6B7C-4EE9-8013-5149ED1A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F9CA8-E959-4A31-B5F5-3FB48DB5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0F5FD-C537-40F2-B3D7-99874F8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3F33-AE98-4786-A8C1-9F336FA3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37B28-4753-46F1-A069-A51A2A4A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943A-6188-4D47-BBF8-5FF8AFD6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A9EC-2FE0-4FD0-9D0D-266AA07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95F27-2175-4124-A7A7-C5A7B8C1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CB9B-A096-48EC-A8FB-8974320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644EA-3DB0-46C8-89BB-71B40B88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FDC2C-5487-4D03-A8D4-89F6842C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38619-F69F-4569-825E-113B3B1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0F993-B8A3-48C9-95DE-25EC8E7C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61AF-E69A-42F1-939D-AE60078B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CECE8-E146-4D5A-8EDA-B81989B0F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FCFA1-E65B-475E-A6C8-1C24F37C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5F969-DDE9-4EE2-92AD-05A0EB41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6F9F2-E9FF-4E2D-85EB-01B873C2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0204C-FACD-4E9E-B6E2-6CC7CF3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398C2-9AF3-4E6F-BEF2-EFA3A3BA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99002-C692-43EB-B8B1-DDB0A6BE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3B4DB-4266-495A-AF3D-F9207E4C4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40FE14-2A9C-4BDC-B387-540F60D8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AF15-CC07-41D9-9A4C-D77201AF5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BCAE3B-0DED-4E6A-B5D7-760A21E9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0C7F6E-6D24-4903-A5A7-D1602545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AAAEC1-C5C5-4F70-8BBA-24714733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9D92C-30A3-4FE3-9648-9105B45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990263-DF36-401D-BC40-FCC3935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3D0CA-7A48-4312-ADEC-CECF6BC9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67E7-6A65-40EC-B11A-E0A104F6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EBEAB1-73E8-458F-9A39-4E517B2D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EC7543-772B-49D1-BE58-03C807E8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FECF3-CC35-43E8-9842-A9C52348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5A40-6AF7-43B9-A716-6B9CAECB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F89E5-B901-4987-9E24-0CE854CF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0426A-DD9C-4701-AA2A-9456F903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79851-9E17-47F1-A355-4C2B2D5E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EA9EE-9A4B-4E6E-A23C-ED1989AA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0086C-FC29-4A58-A1A1-5BB0ABC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584C-C93E-4B4D-8C44-B816AC3A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9D9B7F-D0B4-475E-BB82-76B90CD2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94C75-32F3-4EE7-9646-6E035EAF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17E21-BE20-421D-A1FF-A4CA0BFF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B0D12-8F00-4ECB-8E67-7DE3F249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DFFC1-362B-47CD-ADA5-8C45F56E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94FB7-7176-4220-9993-5D12AB09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9C56F-7E29-430A-812B-6BC61433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17701-7743-47D2-AF38-C6A0DE6E5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ADE0-9637-4DC6-A6F5-E25E9C239D0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D3C5D-057E-4203-8936-ACE4689AE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31769-F2E8-41E9-B617-D9922C232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9258-98A2-4B00-BF81-23DF2F91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3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A96B02-1D04-4A0F-B2E4-F7087CD521C1}"/>
              </a:ext>
            </a:extLst>
          </p:cNvPr>
          <p:cNvSpPr txBox="1"/>
          <p:nvPr/>
        </p:nvSpPr>
        <p:spPr>
          <a:xfrm>
            <a:off x="1270781" y="3044279"/>
            <a:ext cx="9650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多线程实现</a:t>
            </a:r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收发数据</a:t>
            </a:r>
          </a:p>
        </p:txBody>
      </p:sp>
    </p:spTree>
    <p:extLst>
      <p:ext uri="{BB962C8B-B14F-4D97-AF65-F5344CB8AC3E}">
        <p14:creationId xmlns:p14="http://schemas.microsoft.com/office/powerpoint/2010/main" val="39651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2F91A2-BA8D-48B6-B6AD-5A078BD47605}"/>
              </a:ext>
            </a:extLst>
          </p:cNvPr>
          <p:cNvSpPr txBox="1"/>
          <p:nvPr/>
        </p:nvSpPr>
        <p:spPr>
          <a:xfrm>
            <a:off x="1488831" y="1997839"/>
            <a:ext cx="9214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上面的程序只能做到收发一次数据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显然这样的结果并不是我们想要的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可以开启多线程，实现无限的收发数据</a:t>
            </a:r>
          </a:p>
        </p:txBody>
      </p:sp>
    </p:spTree>
    <p:extLst>
      <p:ext uri="{BB962C8B-B14F-4D97-AF65-F5344CB8AC3E}">
        <p14:creationId xmlns:p14="http://schemas.microsoft.com/office/powerpoint/2010/main" val="21856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8C6B7C-F902-4838-99B4-57F060CF43E4}"/>
              </a:ext>
            </a:extLst>
          </p:cNvPr>
          <p:cNvSpPr txBox="1"/>
          <p:nvPr/>
        </p:nvSpPr>
        <p:spPr>
          <a:xfrm>
            <a:off x="1749083" y="3429000"/>
            <a:ext cx="869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509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2020-09-25T02:25:51Z</dcterms:created>
  <dcterms:modified xsi:type="dcterms:W3CDTF">2020-09-25T02:36:36Z</dcterms:modified>
</cp:coreProperties>
</file>