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44CB-9F84-4618-A665-691D6B89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4364FD-483F-4DF5-8150-36F8E186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DAA0-A849-469E-9328-C31BFDA4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670C9-205F-4F07-9141-C9BD343C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1FF2F-C87B-40A6-B301-C46D6437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F3DBB-4B82-437F-BE44-484D8742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8F411-17B0-4E11-B5C1-05F984541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72378-B202-49DE-AC7A-D2E7C29B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A25A8-DFF5-47A9-ACC7-0F9C4A4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317CC-419F-49EC-BB94-0D1489E6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CBC372-6342-48B7-95D5-2C3B9BC97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AC1FF-D9E1-4F1A-8E78-DFCA61A6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2C804-4D89-4641-81B7-D7CAA14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31EFE-D38C-49E4-988B-A7E5132A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0A47D-79AA-48DF-876F-EACFEE38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B39A-1942-4813-9D47-D068BC39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B570C-044D-4225-9AE4-BE63A909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82A14-6FAB-4545-BCC7-49E5D6C2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EA476-903E-4E06-A6FF-97B5F5ED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B095F-90AA-4254-B58B-88DD0243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03C9-EEE7-4AFE-AF2D-01589158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4351A-6B71-4081-B5FC-9F79E542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946C4-0E56-464D-8814-D3555B54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A75A0-05B4-4AC3-B5B1-120B3F27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FFE0B-31BD-4910-B198-A61502A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4550F-368B-4742-8E56-FC7595B6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5AD4D-5AE9-4C6C-8845-89488763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56A66-056A-4513-9E32-B96771F5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0AF20-2E12-4F04-9EB8-A179E84A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39643-648C-4C49-8D71-C1B67006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CD741-81BC-4D77-B544-B8731682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0E2D-F07A-4556-8C81-F2B4BA9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64384-F69D-4E6A-9798-68AF87A5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BEDBE-2BB9-4FFD-95E9-F6B0D511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A23353-DE1A-4F40-9C87-02888F2C5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1F6D3A-A4A4-4855-AE67-8331A10A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7F432-7F53-487D-9A0E-F86AD052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521BF9-CA86-4011-A5BC-D92B93B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B761D9-AB6A-41BE-B379-9A34D1A6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B7CA7-4FA0-4C7E-80A7-A1921567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BAEE7-1D03-4DD0-8410-FBF83A7E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A3808-1F3B-4C07-8A30-D772701A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1B460A-E761-4DF3-AD75-8D32756C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80E80-5A18-4933-B722-230E1140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49865B-3268-443F-A565-836D1FE7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FB40D-CE12-4F20-984B-75A79BAB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F07F-7BCD-4AEC-9B2E-D7A8A75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F96B0-7561-4C02-B049-655C25EF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98CDE-991A-4C59-BB7C-1E2E924A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7AE8A-0CB2-4DF0-B32B-6D2B5854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00225-41FA-49A0-B60F-8155782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8476A-BD6C-45B1-9795-5DBC775F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0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7D120-CF9E-40D8-A66C-25EDA3FD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E05453-05DE-44DC-B783-D1C89561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6D1E7-8003-4804-8A16-22DFEA17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0102C-7804-4BFE-B949-0A9E9BDE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5165F-2458-4193-9AB0-B1D48E3A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92985-D3FE-4A64-B8FB-72C8EB0E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537CC2-32B8-46AB-83BE-D2B23F04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817ED-E612-4FE2-A93D-AE70EF25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772DC-3C76-4919-83ED-95B58191B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B949-614E-4F78-8C7F-4EF53598B7C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A1F8-A83A-45E6-BCE8-E79F19D65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D489A-CA58-4281-865D-B12CBF76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7214-26A7-443A-83E8-2464C04A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093016-9DE7-4BB2-BD8E-7FCF553A5280}"/>
              </a:ext>
            </a:extLst>
          </p:cNvPr>
          <p:cNvSpPr txBox="1"/>
          <p:nvPr/>
        </p:nvSpPr>
        <p:spPr>
          <a:xfrm>
            <a:off x="1725637" y="3429000"/>
            <a:ext cx="87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双向通信</a:t>
            </a:r>
          </a:p>
        </p:txBody>
      </p:sp>
    </p:spTree>
    <p:extLst>
      <p:ext uri="{BB962C8B-B14F-4D97-AF65-F5344CB8AC3E}">
        <p14:creationId xmlns:p14="http://schemas.microsoft.com/office/powerpoint/2010/main" val="34477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AAB803-D37F-443E-9A1A-778CF04C12CC}"/>
              </a:ext>
            </a:extLst>
          </p:cNvPr>
          <p:cNvSpPr txBox="1"/>
          <p:nvPr/>
        </p:nvSpPr>
        <p:spPr>
          <a:xfrm>
            <a:off x="905021" y="1997839"/>
            <a:ext cx="10381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双向通信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即读取客户端发送的数据，将内容输出到控制台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将控制台输入的数据发送的客户端</a:t>
            </a:r>
          </a:p>
        </p:txBody>
      </p:sp>
    </p:spTree>
    <p:extLst>
      <p:ext uri="{BB962C8B-B14F-4D97-AF65-F5344CB8AC3E}">
        <p14:creationId xmlns:p14="http://schemas.microsoft.com/office/powerpoint/2010/main" val="22851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9D6244-ECD5-4644-B887-4D22B81931C8}"/>
              </a:ext>
            </a:extLst>
          </p:cNvPr>
          <p:cNvSpPr txBox="1"/>
          <p:nvPr/>
        </p:nvSpPr>
        <p:spPr>
          <a:xfrm>
            <a:off x="773722" y="3044279"/>
            <a:ext cx="10930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</p:spTree>
    <p:extLst>
      <p:ext uri="{BB962C8B-B14F-4D97-AF65-F5344CB8AC3E}">
        <p14:creationId xmlns:p14="http://schemas.microsoft.com/office/powerpoint/2010/main" val="39214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A6BC6-8B4D-4D36-9327-88F5D0FE178A}"/>
              </a:ext>
            </a:extLst>
          </p:cNvPr>
          <p:cNvSpPr txBox="1"/>
          <p:nvPr/>
        </p:nvSpPr>
        <p:spPr>
          <a:xfrm>
            <a:off x="1453661" y="3044279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37595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4B4682-F67B-4975-9862-AC777BADEB22}"/>
              </a:ext>
            </a:extLst>
          </p:cNvPr>
          <p:cNvSpPr txBox="1"/>
          <p:nvPr/>
        </p:nvSpPr>
        <p:spPr>
          <a:xfrm>
            <a:off x="2082019" y="3044279"/>
            <a:ext cx="884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41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2020-09-25T06:32:58Z</dcterms:created>
  <dcterms:modified xsi:type="dcterms:W3CDTF">2020-09-25T06:40:06Z</dcterms:modified>
</cp:coreProperties>
</file>