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3BD11-6970-4C3C-B2BE-19085BE4A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D08799-7C97-4A94-BC1B-B54D5B004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3700B-10B5-484F-9E93-AA61BCBC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2836-74D0-4E76-9D5B-C496F06D6B45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B04CE-B188-44A9-BFEB-D6887094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13C50-6F16-4481-AF71-D5A22E01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656-C66F-49BB-8A52-9FA3C8720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15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B73A8-B393-4FED-8E3D-E02D668C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1BA34C-E9F1-4506-9422-DD14E01B8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C5056-ABC4-4D64-B9EC-0D60A0D2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2836-74D0-4E76-9D5B-C496F06D6B45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64F45-8256-43F6-9A3B-84FAC627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D4B9CE-5473-4BF9-96DD-527F1356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656-C66F-49BB-8A52-9FA3C8720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6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5BDDDC-A303-4399-B1B4-7D2D69CBF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EB9364-B453-493A-9805-44668182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F4313-1ECA-4294-90B9-31DA2915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2836-74D0-4E76-9D5B-C496F06D6B45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601AF-4DB0-4101-9C25-D37E773D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F0596-8856-4357-B596-105149ED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656-C66F-49BB-8A52-9FA3C8720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25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11616-DB09-4D83-8695-BAA8E05E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4BC30-0D27-4559-A584-E88B524F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76329-A724-4763-8BF9-9EDB26B8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2836-74D0-4E76-9D5B-C496F06D6B45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308E9-D94B-47A9-8EE3-200A9D1F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24674-B592-4EE4-A7C0-16607032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656-C66F-49BB-8A52-9FA3C8720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96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0DF70-521D-4D97-8A01-63B008CD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573A2-6513-4CE6-96C7-A60318321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F8CA3-D126-447E-8BDD-4166E6E4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2836-74D0-4E76-9D5B-C496F06D6B45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564C3-32B7-4A9F-986B-FABC59BB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B0BD3-4FAB-4732-8875-48BA030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656-C66F-49BB-8A52-9FA3C8720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0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33537-D29D-4AC9-A707-2E0D5687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E1113-C683-4DD8-8EA9-55D8E663F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9081E8-816F-444C-AEB9-F4098F92D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86468-6D92-42AA-A3BD-CA91808E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2836-74D0-4E76-9D5B-C496F06D6B45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CB114-5E1B-43C7-8239-9D7C2E37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3F5FC1-201A-4816-AD3C-20F5B8E1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656-C66F-49BB-8A52-9FA3C8720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2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728B3-BB90-47BA-B1FA-527A816E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95069-F3C0-4248-8BB6-0E6C38B0A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096238-05C8-4602-B223-6752999D3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583A5B-7D85-414F-B884-F59943A76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AFCE3E-362A-40FD-A4B3-03C14DCEA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464BF8-68DB-43D2-9163-F3471BB7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2836-74D0-4E76-9D5B-C496F06D6B45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D75918-EA3D-4F7F-8B5F-06BFDD54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A4A97B-56BB-4543-B8AA-884B2B4E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656-C66F-49BB-8A52-9FA3C8720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54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7EA9C-F8DF-4EA2-B6EE-22950221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CA1AE2-3170-4012-BF70-6522738E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2836-74D0-4E76-9D5B-C496F06D6B45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805C5F-32B7-4AFE-909B-C95EBC3C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FC845E-8669-4875-A5BD-549ADE75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656-C66F-49BB-8A52-9FA3C8720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95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4634C6-3810-4C8F-B501-C145F84A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2836-74D0-4E76-9D5B-C496F06D6B45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6E41E3-7706-4EE6-BCE1-3A8A2410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CDC2F3-FC06-40A9-9953-39963F39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656-C66F-49BB-8A52-9FA3C8720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35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24036-6476-4BF0-B979-D4EF8667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CB106-1A05-49F7-A784-B01789C68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0FE64A-8A32-4F83-96E4-75928E6B2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F4D21B-7F71-408B-BBB6-00E46868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2836-74D0-4E76-9D5B-C496F06D6B45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F83ACC-F9A1-4438-8D35-87E62E5C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2F3563-2656-4764-8512-20531ECC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656-C66F-49BB-8A52-9FA3C8720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5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04F74-7117-48BA-AC11-0F22E8D0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A2C401-DADD-46E1-93CB-D9D5000EC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AB7AF1-EDAD-4530-A54C-46E9DCE55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453431-BAF0-4320-834E-AB4D04A4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2836-74D0-4E76-9D5B-C496F06D6B45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A62253-1F0A-4537-871A-8BBCB59B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EC2397-A986-4AF2-A43C-AAAE21F5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656-C66F-49BB-8A52-9FA3C8720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35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21C6B6-89F4-4159-93E4-10DA3CEB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0B1E3-6195-4214-8863-75604C79A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30F6C-5EBA-4BE6-8F2F-59ECD8032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12836-74D0-4E76-9D5B-C496F06D6B45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CEBE4-DF8E-47A0-9360-78A5F39AC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9E8C9-3DD0-4A6C-B03A-42BB816BB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32656-C66F-49BB-8A52-9FA3C8720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96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B80FFA-676B-46AA-BD42-E71F81DF00B4}"/>
              </a:ext>
            </a:extLst>
          </p:cNvPr>
          <p:cNvSpPr txBox="1"/>
          <p:nvPr/>
        </p:nvSpPr>
        <p:spPr>
          <a:xfrm>
            <a:off x="1111348" y="3166762"/>
            <a:ext cx="9931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219112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69461E-F486-43B7-A47C-62850AE1EDEE}"/>
              </a:ext>
            </a:extLst>
          </p:cNvPr>
          <p:cNvSpPr txBox="1"/>
          <p:nvPr/>
        </p:nvSpPr>
        <p:spPr>
          <a:xfrm>
            <a:off x="989427" y="2598779"/>
            <a:ext cx="102131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面向连接的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使用的协议是传输控制协议，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也就是常说的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的是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套接字名称是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SOCK_STREAM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95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078790-AFD6-45BE-85B1-2A075EEC28BF}"/>
              </a:ext>
            </a:extLst>
          </p:cNvPr>
          <p:cNvSpPr txBox="1"/>
          <p:nvPr/>
        </p:nvSpPr>
        <p:spPr>
          <a:xfrm>
            <a:off x="307144" y="2659559"/>
            <a:ext cx="11577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三次握手</a:t>
            </a:r>
          </a:p>
        </p:txBody>
      </p:sp>
    </p:spTree>
    <p:extLst>
      <p:ext uri="{BB962C8B-B14F-4D97-AF65-F5344CB8AC3E}">
        <p14:creationId xmlns:p14="http://schemas.microsoft.com/office/powerpoint/2010/main" val="63248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BB0532-812C-4C44-A543-8351062C91AC}"/>
              </a:ext>
            </a:extLst>
          </p:cNvPr>
          <p:cNvSpPr txBox="1"/>
          <p:nvPr/>
        </p:nvSpPr>
        <p:spPr>
          <a:xfrm>
            <a:off x="1692812" y="1424353"/>
            <a:ext cx="88063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客户端发送一个包含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即同步标志的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</a:p>
          <a:p>
            <a:pPr algn="ctr"/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同步报文会指明客户端使用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端口及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连接的初始序号</a:t>
            </a:r>
          </a:p>
        </p:txBody>
      </p:sp>
    </p:spTree>
    <p:extLst>
      <p:ext uri="{BB962C8B-B14F-4D97-AF65-F5344CB8AC3E}">
        <p14:creationId xmlns:p14="http://schemas.microsoft.com/office/powerpoint/2010/main" val="173164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4CE66A-50B7-4604-A923-9B7D41FE30A2}"/>
              </a:ext>
            </a:extLst>
          </p:cNvPr>
          <p:cNvSpPr txBox="1"/>
          <p:nvPr/>
        </p:nvSpPr>
        <p:spPr>
          <a:xfrm>
            <a:off x="478302" y="2194560"/>
            <a:ext cx="11338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服务端收到客户端的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报文之后，将返回一个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SYN+ACK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的报文，表示客户端的请求被接收，同时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序号加一，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</a:p>
        </p:txBody>
      </p:sp>
    </p:spTree>
    <p:extLst>
      <p:ext uri="{BB962C8B-B14F-4D97-AF65-F5344CB8AC3E}">
        <p14:creationId xmlns:p14="http://schemas.microsoft.com/office/powerpoint/2010/main" val="347503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D9ED43-CEF6-4D9E-AA8C-52A81FAB425C}"/>
              </a:ext>
            </a:extLst>
          </p:cNvPr>
          <p:cNvSpPr txBox="1"/>
          <p:nvPr/>
        </p:nvSpPr>
        <p:spPr>
          <a:xfrm>
            <a:off x="703385" y="1769012"/>
            <a:ext cx="110290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客户端也返回一个确认报文的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给服务器，同样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序号加一，此时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连接完成。然后开始通信的第二步：数据处理</a:t>
            </a:r>
          </a:p>
        </p:txBody>
      </p:sp>
    </p:spTree>
    <p:extLst>
      <p:ext uri="{BB962C8B-B14F-4D97-AF65-F5344CB8AC3E}">
        <p14:creationId xmlns:p14="http://schemas.microsoft.com/office/powerpoint/2010/main" val="40793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03834F-6E08-4CC4-AF32-B034AF34CB96}"/>
              </a:ext>
            </a:extLst>
          </p:cNvPr>
          <p:cNvSpPr txBox="1"/>
          <p:nvPr/>
        </p:nvSpPr>
        <p:spPr>
          <a:xfrm>
            <a:off x="1463040" y="1899137"/>
            <a:ext cx="990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SYN: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同步序列编号。是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建立连接使用的握手信号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855936-CCD2-45F0-9C2D-D089B60A365F}"/>
              </a:ext>
            </a:extLst>
          </p:cNvPr>
          <p:cNvSpPr txBox="1"/>
          <p:nvPr/>
        </p:nvSpPr>
        <p:spPr>
          <a:xfrm>
            <a:off x="1329396" y="3758535"/>
            <a:ext cx="10170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即确认字符，在数据通信中，接收站发送给发送站的一种传输类的控制字符</a:t>
            </a:r>
          </a:p>
        </p:txBody>
      </p:sp>
    </p:spTree>
    <p:extLst>
      <p:ext uri="{BB962C8B-B14F-4D97-AF65-F5344CB8AC3E}">
        <p14:creationId xmlns:p14="http://schemas.microsoft.com/office/powerpoint/2010/main" val="203655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A795E9-2ACE-4A27-85DA-DF072FF1EB10}"/>
              </a:ext>
            </a:extLst>
          </p:cNvPr>
          <p:cNvSpPr txBox="1"/>
          <p:nvPr/>
        </p:nvSpPr>
        <p:spPr>
          <a:xfrm>
            <a:off x="1561514" y="3044279"/>
            <a:ext cx="9214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09685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170</Words>
  <Application>Microsoft Office PowerPoint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6</cp:revision>
  <dcterms:created xsi:type="dcterms:W3CDTF">2020-09-25T03:40:45Z</dcterms:created>
  <dcterms:modified xsi:type="dcterms:W3CDTF">2020-09-25T07:12:50Z</dcterms:modified>
</cp:coreProperties>
</file>