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610C9-C219-474E-A57E-93A27D0C3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336FE2-FC55-4B21-BBFE-B939C70F2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F64FA-F2B6-4A5E-AEAC-AE043429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ADB-962B-4153-879A-59B68548FE6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171DF-5229-4760-A9E3-86CCAC2F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B502D-DE1C-479D-AF04-0A20B759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CED-7043-44DF-9D95-47A5DF2DE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6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6D07D-AF3D-4C82-BD23-15507BA4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35F93E-E457-44D0-AEAB-1CA98D28D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DEFA8-2DD7-4F33-A802-4DC81AB3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ADB-962B-4153-879A-59B68548FE6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26052-FD0E-4949-9389-A4D083ED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592DB-48F9-4181-B9EF-577FDFCE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CED-7043-44DF-9D95-47A5DF2DE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3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FD5EA8-EEC3-4407-9441-165479339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821505-E181-4490-8B83-6650620DD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0C3C9-8188-4B4D-94AA-4A81791C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ADB-962B-4153-879A-59B68548FE6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E214B-6595-40CD-B407-8807ED57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65C4FF-21EC-4CE6-B7F6-903709B0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CED-7043-44DF-9D95-47A5DF2DE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0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5FF7-2475-467E-925B-E59918D7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3D816-AEE9-4D05-BC47-45E4D3B2A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3C7BA-1C1A-4C8F-BDBB-4075F433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ADB-962B-4153-879A-59B68548FE6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C9864-E233-41C3-8AE4-5E4BFDC4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ABEA7-87EB-49CD-8AEB-2531A797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CED-7043-44DF-9D95-47A5DF2DE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0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83744-AE20-476F-B571-D66C298E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AAAFF1-C126-4B44-AAB4-840D2765E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222DC8-CF01-46FA-AD9E-E27DD485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ADB-962B-4153-879A-59B68548FE6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58090-3666-4C3C-9ADA-9AC9EF93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8A580-6C6D-47A2-AA80-D3F7A662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CED-7043-44DF-9D95-47A5DF2DE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2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A1285-FEAB-42DB-8553-1AE073DF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D0679-FE60-40B9-8800-84A0CFEEF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5F837C-9B70-4BF7-9B5F-4277AC338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9499D-5FBD-4B80-8BB5-C1DB5C53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ADB-962B-4153-879A-59B68548FE6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415DA-494F-4577-B3AE-95205F34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469ADF-0268-40B0-9033-76CC9868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CED-7043-44DF-9D95-47A5DF2DE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3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CCE28-276B-4CBB-9270-D609A1A1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4AA5FE-A701-4518-ABCF-E9F1CBFD1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927CA-A81D-49FD-80E3-1F63EDE87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8124CE-3636-482F-974A-413D4F742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CAB69D-A776-4999-953D-8DA84CB4E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EADD97-6149-4FAE-85A2-AE97E92D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ADB-962B-4153-879A-59B68548FE6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C7AF08-E0C8-4E0A-AD54-673E836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0AA308-A530-40CD-8657-8EAA08C5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CED-7043-44DF-9D95-47A5DF2DE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34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343B4-4AD8-4BA3-A5D1-BFFC1A5F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A88C05-3659-4778-9CCA-9D29F05A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ADB-962B-4153-879A-59B68548FE6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FFE957-7E58-487C-9470-A5A279A9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5117AF-AE7D-4F3D-B23C-E91DA707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CED-7043-44DF-9D95-47A5DF2DE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98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94C781-FB4A-404D-AEFA-8A10F2BD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ADB-962B-4153-879A-59B68548FE6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9FECA5-0923-4E8F-A0B1-27955499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118271-2EB0-4718-9608-4A6FD2E9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CED-7043-44DF-9D95-47A5DF2DE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DBE7D-5C1C-4393-9522-49BA9AB6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0D83E-6E66-4F75-B156-34C3870AD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D2EE35-AFC1-4449-81E1-19BCB6919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FD458A-2997-44EF-B186-412F8057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ADB-962B-4153-879A-59B68548FE6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6F23A-743D-41E0-BA20-F03184FF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34777B-989A-4AA0-921E-2F2A9519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CED-7043-44DF-9D95-47A5DF2DE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88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B0B69-8BB2-494E-A049-B7B513F4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A953D4-8576-4690-B90F-74DD22657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103110-2C57-4DD0-B7E7-F16280B96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2B2E89-E2A4-4CD4-A42A-20D9C74B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ADB-962B-4153-879A-59B68548FE6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59E088-9D07-42C6-A56A-1A703E39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2E6887-A3EA-4635-B9C3-4BBE3E3C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CED-7043-44DF-9D95-47A5DF2DE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13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2065F7-8E0D-4CAC-AF5E-65C3BC48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A1A70-92BC-4CF3-B1C7-732C5A32D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BFCE0-BA96-44C0-BC26-28A745C7A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5DADB-962B-4153-879A-59B68548FE6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236F8-3DBF-4355-8233-FB1B5A2A2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5E464-9ED4-412A-B065-DD4C6B3ED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A8CED-7043-44DF-9D95-47A5DF2DE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2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2EB12B-2CB3-48AB-934C-16D5337D3B7B}"/>
              </a:ext>
            </a:extLst>
          </p:cNvPr>
          <p:cNvSpPr txBox="1"/>
          <p:nvPr/>
        </p:nvSpPr>
        <p:spPr>
          <a:xfrm>
            <a:off x="2180492" y="3044279"/>
            <a:ext cx="7146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34604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891171-8CD1-438A-9A2B-8C8448CAC9B1}"/>
              </a:ext>
            </a:extLst>
          </p:cNvPr>
          <p:cNvSpPr txBox="1"/>
          <p:nvPr/>
        </p:nvSpPr>
        <p:spPr>
          <a:xfrm>
            <a:off x="1533377" y="1443841"/>
            <a:ext cx="90455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每一次网络助手接收数据时，端口号都是随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机分配的，如果网络助手要发送数据回来，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那么就需要绑定端口，否则网络助手无法确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定发送至哪个端口</a:t>
            </a:r>
          </a:p>
        </p:txBody>
      </p:sp>
    </p:spTree>
    <p:extLst>
      <p:ext uri="{BB962C8B-B14F-4D97-AF65-F5344CB8AC3E}">
        <p14:creationId xmlns:p14="http://schemas.microsoft.com/office/powerpoint/2010/main" val="23632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8A754E-C4AD-49A7-978C-6549A73FCF4C}"/>
              </a:ext>
            </a:extLst>
          </p:cNvPr>
          <p:cNvSpPr txBox="1"/>
          <p:nvPr/>
        </p:nvSpPr>
        <p:spPr>
          <a:xfrm>
            <a:off x="1080867" y="3044279"/>
            <a:ext cx="100302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 API</a:t>
            </a:r>
            <a:r>
              <a:rPr lang="zh-CN" altLang="en-US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概览</a:t>
            </a:r>
          </a:p>
        </p:txBody>
      </p:sp>
    </p:spTree>
    <p:extLst>
      <p:ext uri="{BB962C8B-B14F-4D97-AF65-F5344CB8AC3E}">
        <p14:creationId xmlns:p14="http://schemas.microsoft.com/office/powerpoint/2010/main" val="35912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946B972-E668-477D-8E40-E349AD869C93}"/>
              </a:ext>
            </a:extLst>
          </p:cNvPr>
          <p:cNvSpPr txBox="1"/>
          <p:nvPr/>
        </p:nvSpPr>
        <p:spPr>
          <a:xfrm>
            <a:off x="1404424" y="1997839"/>
            <a:ext cx="93831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socket 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创建套接字</a:t>
            </a:r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Bind 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绑定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IP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与端口</a:t>
            </a:r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en-US" altLang="zh-CN" sz="3600" dirty="0" err="1">
                <a:latin typeface="隶书" panose="02010509060101010101" pitchFamily="49" charset="-122"/>
                <a:ea typeface="隶书" panose="02010509060101010101" pitchFamily="49" charset="-122"/>
              </a:rPr>
              <a:t>recvfrom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 接收数据</a:t>
            </a:r>
          </a:p>
        </p:txBody>
      </p:sp>
    </p:spTree>
    <p:extLst>
      <p:ext uri="{BB962C8B-B14F-4D97-AF65-F5344CB8AC3E}">
        <p14:creationId xmlns:p14="http://schemas.microsoft.com/office/powerpoint/2010/main" val="218997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9C56E1-297B-44BE-9F4E-72764E15803A}"/>
              </a:ext>
            </a:extLst>
          </p:cNvPr>
          <p:cNvSpPr txBox="1"/>
          <p:nvPr/>
        </p:nvSpPr>
        <p:spPr>
          <a:xfrm>
            <a:off x="2065606" y="3152694"/>
            <a:ext cx="8060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83014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63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隶书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</cp:revision>
  <dcterms:created xsi:type="dcterms:W3CDTF">2020-09-24T17:24:16Z</dcterms:created>
  <dcterms:modified xsi:type="dcterms:W3CDTF">2020-09-24T18:20:42Z</dcterms:modified>
</cp:coreProperties>
</file>