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8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BD040-1ACD-493E-B4EE-988F3841034A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A5E1B-6303-4C31-9C71-6DDB591EE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04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52DF3-179D-4474-B229-767A5D91A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753643-E6D3-4CC9-B44E-BF3EF1A00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04788-6ACE-438B-ADD9-A496B139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870-1491-4ECC-9C03-23397E7A4787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CE229-766D-4B79-949D-79118D86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05B73-870C-432D-8247-4F3C211E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BC0B-CE5D-491B-A52B-5B183F31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58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68BF5-37BF-4B06-8DB3-66DDA215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098B2B-A46C-41A4-A5BB-38186481B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47A37-FFC3-4A20-8E98-FA1D8675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870-1491-4ECC-9C03-23397E7A4787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11BD4-200B-4B3B-A72D-21593086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948EE-EAC6-4A82-9205-5CE4CF21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BC0B-CE5D-491B-A52B-5B183F31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3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F94EFC-7C89-4503-8E47-CE952C9BA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50262-3C60-41ED-8A15-930D0E835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00BF6-969F-41D1-BA92-6DA9ECE7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870-1491-4ECC-9C03-23397E7A4787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12588D-C827-4A2B-8AB5-D60CA6E8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44FE7-DDC7-4DE2-9C8A-0DCF0C24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BC0B-CE5D-491B-A52B-5B183F31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7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9F369-AA8A-4AF1-AAA3-11E0F285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83BF4-3693-403F-B490-66487BDD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187E2-348D-40DE-BE50-E6FB90DC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870-1491-4ECC-9C03-23397E7A4787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AB2E8-651E-4C89-B10F-1243E959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054DD-1B8C-4994-9C9F-0A05FDA9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BC0B-CE5D-491B-A52B-5B183F31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0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BE565-F228-44AA-8960-FAA517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A94E17-BA4A-4CC1-AD8D-9C072A7FB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217DB-B07A-400E-91BE-5E023A48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870-1491-4ECC-9C03-23397E7A4787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CB42E-B212-46FD-801B-7F0164C3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28058-DDAB-45D3-A613-AA9B3292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BC0B-CE5D-491B-A52B-5B183F31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6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F73FC-B8B4-4A42-85CA-6571CAEF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3C0A7-3778-4247-9401-F2C655BED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907F8F-C402-464D-B9C5-41C28CFD3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71C5F2-750F-4BF5-841D-E73C2353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870-1491-4ECC-9C03-23397E7A4787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6526E-1312-4489-A386-C7119256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9DBE86-7B94-4BD5-BF6D-809EFD90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BC0B-CE5D-491B-A52B-5B183F31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BB4FE-96FB-4558-A9E5-BEE2B161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A42740-2DE7-4901-B8A8-9BE474724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BE2F96-3A15-47B7-A07E-6F95434E9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9C9DE3-3D3C-4E87-AB6C-4ECAD5E60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565E21-E6E8-475A-862B-651D37590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38AE0D-05F8-439E-94BA-9547593F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870-1491-4ECC-9C03-23397E7A4787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C34D79-D1BD-477C-9C2E-F4E1D956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F01A24-3331-45A2-9E68-C4C7DF34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BC0B-CE5D-491B-A52B-5B183F31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20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5DD5B-D4CF-4B6B-9C2B-85F08A0E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BCB8CB-D469-4D81-84D0-676E295E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870-1491-4ECC-9C03-23397E7A4787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945D9E-A274-421B-8077-DAD097C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1C04C1-1622-4A06-B67D-24CE09A3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BC0B-CE5D-491B-A52B-5B183F31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1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5485FA-CB4D-4A3F-A216-DE952458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870-1491-4ECC-9C03-23397E7A4787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0C77C8-54A1-47F7-9FE0-FC5DCE12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79A054-A96A-4F04-AAF8-C9480E89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BC0B-CE5D-491B-A52B-5B183F31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1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AA06-D3B3-4818-BFCC-942BD7D9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BD0D5-C472-48D5-BEA1-BB69BD82F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68E533-8F58-4FD7-B59F-4B1035842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80298-13CB-4AC7-9CA8-41B45C9D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870-1491-4ECC-9C03-23397E7A4787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3F14D9-B4F7-45BE-8115-EB0A47A2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AC53BA-7525-4470-BBAB-4DD86B7F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BC0B-CE5D-491B-A52B-5B183F31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0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BADDF-9754-466A-8CFA-B858BA88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E5D182-9D33-48DC-915C-C247A3AB4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E5F712-20FB-4403-A022-8CBE73360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9ABE00-7AC9-4E13-A887-8F40C449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870-1491-4ECC-9C03-23397E7A4787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D1258E-A616-494E-BA28-F04BD5F9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32D187-08B5-4436-A982-BE9F158A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BC0B-CE5D-491B-A52B-5B183F31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42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8B0063-D5FB-4710-A5A5-F778C289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9A852C-F0B3-4AFA-9635-CB77F3295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51008-8F47-4D62-8410-8E4B4EB1E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61870-1491-4ECC-9C03-23397E7A4787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70CAA-138C-4799-A567-99F5A43F4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74CA0-7FB2-4242-A012-9BD2E8743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0BC0B-CE5D-491B-A52B-5B183F31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1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E64882C-B8F6-47B4-9D25-052A53781EAC}"/>
              </a:ext>
            </a:extLst>
          </p:cNvPr>
          <p:cNvSpPr txBox="1"/>
          <p:nvPr/>
        </p:nvSpPr>
        <p:spPr>
          <a:xfrm>
            <a:off x="497058" y="3044279"/>
            <a:ext cx="11197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</a:p>
        </p:txBody>
      </p:sp>
    </p:spTree>
    <p:extLst>
      <p:ext uri="{BB962C8B-B14F-4D97-AF65-F5344CB8AC3E}">
        <p14:creationId xmlns:p14="http://schemas.microsoft.com/office/powerpoint/2010/main" val="322012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C1A983-58E5-43A8-9CA5-BBE36B317704}"/>
              </a:ext>
            </a:extLst>
          </p:cNvPr>
          <p:cNvSpPr txBox="1"/>
          <p:nvPr/>
        </p:nvSpPr>
        <p:spPr>
          <a:xfrm>
            <a:off x="1223890" y="3044279"/>
            <a:ext cx="9115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189268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183480-BF8F-4A51-8737-0D6D22590C20}"/>
              </a:ext>
            </a:extLst>
          </p:cNvPr>
          <p:cNvSpPr txBox="1"/>
          <p:nvPr/>
        </p:nvSpPr>
        <p:spPr>
          <a:xfrm>
            <a:off x="1252025" y="2264898"/>
            <a:ext cx="9889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是面向无连接的协议，使用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不需要建立连接，只需要知道对方的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号和端口号即可发送数据，能否将数据送达就不得而知了。</a:t>
            </a:r>
          </a:p>
        </p:txBody>
      </p:sp>
    </p:spTree>
    <p:extLst>
      <p:ext uri="{BB962C8B-B14F-4D97-AF65-F5344CB8AC3E}">
        <p14:creationId xmlns:p14="http://schemas.microsoft.com/office/powerpoint/2010/main" val="310158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12F3B2-0E6C-442E-BEB2-272C3A87BC20}"/>
              </a:ext>
            </a:extLst>
          </p:cNvPr>
          <p:cNvSpPr txBox="1"/>
          <p:nvPr/>
        </p:nvSpPr>
        <p:spPr>
          <a:xfrm>
            <a:off x="1111348" y="2841674"/>
            <a:ext cx="10142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协议簇</a:t>
            </a:r>
          </a:p>
        </p:txBody>
      </p:sp>
    </p:spTree>
    <p:extLst>
      <p:ext uri="{BB962C8B-B14F-4D97-AF65-F5344CB8AC3E}">
        <p14:creationId xmlns:p14="http://schemas.microsoft.com/office/powerpoint/2010/main" val="11767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8D1B37-C0B3-4542-B2A9-BDF0425B51FA}"/>
              </a:ext>
            </a:extLst>
          </p:cNvPr>
          <p:cNvSpPr txBox="1"/>
          <p:nvPr/>
        </p:nvSpPr>
        <p:spPr>
          <a:xfrm>
            <a:off x="1003495" y="2644170"/>
            <a:ext cx="10185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基于同一台电脑的套接字家族：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AF_UNIX</a:t>
            </a:r>
          </a:p>
          <a:p>
            <a:pPr algn="ctr"/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基于服务器与服务器的套接字：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AF_INIT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7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B80295-24C5-47CC-A07D-151964F08948}"/>
              </a:ext>
            </a:extLst>
          </p:cNvPr>
          <p:cNvSpPr txBox="1"/>
          <p:nvPr/>
        </p:nvSpPr>
        <p:spPr>
          <a:xfrm>
            <a:off x="729175" y="3044279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套接字类型</a:t>
            </a:r>
          </a:p>
        </p:txBody>
      </p:sp>
    </p:spTree>
    <p:extLst>
      <p:ext uri="{BB962C8B-B14F-4D97-AF65-F5344CB8AC3E}">
        <p14:creationId xmlns:p14="http://schemas.microsoft.com/office/powerpoint/2010/main" val="83567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DF905F-112E-4D40-A0E4-2F9698953337}"/>
              </a:ext>
            </a:extLst>
          </p:cNvPr>
          <p:cNvSpPr txBox="1"/>
          <p:nvPr/>
        </p:nvSpPr>
        <p:spPr>
          <a:xfrm>
            <a:off x="1181686" y="1434905"/>
            <a:ext cx="102834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SOCK_STREAM: TCP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的流式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SOCK_DGRAM: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的流式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57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B53A30-C9EF-4E1B-9023-4E7575F5EAEF}"/>
              </a:ext>
            </a:extLst>
          </p:cNvPr>
          <p:cNvSpPr txBox="1"/>
          <p:nvPr/>
        </p:nvSpPr>
        <p:spPr>
          <a:xfrm>
            <a:off x="518160" y="1659988"/>
            <a:ext cx="111556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SOCK_RAM: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原始套接字，普通套接字无法处理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ICMP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IGMP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的套接字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SOCK_SEQPACKET: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可靠的连续数据包服务</a:t>
            </a:r>
          </a:p>
        </p:txBody>
      </p:sp>
    </p:spTree>
    <p:extLst>
      <p:ext uri="{BB962C8B-B14F-4D97-AF65-F5344CB8AC3E}">
        <p14:creationId xmlns:p14="http://schemas.microsoft.com/office/powerpoint/2010/main" val="391458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4902753-E11D-48B5-B49C-5574A01A575B}"/>
              </a:ext>
            </a:extLst>
          </p:cNvPr>
          <p:cNvSpPr txBox="1"/>
          <p:nvPr/>
        </p:nvSpPr>
        <p:spPr>
          <a:xfrm>
            <a:off x="509451" y="3044279"/>
            <a:ext cx="11355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Python-Socket</a:t>
            </a:r>
            <a:r>
              <a:rPr lang="zh-CN" altLang="en-US" sz="4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39530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FF638A-DBA4-472E-8F05-911FFD1162B0}"/>
              </a:ext>
            </a:extLst>
          </p:cNvPr>
          <p:cNvSpPr txBox="1"/>
          <p:nvPr/>
        </p:nvSpPr>
        <p:spPr>
          <a:xfrm>
            <a:off x="1603716" y="2644170"/>
            <a:ext cx="9777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是应用层与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协议簇通信的中间层软件的抽象层，是一组接口，说白了，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就是完成网络通信的重要模块。</a:t>
            </a:r>
          </a:p>
        </p:txBody>
      </p:sp>
    </p:spTree>
    <p:extLst>
      <p:ext uri="{BB962C8B-B14F-4D97-AF65-F5344CB8AC3E}">
        <p14:creationId xmlns:p14="http://schemas.microsoft.com/office/powerpoint/2010/main" val="210209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DFDB33-7413-466A-8E34-E066B256E169}"/>
              </a:ext>
            </a:extLst>
          </p:cNvPr>
          <p:cNvSpPr txBox="1"/>
          <p:nvPr/>
        </p:nvSpPr>
        <p:spPr>
          <a:xfrm>
            <a:off x="1727981" y="2772100"/>
            <a:ext cx="8736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4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层的位置</a:t>
            </a:r>
          </a:p>
        </p:txBody>
      </p:sp>
    </p:spTree>
    <p:extLst>
      <p:ext uri="{BB962C8B-B14F-4D97-AF65-F5344CB8AC3E}">
        <p14:creationId xmlns:p14="http://schemas.microsoft.com/office/powerpoint/2010/main" val="312529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46C6EB-5019-44E4-957D-4C665CF32AF4}"/>
              </a:ext>
            </a:extLst>
          </p:cNvPr>
          <p:cNvSpPr txBox="1"/>
          <p:nvPr/>
        </p:nvSpPr>
        <p:spPr>
          <a:xfrm>
            <a:off x="2574388" y="3105834"/>
            <a:ext cx="773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位于应用层和传输层之间</a:t>
            </a:r>
          </a:p>
        </p:txBody>
      </p:sp>
    </p:spTree>
    <p:extLst>
      <p:ext uri="{BB962C8B-B14F-4D97-AF65-F5344CB8AC3E}">
        <p14:creationId xmlns:p14="http://schemas.microsoft.com/office/powerpoint/2010/main" val="821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E18371-D96F-4E0B-9A33-41D36F35E07C}"/>
              </a:ext>
            </a:extLst>
          </p:cNvPr>
          <p:cNvSpPr txBox="1"/>
          <p:nvPr/>
        </p:nvSpPr>
        <p:spPr>
          <a:xfrm>
            <a:off x="1763151" y="3044279"/>
            <a:ext cx="86656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地址与端口</a:t>
            </a:r>
          </a:p>
        </p:txBody>
      </p:sp>
    </p:spTree>
    <p:extLst>
      <p:ext uri="{BB962C8B-B14F-4D97-AF65-F5344CB8AC3E}">
        <p14:creationId xmlns:p14="http://schemas.microsoft.com/office/powerpoint/2010/main" val="377309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E9CAA7-035A-4FF3-A1B6-78C06B965A7C}"/>
              </a:ext>
            </a:extLst>
          </p:cNvPr>
          <p:cNvSpPr txBox="1"/>
          <p:nvPr/>
        </p:nvSpPr>
        <p:spPr>
          <a:xfrm>
            <a:off x="1814732" y="2447778"/>
            <a:ext cx="88626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地址是网络通信实体的地址，通信实体可以理解为计算机、手机、路由器或者是服务器。每一个通信实体都会有自己的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在局域网中的每一台电脑也需要配置自己的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地址，路由器是连接多个网络的设备。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79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4FBCBE-9149-49DA-92C2-0821D044B216}"/>
              </a:ext>
            </a:extLst>
          </p:cNvPr>
          <p:cNvSpPr txBox="1"/>
          <p:nvPr/>
        </p:nvSpPr>
        <p:spPr>
          <a:xfrm>
            <a:off x="1306286" y="2063931"/>
            <a:ext cx="10123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一台计算机会有很多种网络应用程序，那么如何区分应用程序呢？这时就要用到端口了。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端口表示一个十六位的二进制整数，对应十进制的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0--65535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66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A64A1-B884-49CC-AFCF-D9E7A3AFE349}"/>
              </a:ext>
            </a:extLst>
          </p:cNvPr>
          <p:cNvSpPr txBox="1"/>
          <p:nvPr/>
        </p:nvSpPr>
        <p:spPr>
          <a:xfrm>
            <a:off x="1105988" y="1913708"/>
            <a:ext cx="99800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注意：</a:t>
            </a:r>
            <a:endParaRPr lang="en-US" altLang="zh-CN" sz="36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小于</a:t>
            </a:r>
            <a:r>
              <a:rPr lang="en-US" altLang="zh-CN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256</a:t>
            </a:r>
            <a:r>
              <a:rPr lang="en-US" altLang="zh-CN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常用端口</a:t>
            </a:r>
            <a:endParaRPr lang="en-US" altLang="zh-CN" sz="36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1-1023</a:t>
            </a:r>
            <a:r>
              <a:rPr lang="zh-CN" altLang="en-US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任何</a:t>
            </a:r>
            <a:r>
              <a:rPr lang="en-US" altLang="zh-CN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TCP/IP</a:t>
            </a:r>
            <a:r>
              <a:rPr lang="zh-CN" altLang="en-US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服务使用的端口</a:t>
            </a:r>
            <a:endParaRPr lang="en-US" altLang="zh-CN" sz="36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1024—5000TCP/IP</a:t>
            </a:r>
            <a:r>
              <a:rPr lang="zh-CN" altLang="en-US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实现给临时端口分配的端口号</a:t>
            </a:r>
            <a:endParaRPr lang="en-US" altLang="zh-CN" sz="36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大于</a:t>
            </a:r>
            <a:r>
              <a:rPr lang="en-US" altLang="zh-CN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5000</a:t>
            </a:r>
            <a:r>
              <a:rPr lang="en-US" altLang="zh-CN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被其他服务器使用</a:t>
            </a:r>
            <a:endParaRPr lang="zh-CN" altLang="en-US" sz="36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73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313</Words>
  <Application>Microsoft Office PowerPoint</Application>
  <PresentationFormat>宽屏</PresentationFormat>
  <Paragraphs>30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华文新魏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</cp:revision>
  <dcterms:created xsi:type="dcterms:W3CDTF">2020-09-24T07:46:52Z</dcterms:created>
  <dcterms:modified xsi:type="dcterms:W3CDTF">2020-09-24T16:52:16Z</dcterms:modified>
</cp:coreProperties>
</file>