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71" r:id="rId6"/>
    <p:sldId id="272" r:id="rId7"/>
    <p:sldId id="273" r:id="rId8"/>
    <p:sldId id="260" r:id="rId9"/>
    <p:sldId id="261" r:id="rId10"/>
    <p:sldId id="263" r:id="rId11"/>
    <p:sldId id="264" r:id="rId12"/>
    <p:sldId id="269" r:id="rId13"/>
    <p:sldId id="265" r:id="rId14"/>
    <p:sldId id="266" r:id="rId15"/>
    <p:sldId id="267" r:id="rId16"/>
    <p:sldId id="268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1.2   </a:t>
            </a:r>
            <a:r>
              <a:rPr lang="zh-CN" altLang="en-US" sz="4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线性移不变系统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42938" y="625479"/>
            <a:ext cx="4160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3.  LSI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系统卷积和运算的性质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63563" y="1444629"/>
            <a:ext cx="22717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） 交换律：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4" name="图片 260" descr="D:\CAI包含Matlab\CAI\DspMCAI\hbook\1.2.files\image01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2230442"/>
            <a:ext cx="652303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E:\DSP程佩青课件\039836-01 数字信号处理教程（第四版）\TU\1t8a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373442"/>
            <a:ext cx="7072313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357188" y="500042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） 结合律：</a:t>
            </a:r>
            <a:endParaRPr lang="en-US" altLang="zh-CN" sz="2400" b="1" dirty="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" name="图片 261" descr="D:\CAI包含Matlab\CAI\DspMCAI\hbook\1.2.files\image0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1319192"/>
            <a:ext cx="6429375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DSP程佩青课件\039836-01 数字信号处理教程（第四版）\TU\1t12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8071976" cy="428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428625" y="571480"/>
            <a:ext cx="3000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） 分配率：</a:t>
            </a:r>
          </a:p>
        </p:txBody>
      </p:sp>
      <p:pic>
        <p:nvPicPr>
          <p:cNvPr id="3" name="图片 262" descr="D:\CAI包含Matlab\CAI\DspMCAI\hbook\1.2.files\image0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462069"/>
            <a:ext cx="52625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DSP程佩青课件\039836-01 数字信号处理教程（第四版）\TU\1t13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500306"/>
            <a:ext cx="6813462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42938" y="642938"/>
            <a:ext cx="210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四、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因果系统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49363" y="1323976"/>
            <a:ext cx="5108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系统的输出不发生在输入之前的系统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5875" y="1952626"/>
            <a:ext cx="3286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只取决于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5" name="图片 263" descr="image0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1952626"/>
            <a:ext cx="11525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264" descr="D:\CAI包含Matlab\CAI\DspMCAI\hbook\1.2.files\image0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8588" y="2911477"/>
            <a:ext cx="460216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00063" y="487363"/>
            <a:ext cx="110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说明：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952500" y="1273181"/>
            <a:ext cx="6853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并不是所有有实际意义的系统都是因果性系统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49325" y="2000257"/>
            <a:ext cx="7904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Both" startAt="2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考察任意系统的因果性时，只看输入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和输出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的关系，而不讨论其他以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为变量的函数的影响。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49325" y="3538546"/>
            <a:ext cx="552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(3)  LSI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系统是因果性的必要且充分条件</a:t>
            </a:r>
          </a:p>
        </p:txBody>
      </p:sp>
      <p:pic>
        <p:nvPicPr>
          <p:cNvPr id="6" name="图片 268" descr="D:\CAI包含Matlab\CAI\DspMCAI\hbook\1.2.files\image02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3" y="4143383"/>
            <a:ext cx="23288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14375" y="1246197"/>
            <a:ext cx="63690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(5).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对于一个线性系统，它的因果性就等效于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初始松弛的条件，也就是输入序列作用于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系统前，系统的储能（初始值）为零。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714375" y="571500"/>
            <a:ext cx="6221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(4).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一般地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时的序列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称为因果序列。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85813" y="3175011"/>
            <a:ext cx="75803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(6).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非因果系统与足够长延时单元的因果系统相级联，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就可以构成一个可实现的因果系统，它可以逼近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原来的非因果系统。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71500" y="357196"/>
            <a:ext cx="2041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五、稳定系统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214461" y="1071580"/>
            <a:ext cx="4667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有界输入产生有界输出（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BIBO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14461" y="1714518"/>
            <a:ext cx="6715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若｜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｜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＜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∞，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则有｜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｜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≤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＜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∞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Calibri" pitchFamily="34" charset="0"/>
              </a:rPr>
              <a:t>。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52496" y="2428893"/>
            <a:ext cx="4933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LSI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系统稳定的必要且充分条件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882669" y="4214826"/>
            <a:ext cx="6403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、因果稳定的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LSI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系统在时域的充分必要条件</a:t>
            </a:r>
          </a:p>
        </p:txBody>
      </p:sp>
      <p:pic>
        <p:nvPicPr>
          <p:cNvPr id="8" name="图片 272" descr="D:\CAI包含Matlab\CAI\DspMCAI\hbook\1.2.files\image0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75" y="5357841"/>
            <a:ext cx="26114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5500694" y="5214958"/>
            <a:ext cx="3214687" cy="1214438"/>
          </a:xfrm>
          <a:prstGeom prst="wedgeRoundRectCallout">
            <a:avLst>
              <a:gd name="adj1" fmla="val 2168"/>
              <a:gd name="adj2" fmla="val -93201"/>
              <a:gd name="adj3" fmla="val 16667"/>
            </a:avLst>
          </a:prstGeom>
          <a:noFill/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56328"/>
              </p:ext>
            </p:extLst>
          </p:nvPr>
        </p:nvGraphicFramePr>
        <p:xfrm>
          <a:off x="3319463" y="3141663"/>
          <a:ext cx="2338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168200" imgH="431640" progId="Equation.DSMT4">
                  <p:embed/>
                </p:oleObj>
              </mc:Choice>
              <mc:Fallback>
                <p:oleObj name="Equation" r:id="rId4" imgW="116820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3141663"/>
                        <a:ext cx="23383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14356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作业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3214686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71500" y="500073"/>
            <a:ext cx="3262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一、离散时间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线性系统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14438" y="1538602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满足叠加原理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4438" y="2245029"/>
            <a:ext cx="18780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① 可加性：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285875" y="4181791"/>
            <a:ext cx="34337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② 比例性（齐次性）：</a:t>
            </a:r>
          </a:p>
        </p:txBody>
      </p:sp>
      <p:pic>
        <p:nvPicPr>
          <p:cNvPr id="1026" name="Picture 2" descr="E:\DSP程佩青课件\039836-01 数字信号处理教程（第四版）\TU\1t10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857232"/>
            <a:ext cx="3933845" cy="60007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685029" y="4869160"/>
            <a:ext cx="4672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>
              <a:defRPr/>
            </a:pPr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5029" y="2896086"/>
            <a:ext cx="6351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],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y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857232"/>
            <a:ext cx="6349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1.10: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已知系统输入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和输出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满足以下关系：  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 =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Re[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)]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试讨论此系统是否是线性系统。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34402" y="571480"/>
            <a:ext cx="3570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二、离散时间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移不变系统</a:t>
            </a: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920194" y="1409704"/>
            <a:ext cx="5186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离散时间系统是移不变系统的条件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248806" y="2085979"/>
            <a:ext cx="5929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)]=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n-n</a:t>
            </a:r>
            <a:r>
              <a:rPr lang="en-US" altLang="zh-CN" sz="2400" b="1" baseline="-25000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)]=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n-n</a:t>
            </a:r>
            <a:r>
              <a:rPr lang="en-US" altLang="zh-CN" sz="2400" b="1" baseline="-25000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lang="zh-CN" altLang="en-US" sz="24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886856" y="3857628"/>
            <a:ext cx="675697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移不变系统的输出序列随输入序列的移位而作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相同的移位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保持</a:t>
            </a:r>
            <a:r>
              <a:rPr lang="zh-CN" altLang="en-US" sz="24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输出序列的形状是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不变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357166"/>
            <a:ext cx="55980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1.11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=ax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+b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的系统是移不变系统。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1670" y="1785926"/>
            <a:ext cx="6870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证</a:t>
            </a:r>
          </a:p>
          <a:p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n-m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)]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=ax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n-m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+b</a:t>
            </a:r>
          </a:p>
          <a:p>
            <a:endParaRPr lang="en-US" altLang="zh-CN" sz="2400" b="1" i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n-m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=ax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n-m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+b</a:t>
            </a:r>
          </a:p>
          <a:p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二者相等，故是移不变系统，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所以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=ax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+b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的系统是增量线性移不变系统。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357166"/>
            <a:ext cx="5825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1.13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：证明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系统是移变系统。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142984"/>
            <a:ext cx="68996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证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找特例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选特定输入为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)=</a:t>
            </a:r>
            <a:r>
              <a:rPr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l-GR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)=</a:t>
            </a:r>
            <a:r>
              <a:rPr lang="el-GR" altLang="zh-CN" sz="2400" b="1" i="1" dirty="0"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l-GR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)→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l-GR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)=0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-1)=</a:t>
            </a:r>
            <a:r>
              <a:rPr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l-GR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-1)→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)=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l-GR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-1)=</a:t>
            </a:r>
            <a:r>
              <a:rPr lang="el-GR" altLang="zh-CN" sz="2400" b="1" i="1" dirty="0" smtClean="0"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l-GR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-1)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可以看出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的右移一位序列，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但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则不是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右移一位的序列，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因而此系统不是移不变系统。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034" y="357166"/>
            <a:ext cx="83599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1.14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证明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系统不是移不变系统，其中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为正整数。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8001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证：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①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若输入移动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位，有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n-n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，则输出为           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                                     y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Dn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可得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Dn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Dn-n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② 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   y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n-n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D(n-n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)]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=x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Dn-Dn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]</a:t>
            </a:r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比较这两个输出可知，对所有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及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皆有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                                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 y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(n)≠y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(n-n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因而该系统不是移不变系统。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42938" y="584206"/>
            <a:ext cx="6018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三、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离散时间线性移不变系统（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LSI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341440" y="1227143"/>
            <a:ext cx="3587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同时具有线性和移不变性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016000" y="2141411"/>
            <a:ext cx="2425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单位抽样响应</a:t>
            </a: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005013" y="2746248"/>
            <a:ext cx="18335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)=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[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)]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033489" y="3460624"/>
            <a:ext cx="725390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 LSI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系统的输出序列与输入序列在时域（序列域）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关系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——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卷积和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关系。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51" descr="D:\CAI包含Matlab\CAI\DspMCAI\hbook\1.2.files\image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29" y="500042"/>
            <a:ext cx="2714625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253" descr="D:\CAI包含Matlab\CAI\DspMCAI\hbook\1.2.files\image0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54" y="1522392"/>
            <a:ext cx="83931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256" descr="D:\CAI包含Matlab\CAI\DspMCAI\hbook\1.2.files\image01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6666" y="2466955"/>
            <a:ext cx="427196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259" descr="D:\CAI包含Matlab\CAI\DspMCAI\hbook\1.2.files\image01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6666" y="3324205"/>
            <a:ext cx="40719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wrap="none">
        <a:spAutoFit/>
      </a:bodyPr>
      <a:lstStyle>
        <a:defPPr>
          <a:lnSpc>
            <a:spcPct val="150000"/>
          </a:lnSpc>
          <a:defRPr sz="2400" b="1" dirty="0" smtClean="0">
            <a:solidFill>
              <a:srgbClr val="000000"/>
            </a:solidFill>
            <a:latin typeface="Times New Roman" pitchFamily="18" charset="0"/>
            <a:ea typeface="楷体_GB2312" pitchFamily="49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楷体_GB2312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1029</TotalTime>
  <Words>652</Words>
  <Application>Microsoft Office PowerPoint</Application>
  <PresentationFormat>全屏显示(4:3)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Concourse</vt:lpstr>
      <vt:lpstr>MathType 6.0 Equation</vt:lpstr>
      <vt:lpstr>1.2   线性移不变系统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作业: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121</cp:revision>
  <dcterms:created xsi:type="dcterms:W3CDTF">2017-07-17T10:44:10Z</dcterms:created>
  <dcterms:modified xsi:type="dcterms:W3CDTF">2017-09-13T03:23:55Z</dcterms:modified>
</cp:coreProperties>
</file>