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3" r:id="rId4"/>
    <p:sldId id="294" r:id="rId5"/>
    <p:sldId id="292" r:id="rId6"/>
    <p:sldId id="29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7/19/2017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85866" y="1752601"/>
            <a:ext cx="7743852" cy="1829761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  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离散傅里叶变换（</a:t>
            </a:r>
            <a:r>
              <a:rPr lang="en-US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DFT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）</a:t>
            </a:r>
            <a:endParaRPr lang="zh-CN" altLang="en-US" sz="32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500042"/>
            <a:ext cx="425767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 本章内容：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660495" y="1643049"/>
            <a:ext cx="4498313" cy="2571750"/>
            <a:chOff x="2428860" y="1357304"/>
            <a:chExt cx="4498198" cy="257176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643167" y="3748096"/>
              <a:ext cx="4283890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643167" y="3071816"/>
              <a:ext cx="4283890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643167" y="2357436"/>
              <a:ext cx="4283890" cy="0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43167" y="1652581"/>
              <a:ext cx="4283891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8"/>
            <p:cNvGrpSpPr>
              <a:grpSpLocks/>
            </p:cNvGrpSpPr>
            <p:nvPr/>
          </p:nvGrpSpPr>
          <p:grpSpPr bwMode="auto">
            <a:xfrm>
              <a:off x="2428860" y="1357304"/>
              <a:ext cx="482601" cy="2571768"/>
              <a:chOff x="2285984" y="1000114"/>
              <a:chExt cx="482601" cy="2571768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285984" y="100011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285984" y="171449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85984" y="242887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椭圆 7"/>
              <p:cNvSpPr/>
              <p:nvPr/>
            </p:nvSpPr>
            <p:spPr>
              <a:xfrm>
                <a:off x="2339971" y="3143254"/>
                <a:ext cx="428614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160557" y="1428736"/>
            <a:ext cx="3877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傅里叶变换的四种可能形式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185937" y="2887967"/>
            <a:ext cx="35846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离散傅里叶变换（</a:t>
            </a:r>
            <a:r>
              <a:rPr lang="en-US" sz="2400" b="1" dirty="0" smtClean="0"/>
              <a:t>DFT</a:t>
            </a:r>
            <a:r>
              <a:rPr lang="zh-CN" altLang="en-US" sz="2400" b="1" dirty="0" smtClean="0"/>
              <a:t>）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160557" y="2135186"/>
            <a:ext cx="3550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离散</a:t>
            </a:r>
            <a:r>
              <a:rPr lang="zh-CN" altLang="en-US" sz="2400" b="1" dirty="0" smtClean="0"/>
              <a:t>傅里叶级数（</a:t>
            </a:r>
            <a:r>
              <a:rPr lang="en-US" sz="2400" b="1" dirty="0" smtClean="0"/>
              <a:t>DFS</a:t>
            </a:r>
            <a:r>
              <a:rPr lang="zh-CN" altLang="en-US" sz="2400" b="1" dirty="0" smtClean="0"/>
              <a:t>）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296321" y="3571861"/>
            <a:ext cx="23471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/>
              <a:t>DFT</a:t>
            </a:r>
            <a:r>
              <a:rPr lang="zh-CN" altLang="en-US" sz="2400" b="1" dirty="0" smtClean="0"/>
              <a:t>的主要性质</a:t>
            </a:r>
            <a:endParaRPr lang="zh-CN" altLang="en-US" sz="2400" b="1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" name="椭圆 7"/>
          <p:cNvSpPr/>
          <p:nvPr/>
        </p:nvSpPr>
        <p:spPr bwMode="auto">
          <a:xfrm>
            <a:off x="1714483" y="4492643"/>
            <a:ext cx="428625" cy="428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143108" y="4784735"/>
            <a:ext cx="4032000" cy="1587"/>
          </a:xfrm>
          <a:prstGeom prst="line">
            <a:avLst/>
          </a:prstGeom>
          <a:ln w="28575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7"/>
          <p:cNvSpPr/>
          <p:nvPr/>
        </p:nvSpPr>
        <p:spPr bwMode="auto">
          <a:xfrm>
            <a:off x="1714480" y="5207023"/>
            <a:ext cx="428625" cy="42862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2143105" y="5499115"/>
            <a:ext cx="4032000" cy="1587"/>
          </a:xfrm>
          <a:prstGeom prst="line">
            <a:avLst/>
          </a:prstGeom>
          <a:ln w="28575">
            <a:solidFill>
              <a:srgbClr val="CC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5984" y="4210074"/>
            <a:ext cx="2031325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频域抽样理论</a:t>
            </a:r>
            <a:endParaRPr lang="zh-CN" altLang="en-US" sz="2400" b="1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2357422" y="4924454"/>
            <a:ext cx="172835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DFT</a:t>
            </a:r>
            <a:r>
              <a:rPr lang="zh-CN" altLang="en-US" sz="2400" b="1" dirty="0" smtClean="0"/>
              <a:t>的应用</a:t>
            </a:r>
            <a:endParaRPr lang="zh-CN" alt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14554"/>
            <a:ext cx="7886728" cy="1829761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3.1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傅里叶变换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的四种可能形式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</a:b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472" y="834924"/>
            <a:ext cx="82237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1</a:t>
            </a:r>
            <a:r>
              <a:rPr lang="en-US" sz="2400" b="1" dirty="0" smtClean="0"/>
              <a:t>. </a:t>
            </a:r>
            <a:r>
              <a:rPr lang="zh-CN" altLang="en-US" sz="2400" b="1" dirty="0" smtClean="0"/>
              <a:t>连续</a:t>
            </a:r>
            <a:r>
              <a:rPr lang="zh-CN" altLang="en-US" sz="2400" b="1" dirty="0" smtClean="0"/>
              <a:t>时间，离散频率的傅里叶变换</a:t>
            </a:r>
            <a:r>
              <a:rPr lang="en-US" sz="2400" b="1" dirty="0" smtClean="0"/>
              <a:t>——</a:t>
            </a:r>
            <a:r>
              <a:rPr lang="zh-CN" altLang="en-US" sz="2400" b="1" dirty="0" smtClean="0"/>
              <a:t>傅里叶级数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2</a:t>
            </a:r>
            <a:r>
              <a:rPr lang="en-US" sz="2400" b="1" dirty="0" smtClean="0"/>
              <a:t>. </a:t>
            </a:r>
            <a:r>
              <a:rPr lang="zh-CN" altLang="en-US" sz="2400" b="1" dirty="0" smtClean="0"/>
              <a:t>连续</a:t>
            </a:r>
            <a:r>
              <a:rPr lang="zh-CN" altLang="en-US" sz="2400" b="1" dirty="0" smtClean="0"/>
              <a:t>时间，连续频率的傅里叶变换</a:t>
            </a:r>
            <a:r>
              <a:rPr lang="en-US" sz="2400" b="1" dirty="0" smtClean="0"/>
              <a:t>——</a:t>
            </a:r>
            <a:r>
              <a:rPr lang="zh-CN" altLang="en-US" sz="2400" b="1" dirty="0" smtClean="0"/>
              <a:t>连续傅里叶变换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3</a:t>
            </a:r>
            <a:r>
              <a:rPr lang="en-US" sz="2400" b="1" dirty="0" smtClean="0"/>
              <a:t>. </a:t>
            </a:r>
            <a:r>
              <a:rPr lang="zh-CN" altLang="en-US" sz="2400" b="1" dirty="0" smtClean="0"/>
              <a:t>离散</a:t>
            </a:r>
            <a:r>
              <a:rPr lang="zh-CN" altLang="en-US" sz="2400" b="1" dirty="0" smtClean="0"/>
              <a:t>时间，连续频率的傅里叶变换</a:t>
            </a:r>
            <a:r>
              <a:rPr lang="en-US" sz="2400" b="1" dirty="0" smtClean="0"/>
              <a:t>——</a:t>
            </a:r>
            <a:r>
              <a:rPr lang="zh-CN" altLang="en-US" sz="2400" b="1" dirty="0" smtClean="0"/>
              <a:t>序列的傅里叶变换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4</a:t>
            </a:r>
            <a:r>
              <a:rPr lang="en-US" sz="2400" b="1" dirty="0" smtClean="0"/>
              <a:t>. </a:t>
            </a:r>
            <a:r>
              <a:rPr lang="zh-CN" altLang="en-US" sz="2400" b="1" dirty="0" smtClean="0"/>
              <a:t>离散</a:t>
            </a:r>
            <a:r>
              <a:rPr lang="zh-CN" altLang="en-US" sz="2400" b="1" dirty="0" smtClean="0"/>
              <a:t>时间，离散频率的傅里叶变换</a:t>
            </a:r>
            <a:r>
              <a:rPr lang="en-US" sz="2400" b="1" dirty="0" smtClean="0"/>
              <a:t>——</a:t>
            </a:r>
            <a:r>
              <a:rPr lang="zh-CN" altLang="en-US" sz="2400" b="1" dirty="0" smtClean="0"/>
              <a:t>离散傅里叶变换</a:t>
            </a:r>
            <a:endParaRPr lang="zh-CN" altLang="en-US" sz="24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57224" y="3714752"/>
            <a:ext cx="7609776" cy="113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一个域是连续的，则对应的另一个域一定是非周期的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；</a:t>
            </a:r>
            <a:endParaRPr lang="en-US" altLang="zh-CN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一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个域是离散的，则对应的另一个域一定是周期的。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70617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560</TotalTime>
  <Words>134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Concourse</vt:lpstr>
      <vt:lpstr>第3章   离散傅里叶变换（DFT）</vt:lpstr>
      <vt:lpstr>幻灯片 2</vt:lpstr>
      <vt:lpstr>3.1  傅里叶变换的四种可能形式 </vt:lpstr>
      <vt:lpstr>幻灯片 4</vt:lpstr>
      <vt:lpstr>幻灯片 5</vt:lpstr>
      <vt:lpstr>作业：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雨林木风</cp:lastModifiedBy>
  <cp:revision>67</cp:revision>
  <dcterms:created xsi:type="dcterms:W3CDTF">2017-07-17T10:44:10Z</dcterms:created>
  <dcterms:modified xsi:type="dcterms:W3CDTF">2017-07-19T01:16:57Z</dcterms:modified>
</cp:coreProperties>
</file>