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5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752601"/>
            <a:ext cx="8643998" cy="182976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章   快速傅里叶变换（</a:t>
            </a:r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FFT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886728" cy="1829761"/>
          </a:xfrm>
        </p:spPr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4.1  </a:t>
            </a:r>
            <a:r>
              <a:rPr lang="zh-CN" altLang="en-US" sz="3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直接计算</a:t>
            </a:r>
            <a:r>
              <a:rPr lang="en-US" altLang="en-US" sz="3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DFT</a:t>
            </a:r>
            <a:r>
              <a:rPr lang="zh-CN" altLang="en-US" sz="3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的运算量，减少运算量途径</a:t>
            </a:r>
            <a:r>
              <a:rPr lang="zh-CN" altLang="en-US" sz="30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000" dirty="0" smtClean="0">
                <a:latin typeface="Times New Roman" pitchFamily="18" charset="0"/>
                <a:ea typeface="楷体_GB2312" pitchFamily="49" charset="-122"/>
              </a:rPr>
            </a:br>
            <a:endParaRPr lang="zh-CN" alt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118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DFT </a:t>
            </a:r>
            <a:r>
              <a:rPr lang="zh-CN" altLang="en-US" sz="2400" b="1" dirty="0" smtClean="0"/>
              <a:t>：</a:t>
            </a:r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142984"/>
            <a:ext cx="2444699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48" y="2214554"/>
            <a:ext cx="1094402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IDFT </a:t>
            </a:r>
            <a:r>
              <a:rPr lang="en-US" altLang="zh-CN" sz="2400" b="1" dirty="0" smtClean="0"/>
              <a:t>:</a:t>
            </a:r>
            <a:endParaRPr lang="zh-CN" altLang="en-US" sz="2400" b="1" dirty="0" smtClean="0"/>
          </a:p>
        </p:txBody>
      </p:sp>
      <p:pic>
        <p:nvPicPr>
          <p:cNvPr id="1028" name="Picture 4" descr="image0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786058"/>
            <a:ext cx="2786082" cy="82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86380" y="2909127"/>
            <a:ext cx="1779654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n</a:t>
            </a:r>
            <a:r>
              <a:rPr lang="en-US" sz="2400" b="1" dirty="0" smtClean="0"/>
              <a:t>=0,1,...,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-1</a:t>
            </a:r>
            <a:endParaRPr lang="zh-CN" alt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57224" y="400050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二者计算量相同，完成整个运算共需要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                                             </a:t>
            </a:r>
            <a:r>
              <a:rPr lang="en-US" altLang="zh-CN" sz="2400" b="1" i="1" dirty="0" smtClean="0"/>
              <a:t>N</a:t>
            </a:r>
            <a:r>
              <a:rPr lang="en-US" altLang="zh-CN" sz="2400" b="1" baseline="30000" dirty="0" smtClean="0"/>
              <a:t>2</a:t>
            </a:r>
            <a:r>
              <a:rPr lang="zh-CN" altLang="en-US" sz="2400" b="1" dirty="0" smtClean="0"/>
              <a:t>次复数乘法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                                                           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+1) </a:t>
            </a:r>
            <a:r>
              <a:rPr lang="zh-CN" altLang="en-US" sz="2400" b="1" dirty="0" smtClean="0"/>
              <a:t>次复数加法</a:t>
            </a:r>
          </a:p>
        </p:txBody>
      </p:sp>
      <p:sp>
        <p:nvSpPr>
          <p:cNvPr id="3" name="矩形 2"/>
          <p:cNvSpPr/>
          <p:nvPr/>
        </p:nvSpPr>
        <p:spPr>
          <a:xfrm>
            <a:off x="5286380" y="1309912"/>
            <a:ext cx="15704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 smtClean="0"/>
              <a:t>k</a:t>
            </a:r>
            <a:r>
              <a:rPr lang="en-US" altLang="zh-CN" b="1" dirty="0" smtClean="0"/>
              <a:t>=0,1</a:t>
            </a:r>
            <a:r>
              <a:rPr lang="en-US" altLang="zh-CN" b="1" dirty="0"/>
              <a:t>,...,</a:t>
            </a:r>
            <a:r>
              <a:rPr lang="en-US" altLang="zh-CN" b="1" i="1" dirty="0"/>
              <a:t>N</a:t>
            </a:r>
            <a:r>
              <a:rPr lang="en-US" altLang="zh-CN" b="1" dirty="0"/>
              <a:t>-1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480131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改进途径，即减少运算量的途径。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3500438"/>
            <a:ext cx="6994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利用一些性质，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中有些项可以合并。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由于运算量和</a:t>
            </a:r>
            <a:r>
              <a:rPr lang="en-US" altLang="zh-CN" sz="2400" b="1" i="1" dirty="0" smtClean="0"/>
              <a:t>N</a:t>
            </a:r>
            <a:r>
              <a:rPr lang="en-US" altLang="zh-CN" sz="2400" b="1" baseline="30000" dirty="0" smtClean="0"/>
              <a:t>2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成正比，因而可将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分解成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小点数的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，以减小运算量。</a:t>
            </a:r>
          </a:p>
        </p:txBody>
      </p:sp>
      <p:pic>
        <p:nvPicPr>
          <p:cNvPr id="5" name="Picture 2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45572"/>
            <a:ext cx="2444699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mage0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317142"/>
            <a:ext cx="2786082" cy="82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云形标注 6"/>
          <p:cNvSpPr/>
          <p:nvPr/>
        </p:nvSpPr>
        <p:spPr>
          <a:xfrm>
            <a:off x="5572132" y="5286388"/>
            <a:ext cx="3000396" cy="1143008"/>
          </a:xfrm>
          <a:prstGeom prst="cloudCallout">
            <a:avLst>
              <a:gd name="adj1" fmla="val -67801"/>
              <a:gd name="adj2" fmla="val -571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5429264"/>
            <a:ext cx="1731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点数越小，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计算量越小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576</TotalTime>
  <Words>106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Concourse</vt:lpstr>
      <vt:lpstr>第4章   快速傅里叶变换（FFT）</vt:lpstr>
      <vt:lpstr>4.1  直接计算DFT的运算量，减少运算量途径 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71</cp:revision>
  <dcterms:created xsi:type="dcterms:W3CDTF">2017-07-17T10:44:10Z</dcterms:created>
  <dcterms:modified xsi:type="dcterms:W3CDTF">2017-08-22T01:56:53Z</dcterms:modified>
</cp:coreProperties>
</file>