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7" r:id="rId4"/>
    <p:sldId id="295" r:id="rId5"/>
    <p:sldId id="296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4.4   DIT-FFT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DIF-FFT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的异同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344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</a:t>
            </a:r>
            <a:r>
              <a:rPr lang="en-US" sz="2400" b="1" dirty="0" smtClean="0"/>
              <a:t>DIT-FFT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DIF-FFT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基本蝶形结运算是不同</a:t>
            </a:r>
            <a:r>
              <a:rPr lang="zh-CN" altLang="en-US" sz="2400" b="1" dirty="0" smtClean="0"/>
              <a:t>的，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这是最根本的区别。</a:t>
            </a:r>
            <a:r>
              <a:rPr lang="en-US" sz="2400" b="1" dirty="0" smtClean="0"/>
              <a:t>DIT-FFT</a:t>
            </a:r>
            <a:r>
              <a:rPr lang="zh-CN" altLang="en-US" sz="2400" b="1" dirty="0" smtClean="0"/>
              <a:t>是先作复乘后作加、减，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 DIF-FFT</a:t>
            </a:r>
            <a:r>
              <a:rPr lang="zh-CN" altLang="en-US" sz="2400" b="1" dirty="0" smtClean="0"/>
              <a:t>的复乘只出现在减法之后。</a:t>
            </a:r>
          </a:p>
        </p:txBody>
      </p:sp>
      <p:pic>
        <p:nvPicPr>
          <p:cNvPr id="4" name="图片 61" descr="4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4561641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image0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4118" y="4429132"/>
            <a:ext cx="6166972" cy="15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7837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sz="2400" b="1" dirty="0" smtClean="0"/>
              <a:t> DIT</a:t>
            </a:r>
            <a:r>
              <a:rPr lang="zh-CN" altLang="en-US" sz="2400" b="1" dirty="0" smtClean="0"/>
              <a:t>基</a:t>
            </a:r>
            <a:r>
              <a:rPr lang="en-US" sz="2400" b="1" dirty="0" smtClean="0"/>
              <a:t>-2 FFT</a:t>
            </a:r>
            <a:r>
              <a:rPr lang="zh-CN" altLang="en-US" sz="2400" b="1" dirty="0" smtClean="0"/>
              <a:t>和</a:t>
            </a:r>
            <a:r>
              <a:rPr lang="en-US" sz="2400" b="1" dirty="0" smtClean="0"/>
              <a:t>DIF</a:t>
            </a:r>
            <a:r>
              <a:rPr lang="zh-CN" altLang="en-US" sz="2400" b="1" dirty="0" smtClean="0"/>
              <a:t>基</a:t>
            </a:r>
            <a:r>
              <a:rPr lang="en-US" sz="2400" b="1" dirty="0" smtClean="0"/>
              <a:t>-2 FFT</a:t>
            </a:r>
            <a:r>
              <a:rPr lang="zh-CN" altLang="en-US" sz="2400" b="1" dirty="0" smtClean="0"/>
              <a:t>都可有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多种流图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不一定只是由输入自然序、输出倒位序的流图。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只需保持各节点间连线不变，且其传输系数不变，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则不论节点位置在同级中怎么排列所得到流图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都是等效的。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7818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sz="2400" b="1" dirty="0" smtClean="0"/>
              <a:t> DIT-FFT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DIF-FFT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两个基本蝶形结互为转置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将</a:t>
            </a:r>
            <a:r>
              <a:rPr lang="en-US" sz="2400" b="1" dirty="0" smtClean="0"/>
              <a:t>DIT-FFT</a:t>
            </a:r>
            <a:r>
              <a:rPr lang="zh-CN" altLang="en-US" sz="2400" b="1" dirty="0" smtClean="0"/>
              <a:t>基本蝶形结转置后，即为</a:t>
            </a:r>
            <a:r>
              <a:rPr lang="en-US" sz="2400" b="1" dirty="0" smtClean="0"/>
              <a:t>DIF-FFT</a:t>
            </a:r>
            <a:r>
              <a:rPr lang="zh-CN" altLang="en-US" sz="2400" b="1" dirty="0" smtClean="0"/>
              <a:t>基本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蝶形结，反之也一样。转置就是将原流图的所有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</a:t>
            </a:r>
            <a:r>
              <a:rPr lang="zh-CN" altLang="en-US" sz="2400" b="1" dirty="0" smtClean="0"/>
              <a:t>支路方向都反向，并且交换输入与输出变量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（但节点变量值不改变，即不交换），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这样得到的输入输出特性是相同的。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85794"/>
            <a:ext cx="6544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4</a:t>
            </a:r>
            <a:r>
              <a:rPr lang="zh-CN" altLang="en-US" sz="2400" b="1" dirty="0" smtClean="0"/>
              <a:t>）</a:t>
            </a:r>
            <a:r>
              <a:rPr lang="en-US" sz="2400" b="1" dirty="0" smtClean="0"/>
              <a:t> DIT-FFT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DIF-FFT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运算量是相同的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当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=2</a:t>
            </a:r>
            <a:r>
              <a:rPr lang="en-US" sz="2400" b="1" i="1" baseline="30000" dirty="0" smtClean="0"/>
              <a:t>L</a:t>
            </a:r>
            <a:r>
              <a:rPr lang="zh-CN" altLang="en-US" sz="2400" b="1" dirty="0" smtClean="0"/>
              <a:t>时，都是</a:t>
            </a:r>
            <a:r>
              <a:rPr lang="en-US" sz="2400" b="1" i="1" dirty="0" smtClean="0"/>
              <a:t>L</a:t>
            </a:r>
            <a:r>
              <a:rPr lang="zh-CN" altLang="en-US" sz="2400" b="1" dirty="0" smtClean="0"/>
              <a:t>级（列）运算，每级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都有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zh-CN" altLang="en-US" sz="2400" b="1" dirty="0" smtClean="0"/>
              <a:t>个蝶形结，总共需要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/2)log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复乘与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次复加。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3571876"/>
            <a:ext cx="6544356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sz="2400" b="1" dirty="0" smtClean="0"/>
              <a:t> DIT-FFT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DIF-FFT</a:t>
            </a:r>
            <a:r>
              <a:rPr lang="zh-CN" altLang="en-US" sz="2400" b="1" dirty="0" smtClean="0"/>
              <a:t>都可有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原位（同址）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运算的流图</a:t>
            </a:r>
            <a:r>
              <a:rPr lang="zh-CN" altLang="en-US" sz="2400" b="1" dirty="0" smtClean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608</TotalTime>
  <Words>268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Concourse</vt:lpstr>
      <vt:lpstr>   4.4   DIT-FFT与DIF-FFT的异同  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81</cp:revision>
  <dcterms:created xsi:type="dcterms:W3CDTF">2017-07-17T10:44:10Z</dcterms:created>
  <dcterms:modified xsi:type="dcterms:W3CDTF">2017-08-22T01:59:18Z</dcterms:modified>
</cp:coreProperties>
</file>