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93" r:id="rId4"/>
    <p:sldId id="297" r:id="rId5"/>
    <p:sldId id="298" r:id="rId6"/>
    <p:sldId id="299" r:id="rId7"/>
    <p:sldId id="300" r:id="rId8"/>
    <p:sldId id="2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752601"/>
            <a:ext cx="8643998" cy="18297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数字滤波器的基本结构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2957" y="1000108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本章内容：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2189170" y="2222483"/>
            <a:ext cx="3454400" cy="2571750"/>
            <a:chOff x="2428860" y="1357304"/>
            <a:chExt cx="3454314" cy="257176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643167" y="3748096"/>
              <a:ext cx="3240007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643167" y="3071816"/>
              <a:ext cx="3240007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643167" y="2357436"/>
              <a:ext cx="3240007" cy="0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43167" y="1652581"/>
              <a:ext cx="3240007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8"/>
            <p:cNvGrpSpPr>
              <a:grpSpLocks/>
            </p:cNvGrpSpPr>
            <p:nvPr/>
          </p:nvGrpSpPr>
          <p:grpSpPr bwMode="auto">
            <a:xfrm>
              <a:off x="2428860" y="1357304"/>
              <a:ext cx="428614" cy="2571768"/>
              <a:chOff x="2285984" y="1000114"/>
              <a:chExt cx="428614" cy="257176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285984" y="100011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285984" y="171449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85984" y="242887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" name="椭圆 7"/>
              <p:cNvSpPr/>
              <p:nvPr/>
            </p:nvSpPr>
            <p:spPr>
              <a:xfrm>
                <a:off x="2285984" y="314325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71736" y="2038641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  引言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89232" y="2760645"/>
            <a:ext cx="3122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IIR</a:t>
            </a:r>
            <a:r>
              <a:rPr lang="zh-CN" altLang="en-US" sz="2400" b="1" dirty="0" smtClean="0"/>
              <a:t>滤波器</a:t>
            </a:r>
            <a:r>
              <a:rPr lang="zh-CN" altLang="en-US" sz="2400" b="1" dirty="0" smtClean="0"/>
              <a:t>的基本结构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689232" y="3475020"/>
            <a:ext cx="3267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 FIR</a:t>
            </a:r>
            <a:r>
              <a:rPr lang="zh-CN" altLang="en-US" sz="2400" b="1" dirty="0" smtClean="0"/>
              <a:t>滤波器</a:t>
            </a:r>
            <a:r>
              <a:rPr lang="zh-CN" altLang="en-US" sz="2400" b="1" dirty="0" smtClean="0"/>
              <a:t>的基本结构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89232" y="4151295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数字滤波器</a:t>
            </a:r>
            <a:r>
              <a:rPr lang="zh-CN" altLang="en-US" sz="2400" b="1" dirty="0" smtClean="0"/>
              <a:t>的格</a:t>
            </a:r>
            <a:r>
              <a:rPr lang="zh-CN" altLang="en-US" sz="2400" b="1" dirty="0" smtClean="0"/>
              <a:t>型结构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pPr algn="ctr"/>
            <a:r>
              <a:rPr lang="en-US" altLang="en-US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5.1    </a:t>
            </a:r>
            <a:r>
              <a:rPr lang="zh-CN" altLang="en-US" sz="3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引言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0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0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55707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数字滤波器</a:t>
            </a:r>
            <a:r>
              <a:rPr lang="zh-CN" altLang="en-US" sz="2400" b="1" dirty="0" smtClean="0"/>
              <a:t>结构的框图及流图表示法</a:t>
            </a:r>
            <a:r>
              <a:rPr lang="en-US" sz="2400" b="1" dirty="0" smtClean="0"/>
              <a:t>.</a:t>
            </a: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6955750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一个数字滤波器在时域用常系数线性差分方程表示</a:t>
            </a:r>
          </a:p>
          <a:p>
            <a:pPr>
              <a:lnSpc>
                <a:spcPct val="150000"/>
              </a:lnSpc>
            </a:pPr>
            <a:endParaRPr lang="zh-CN" altLang="en-US" sz="2400" b="1" dirty="0" smtClean="0"/>
          </a:p>
        </p:txBody>
      </p:sp>
      <p:pic>
        <p:nvPicPr>
          <p:cNvPr id="1026" name="Picture 2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0658"/>
            <a:ext cx="4143404" cy="85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95880" y="3143248"/>
            <a:ext cx="369043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域则是用系统函数表示</a:t>
            </a:r>
            <a:endParaRPr lang="zh-CN" altLang="en-US" sz="2400" b="1" dirty="0" smtClean="0"/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000503"/>
            <a:ext cx="2571768" cy="172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7992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400" b="1" dirty="0" smtClean="0"/>
              <a:t>数字滤波器</a:t>
            </a:r>
            <a:r>
              <a:rPr lang="zh-CN" altLang="en-US" sz="2400" b="1" dirty="0" smtClean="0"/>
              <a:t>的功能就是通过一定的运算，把输入</a:t>
            </a:r>
            <a:r>
              <a:rPr lang="zh-CN" altLang="en-US" sz="2400" b="1" dirty="0" smtClean="0"/>
              <a:t>变换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成</a:t>
            </a:r>
            <a:r>
              <a:rPr lang="zh-CN" altLang="en-US" sz="2400" b="1" dirty="0" smtClean="0"/>
              <a:t>输出，这一运算就是</a:t>
            </a:r>
            <a:r>
              <a:rPr lang="en-US" sz="2400" b="1" dirty="0" smtClean="0"/>
              <a:t>“</a:t>
            </a:r>
            <a:r>
              <a:rPr lang="zh-CN" altLang="en-US" sz="2400" b="1" dirty="0" smtClean="0"/>
              <a:t>滤波</a:t>
            </a:r>
            <a:r>
              <a:rPr lang="en-US" sz="2400" b="1" dirty="0" smtClean="0"/>
              <a:t>”</a:t>
            </a:r>
            <a:r>
              <a:rPr lang="zh-CN" altLang="en-US" sz="2400" b="1" dirty="0" smtClean="0"/>
              <a:t>作用。也是信号处理</a:t>
            </a:r>
            <a:r>
              <a:rPr lang="zh-CN" altLang="en-US" sz="2400" b="1" dirty="0" smtClean="0"/>
              <a:t>。</a:t>
            </a:r>
          </a:p>
          <a:p>
            <a:pPr>
              <a:lnSpc>
                <a:spcPct val="150000"/>
              </a:lnSpc>
            </a:pP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7224" y="1785926"/>
            <a:ext cx="389722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两种办法来实现</a:t>
            </a:r>
            <a:r>
              <a:rPr lang="zh-CN" altLang="en-US" sz="2400" b="1" dirty="0" smtClean="0"/>
              <a:t>数字滤波：</a:t>
            </a:r>
            <a:endParaRPr lang="zh-CN" alt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0100" y="2571744"/>
            <a:ext cx="7571303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一种是用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软件编程</a:t>
            </a:r>
            <a:r>
              <a:rPr lang="zh-CN" altLang="en-US" sz="2400" b="1" dirty="0" smtClean="0"/>
              <a:t>来实现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另</a:t>
            </a:r>
            <a:r>
              <a:rPr lang="zh-CN" altLang="en-US" sz="2400" b="1" dirty="0" smtClean="0"/>
              <a:t>一种是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用专用硬件或通用的数字信号处理器</a:t>
            </a:r>
            <a:r>
              <a:rPr lang="zh-CN" altLang="en-US" sz="2400" b="1" dirty="0" smtClean="0"/>
              <a:t>来实现。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75889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一个数字滤波器实现时的基本运算</a:t>
            </a:r>
            <a:r>
              <a:rPr lang="zh-CN" altLang="en-US" sz="2400" b="1" dirty="0" smtClean="0"/>
              <a:t>单元：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         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加法器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                            乘法器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                             延时器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这些</a:t>
            </a:r>
            <a:r>
              <a:rPr lang="zh-CN" altLang="en-US" sz="2400" b="1" dirty="0" smtClean="0"/>
              <a:t>基本运算单元可以有两种表示</a:t>
            </a:r>
            <a:r>
              <a:rPr lang="zh-CN" altLang="en-US" sz="2400" b="1" dirty="0" smtClean="0"/>
              <a:t>方法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</a:t>
            </a:r>
            <a:r>
              <a:rPr lang="en-US" sz="2400" b="1" dirty="0" smtClean="0"/>
              <a:t>                                           ——</a:t>
            </a:r>
            <a:r>
              <a:rPr lang="zh-CN" altLang="en-US" sz="2400" b="1" dirty="0" smtClean="0"/>
              <a:t>方框图法及信号流图</a:t>
            </a:r>
            <a:r>
              <a:rPr lang="zh-CN" altLang="en-US" sz="2400" b="1" dirty="0" smtClean="0"/>
              <a:t>法。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SP程佩青课件\064937-01 数字信号处理教程（第四版）(经典版) 40571-9\CTP\TU\5t1a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5" y="857232"/>
            <a:ext cx="4786346" cy="2705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585</TotalTime>
  <Words>159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Concourse</vt:lpstr>
      <vt:lpstr>第5章   数字滤波器的基本结构 </vt:lpstr>
      <vt:lpstr>幻灯片 2</vt:lpstr>
      <vt:lpstr>   5.1    引言  </vt:lpstr>
      <vt:lpstr>幻灯片 4</vt:lpstr>
      <vt:lpstr>幻灯片 5</vt:lpstr>
      <vt:lpstr>幻灯片 6</vt:lpstr>
      <vt:lpstr>幻灯片 7</vt:lpstr>
      <vt:lpstr>作业：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雨林木风</cp:lastModifiedBy>
  <cp:revision>71</cp:revision>
  <dcterms:created xsi:type="dcterms:W3CDTF">2017-07-17T10:44:10Z</dcterms:created>
  <dcterms:modified xsi:type="dcterms:W3CDTF">2017-08-05T12:03:13Z</dcterms:modified>
</cp:coreProperties>
</file>