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93" r:id="rId5"/>
    <p:sldId id="294" r:id="rId6"/>
    <p:sldId id="29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4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章  有限长单位冲激响应（</a:t>
            </a:r>
            <a:r>
              <a:rPr lang="en-US" altLang="zh-CN" sz="4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FIR</a:t>
            </a:r>
            <a:r>
              <a:rPr lang="zh-CN" altLang="en-US" sz="4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4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4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4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数字滤波器设计方法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71472" y="571480"/>
            <a:ext cx="4257675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  本章内容：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17" name="Text Box 0"/>
          <p:cNvSpPr txBox="1">
            <a:spLocks noChangeArrowheads="1"/>
          </p:cNvSpPr>
          <p:nvPr/>
        </p:nvSpPr>
        <p:spPr bwMode="auto">
          <a:xfrm>
            <a:off x="1209127" y="1559108"/>
            <a:ext cx="5662127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7.1  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引言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7.2  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线性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相位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FIR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数字滤波器的特点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7.3  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窗函数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设计法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7.4  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频率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抽样设计法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7.5  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设计线性相位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FIR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滤波器的最优方法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7.6   IIR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FIR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数字滤波器的比较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              7.1  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引言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</a:br>
            <a:endParaRPr lang="zh-CN" altLang="en-US" sz="32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6238" y="277813"/>
            <a:ext cx="282801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FIR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滤波器的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特点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19113" y="925513"/>
            <a:ext cx="8478603" cy="44542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） 可以实现严格的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线性相位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，这对图像处理、视频信号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       及数据信号的传输都是非常重要的。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）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FIR DF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是有限长的，因而滤波器一定是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稳定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的。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） 任何非因果的有限长序列，经过一定的延时，都能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       成为因果的有限长序列，因而非因果系统可以转换成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因果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系统。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） 由于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是有限长的，因而可以用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FFT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算法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来实现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      过滤信号，可极大提高运算效率。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19113" y="474965"/>
            <a:ext cx="7930376" cy="48936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） 在滤波器性能要求相同的情况下，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FIR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滤波器的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阶次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要比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IIR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滤波器的阶次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高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得多，这是它的缺点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）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FIR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滤波器和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IIR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滤波器设计方法是不同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的，这是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      由于它们的系统函数是不同的，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FIR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滤波器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是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en-US" altLang="zh-CN" sz="2400" b="1" baseline="30000" dirty="0" smtClean="0">
                <a:latin typeface="Times New Roman" pitchFamily="18" charset="0"/>
                <a:ea typeface="楷体_GB2312" pitchFamily="49" charset="-122"/>
              </a:rPr>
              <a:t>-1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多项式，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IIR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滤波器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en-US" altLang="zh-CN" sz="2400" b="1" baseline="30000" dirty="0">
                <a:latin typeface="Times New Roman" pitchFamily="18" charset="0"/>
                <a:ea typeface="楷体_GB2312" pitchFamily="49" charset="-122"/>
              </a:rPr>
              <a:t>-1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有理分式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）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FIR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滤波器可以更加灵活地设计出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正交变换器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     （希尔伯特变换器）、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线性微分器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及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任意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频率特性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        的滤波器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 bwMode="auto">
        <a:noFill/>
        <a:ln w="9525" algn="ctr">
          <a:noFill/>
          <a:miter lim="800000"/>
          <a:headEnd/>
          <a:tailEnd/>
        </a:ln>
        <a:effectLst/>
      </a:spPr>
      <a:bodyPr wrap="none">
        <a:spAutoFit/>
      </a:bodyPr>
      <a:lstStyle>
        <a:defPPr>
          <a:lnSpc>
            <a:spcPct val="150000"/>
          </a:lnSpc>
          <a:defRPr sz="2400" b="1" dirty="0">
            <a:latin typeface="Times New Roman" pitchFamily="18" charset="0"/>
            <a:ea typeface="楷体_GB2312" pitchFamily="49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</TotalTime>
  <Words>278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Concourse</vt:lpstr>
      <vt:lpstr>第7章  有限长单位冲激响应（FIR） 数字滤波器设计方法</vt:lpstr>
      <vt:lpstr>PowerPoint 演示文稿</vt:lpstr>
      <vt:lpstr>                  7.1  引言 </vt:lpstr>
      <vt:lpstr>PowerPoint 演示文稿</vt:lpstr>
      <vt:lpstr>PowerPoint 演示文稿</vt:lpstr>
      <vt:lpstr>作业：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E34Wen</cp:lastModifiedBy>
  <cp:revision>13</cp:revision>
  <dcterms:created xsi:type="dcterms:W3CDTF">2017-07-17T10:44:10Z</dcterms:created>
  <dcterms:modified xsi:type="dcterms:W3CDTF">2017-08-22T08:10:26Z</dcterms:modified>
</cp:coreProperties>
</file>