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CC"/>
    <a:srgbClr val="006600"/>
    <a:srgbClr val="FF00FF"/>
    <a:srgbClr val="CC3300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4660"/>
  </p:normalViewPr>
  <p:slideViewPr>
    <p:cSldViewPr>
      <p:cViewPr varScale="1">
        <p:scale>
          <a:sx n="84" d="100"/>
          <a:sy n="84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70875"/>
            <a:ext cx="7886728" cy="182976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                 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7.6  IIR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与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FIR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数字滤波器的比较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332089"/>
            <a:ext cx="8536311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复杂度（阶数）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在相同的技术指标下，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滤波器由于存在着输出对输入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的反馈，所以可用比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滤波器较少的阶数来满足指标的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要求，所用的存储单元少，运算次数少，较为经济。例如，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用频率抽样法设计阻带衰减为</a:t>
            </a:r>
            <a:r>
              <a:rPr lang="en-US" altLang="zh-CN" sz="2400" b="1" dirty="0"/>
              <a:t>-20dB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滤波器，其阶数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要</a:t>
            </a:r>
            <a:r>
              <a:rPr lang="en-US" altLang="zh-CN" sz="2400" b="1" dirty="0"/>
              <a:t>33</a:t>
            </a:r>
            <a:r>
              <a:rPr lang="zh-CN" altLang="en-US" sz="2400" b="1" dirty="0"/>
              <a:t>阶才能达到，而用双线性变换法设计只需</a:t>
            </a:r>
            <a:r>
              <a:rPr lang="en-US" altLang="zh-CN" sz="2400" b="1" dirty="0"/>
              <a:t>4~5</a:t>
            </a:r>
            <a:r>
              <a:rPr lang="zh-CN" altLang="en-US" sz="2400" b="1" dirty="0"/>
              <a:t>阶的切贝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雪夫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滤波器即可达到指标要求，所以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滤波器的阶数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2400" b="1" dirty="0"/>
              <a:t>    要高</a:t>
            </a:r>
            <a:r>
              <a:rPr lang="en-US" altLang="zh-CN" sz="2400" b="1" dirty="0"/>
              <a:t>5~10</a:t>
            </a:r>
            <a:r>
              <a:rPr lang="zh-CN" altLang="en-US" sz="2400" b="1" dirty="0" smtClean="0"/>
              <a:t>倍。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386021"/>
            <a:ext cx="8226932" cy="39002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CC"/>
                </a:solidFill>
              </a:rPr>
              <a:t>2.  </a:t>
            </a:r>
            <a:r>
              <a:rPr lang="zh-CN" altLang="en-US" sz="2400" b="1" dirty="0">
                <a:solidFill>
                  <a:srgbClr val="0033CC"/>
                </a:solidFill>
              </a:rPr>
              <a:t>线性相位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滤波器可得到严格的线性相位，而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滤波器做不到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这一点，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滤波器的选择性愈好，其相位的非线性愈严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重。因而，如果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滤波器要得到线性相位，又要满足幅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度滤波的技术要求，必须加全通网络进行相位校正，这同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样会大大增加滤波器的阶数。从这一点上看，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又优于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368515"/>
            <a:ext cx="8424101" cy="3346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6600"/>
                </a:solidFill>
              </a:rPr>
              <a:t>3.  </a:t>
            </a:r>
            <a:r>
              <a:rPr lang="zh-CN" altLang="en-US" sz="2400" b="1" dirty="0">
                <a:solidFill>
                  <a:srgbClr val="006600"/>
                </a:solidFill>
              </a:rPr>
              <a:t>稳定性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滤波器主要采用非递归结构，因而无论是从理论上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还是从实际的有限精度的运算来看，它都是稳定的，有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限精度运算的误差也较小。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滤波器必须采用递归结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构，极点必须在</a:t>
            </a:r>
            <a:r>
              <a:rPr lang="en-US" altLang="zh-CN" sz="2400" b="1" i="1" dirty="0"/>
              <a:t>z</a:t>
            </a:r>
            <a:r>
              <a:rPr lang="zh-CN" altLang="en-US" sz="2400" b="1" dirty="0"/>
              <a:t>平面单位圆内才能稳定，对于这种结构，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运算中的四舍五入处理有时会引起寄生振荡。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7675" y="277813"/>
            <a:ext cx="6668813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b="1" dirty="0">
                <a:solidFill>
                  <a:srgbClr val="6600CC"/>
                </a:solidFill>
              </a:rPr>
              <a:t>4. </a:t>
            </a:r>
            <a:r>
              <a:rPr lang="en-US" altLang="zh-CN" sz="2400" b="1" dirty="0" smtClean="0">
                <a:solidFill>
                  <a:srgbClr val="6600CC"/>
                </a:solidFill>
              </a:rPr>
              <a:t> FFT</a:t>
            </a:r>
            <a:r>
              <a:rPr lang="zh-CN" altLang="en-US" sz="2400" b="1" dirty="0">
                <a:solidFill>
                  <a:srgbClr val="6600CC"/>
                </a:solidFill>
              </a:rPr>
              <a:t>运算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    </a:t>
            </a:r>
            <a:r>
              <a:rPr lang="zh-CN" altLang="en-US" sz="2400" b="1" dirty="0" smtClean="0"/>
              <a:t> 对于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滤波器，由于冲激响应是有限长的，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    </a:t>
            </a:r>
            <a:r>
              <a:rPr lang="zh-CN" altLang="en-US" sz="2400" b="1" dirty="0" smtClean="0"/>
              <a:t> 因而</a:t>
            </a:r>
            <a:r>
              <a:rPr lang="zh-CN" altLang="en-US" sz="2400" b="1" dirty="0"/>
              <a:t>可以用快速傅里叶变换算法，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    这样运算速度可以快得多。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滤波器则不能这样运算。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349250"/>
            <a:ext cx="7994496" cy="4454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00000"/>
                </a:solidFill>
              </a:rPr>
              <a:t>5.  </a:t>
            </a:r>
            <a:r>
              <a:rPr lang="zh-CN" altLang="en-US" sz="2400" b="1" dirty="0">
                <a:solidFill>
                  <a:srgbClr val="C00000"/>
                </a:solidFill>
              </a:rPr>
              <a:t>设计方法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从设计上看，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滤波器可以利用模拟滤波器设计的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现成的闭合公式、数据和表格，因而计算工作量较小，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对计算工具要求不高。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滤波器则一般没有现成的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设计公式，窗函数法只给出窗函数的计算公式，但计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算通带、阻带衰减仍无显示表达式，且需多次迭代运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算才能得到正确结果，一般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滤波器设计仅有计算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机程序可资利用，因而要借助于计算机。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277813"/>
            <a:ext cx="8226932" cy="44542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CC"/>
                </a:solidFill>
              </a:rPr>
              <a:t>6.  </a:t>
            </a:r>
            <a:r>
              <a:rPr lang="zh-CN" altLang="en-US" sz="2400" b="1" dirty="0">
                <a:solidFill>
                  <a:srgbClr val="0033CC"/>
                </a:solidFill>
              </a:rPr>
              <a:t>应用面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滤波器主要是设计规格化的、频率特性为分段常数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的标准低通、高通、带通、带阻、全通滤波器。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波器则要灵活得多，例如频率抽样设计法，可适应各种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幅度特性及相位特性的要求，因而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滤波器可设计出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理想正交变换器、理想微分器、线性调频器等各种网络，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适应性较广。而且，目前已有许多</a:t>
            </a:r>
            <a:r>
              <a:rPr lang="en-US" altLang="zh-CN" sz="2400" b="1" dirty="0"/>
              <a:t>FIR</a:t>
            </a:r>
            <a:r>
              <a:rPr lang="zh-CN" altLang="en-US" sz="2400" b="1" dirty="0"/>
              <a:t>滤波器的计算机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程序可供使用。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032000" y="1838325"/>
            <a:ext cx="5134739" cy="1684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/>
              <a:t>IIR</a:t>
            </a:r>
            <a:r>
              <a:rPr lang="zh-CN" altLang="en-US" sz="2400" b="1"/>
              <a:t>滤波器与</a:t>
            </a:r>
            <a:r>
              <a:rPr lang="en-US" altLang="zh-CN" sz="2400" b="1"/>
              <a:t>FIR</a:t>
            </a:r>
            <a:r>
              <a:rPr lang="zh-CN" altLang="en-US" sz="2400" b="1"/>
              <a:t>滤波器各有特点，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所以可以由实际应用时的要求出发，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从多方面考虑来加以选择。</a:t>
            </a:r>
          </a:p>
        </p:txBody>
      </p:sp>
      <p:sp>
        <p:nvSpPr>
          <p:cNvPr id="4" name="横卷形 3"/>
          <p:cNvSpPr/>
          <p:nvPr/>
        </p:nvSpPr>
        <p:spPr>
          <a:xfrm>
            <a:off x="1357290" y="1214422"/>
            <a:ext cx="5929354" cy="3143272"/>
          </a:xfrm>
          <a:prstGeom prst="horizontalScroll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681</TotalTime>
  <Words>562</Words>
  <Application>Microsoft Office PowerPoint</Application>
  <PresentationFormat>全屏显示(4:3)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Concourse</vt:lpstr>
      <vt:lpstr>                  7.6  IIR与FIR数字滤波器的比较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102</cp:revision>
  <dcterms:created xsi:type="dcterms:W3CDTF">2017-07-17T10:44:10Z</dcterms:created>
  <dcterms:modified xsi:type="dcterms:W3CDTF">2017-08-23T02:00:39Z</dcterms:modified>
</cp:coreProperties>
</file>