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5" r:id="rId3"/>
    <p:sldId id="293" r:id="rId4"/>
    <p:sldId id="296" r:id="rId5"/>
    <p:sldId id="297" r:id="rId6"/>
    <p:sldId id="298" r:id="rId7"/>
    <p:sldId id="29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6600CC"/>
    <a:srgbClr val="00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146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grpSp>
        <p:nvGrpSpPr>
          <p:cNvPr id="2" name="组合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任意多边形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9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kumimoji="0" lang="en-US">
              <a:solidFill>
                <a:schemeClr val="accent1">
                  <a:tint val="20000"/>
                </a:schemeClr>
              </a:solidFill>
            </a:endParaRPr>
          </a:p>
        </p:txBody>
      </p:sp>
      <p:sp>
        <p:nvSpPr>
          <p:cNvPr id="27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燕尾形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燕尾形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>
              <a:solidFill>
                <a:schemeClr val="tx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任意多边形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任意多边形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直角三角形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燕尾形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燕尾形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0" name="文本占位符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44213AF-26F6-41FA-8D85-E2C5388D6E58}" type="datetimeFigureOut">
              <a:rPr lang="en-US" smtClean="0"/>
              <a:pPr/>
              <a:t>9/8/2017</a:t>
            </a:fld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D5BBC35B-A44B-4119-B8DA-DE9E3DFADA20}" type="slidenum">
              <a:rPr kumimoji="0" lang="en-US" smtClean="0"/>
              <a:pPr/>
              <a:t>‹#›</a:t>
            </a:fld>
            <a:endParaRPr kumimoji="0" lang="en-US" sz="1000" b="0">
              <a:solidFill>
                <a:schemeClr val="tx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14282" y="2714620"/>
            <a:ext cx="8643998" cy="214314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9</a:t>
            </a:r>
            <a:r>
              <a:rPr lang="zh-CN" altLang="en-US" sz="32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章   数字滤波器实现中的有限字长效应</a:t>
            </a: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r>
              <a:rPr lang="zh-CN" altLang="en-US" sz="3200" dirty="0" smtClean="0"/>
              <a:t/>
            </a:r>
            <a:br>
              <a:rPr lang="zh-CN" altLang="en-US" sz="3200" dirty="0" smtClean="0"/>
            </a:br>
            <a:endParaRPr lang="zh-CN" altLang="en-US" sz="3200" dirty="0" smtClean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285720" y="492108"/>
            <a:ext cx="4257675" cy="5080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uLnTx/>
                <a:uFillTx/>
                <a:latin typeface="楷体_GB2312" pitchFamily="49" charset="-122"/>
                <a:ea typeface="楷体_GB2312" pitchFamily="49" charset="-122"/>
                <a:cs typeface="+mj-cs"/>
              </a:rPr>
              <a:t>  本章内容：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  <a:uLnTx/>
              <a:uFillTx/>
              <a:latin typeface="楷体_GB2312" pitchFamily="49" charset="-122"/>
              <a:ea typeface="楷体_GB2312" pitchFamily="49" charset="-122"/>
              <a:cs typeface="+mj-cs"/>
            </a:endParaRP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1300568" y="1190701"/>
            <a:ext cx="6832320" cy="452431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 smtClean="0"/>
              <a:t>9.1   </a:t>
            </a:r>
            <a:r>
              <a:rPr lang="zh-CN" altLang="en-US" sz="2400" b="1" dirty="0" smtClean="0"/>
              <a:t>引言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9.2   </a:t>
            </a:r>
            <a:r>
              <a:rPr lang="zh-CN" altLang="en-US" sz="2400" b="1" dirty="0" smtClean="0"/>
              <a:t>二进制数</a:t>
            </a:r>
            <a:r>
              <a:rPr lang="zh-CN" altLang="en-US" sz="2400" b="1" dirty="0"/>
              <a:t>的表示及其对量化的影响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9.3   </a:t>
            </a:r>
            <a:r>
              <a:rPr lang="zh-CN" altLang="en-US" sz="2400" b="1" dirty="0" smtClean="0"/>
              <a:t>模拟</a:t>
            </a:r>
            <a:r>
              <a:rPr lang="en-US" altLang="zh-CN" sz="2400" b="1" dirty="0"/>
              <a:t>/</a:t>
            </a:r>
            <a:r>
              <a:rPr lang="zh-CN" altLang="en-US" sz="2400" b="1" dirty="0"/>
              <a:t>数字（</a:t>
            </a:r>
            <a:r>
              <a:rPr lang="en-US" altLang="zh-CN" sz="2400" b="1" dirty="0"/>
              <a:t>A/D</a:t>
            </a:r>
            <a:r>
              <a:rPr lang="zh-CN" altLang="en-US" sz="2400" b="1" dirty="0"/>
              <a:t>）变换的量化效应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9.4   </a:t>
            </a:r>
            <a:r>
              <a:rPr lang="zh-CN" altLang="en-US" sz="2400" b="1" dirty="0" smtClean="0"/>
              <a:t>白噪声</a:t>
            </a:r>
            <a:r>
              <a:rPr lang="en-US" altLang="zh-CN" sz="2400" b="1" dirty="0"/>
              <a:t>(A/D</a:t>
            </a:r>
            <a:r>
              <a:rPr lang="zh-CN" altLang="en-US" sz="2400" b="1" dirty="0"/>
              <a:t>变换的量化噪声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通过线性系统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9.5   </a:t>
            </a:r>
            <a:r>
              <a:rPr lang="zh-CN" altLang="en-US" sz="2400" b="1" dirty="0" smtClean="0"/>
              <a:t>数字滤波器</a:t>
            </a:r>
            <a:r>
              <a:rPr lang="zh-CN" altLang="en-US" sz="2400" b="1" dirty="0"/>
              <a:t>的系数量化效应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9.6   </a:t>
            </a:r>
            <a:r>
              <a:rPr lang="zh-CN" altLang="en-US" sz="2400" b="1" smtClean="0"/>
              <a:t>数字滤波器</a:t>
            </a:r>
            <a:r>
              <a:rPr lang="zh-CN" altLang="en-US" sz="2400" b="1"/>
              <a:t>运算中</a:t>
            </a:r>
            <a:r>
              <a:rPr lang="zh-CN" altLang="en-US" sz="2400" b="1" smtClean="0"/>
              <a:t>的</a:t>
            </a:r>
            <a:r>
              <a:rPr lang="zh-CN" altLang="en-US" sz="2400" b="1" dirty="0"/>
              <a:t>有限字长效应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9.7   </a:t>
            </a:r>
            <a:r>
              <a:rPr lang="zh-CN" altLang="en-US" sz="2400" b="1" dirty="0" smtClean="0"/>
              <a:t>防止溢出的幅度加权因子</a:t>
            </a:r>
            <a:endParaRPr lang="zh-CN" altLang="en-US" sz="2400" b="1" dirty="0"/>
          </a:p>
          <a:p>
            <a:pPr>
              <a:lnSpc>
                <a:spcPct val="150000"/>
              </a:lnSpc>
            </a:pPr>
            <a:r>
              <a:rPr lang="en-US" altLang="zh-CN" sz="2400" b="1" dirty="0" smtClean="0"/>
              <a:t>9.8   </a:t>
            </a:r>
            <a:r>
              <a:rPr lang="en-US" altLang="zh-CN" sz="2400" b="1" dirty="0"/>
              <a:t>IIR</a:t>
            </a:r>
            <a:r>
              <a:rPr lang="zh-CN" altLang="en-US" sz="2400" b="1" dirty="0"/>
              <a:t>滤波器的定点运算中零输入的极限环</a:t>
            </a:r>
            <a:r>
              <a:rPr lang="zh-CN" altLang="en-US" sz="2400" b="1" dirty="0" smtClean="0"/>
              <a:t>振荡</a:t>
            </a:r>
            <a:endParaRPr lang="en-US" altLang="zh-CN" sz="24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2844" y="3242313"/>
            <a:ext cx="7886728" cy="1829761"/>
          </a:xfrm>
        </p:spPr>
        <p:txBody>
          <a:bodyPr>
            <a:noAutofit/>
          </a:bodyPr>
          <a:lstStyle/>
          <a:p>
            <a:pPr algn="l"/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>                                     </a:t>
            </a:r>
            <a:r>
              <a:rPr lang="en-US" altLang="zh-CN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9.1   </a:t>
            </a:r>
            <a: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引言</a:t>
            </a:r>
            <a:br>
              <a:rPr lang="zh-CN" altLang="en-US" sz="3600" dirty="0" smtClean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</a:br>
            <a: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  <a:t/>
            </a:r>
            <a:br>
              <a:rPr lang="zh-CN" altLang="en-US" sz="3600" dirty="0" smtClean="0">
                <a:latin typeface="Times New Roman" pitchFamily="18" charset="0"/>
                <a:ea typeface="楷体_GB2312" pitchFamily="49" charset="-122"/>
              </a:rPr>
            </a:br>
            <a:r>
              <a:rPr lang="zh-CN" altLang="en-US" sz="3600" dirty="0" smtClean="0"/>
              <a:t/>
            </a:r>
            <a:br>
              <a:rPr lang="zh-CN" altLang="en-US" sz="3600" dirty="0" smtClean="0"/>
            </a:br>
            <a:endParaRPr lang="zh-CN" altLang="en-US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447675" y="435195"/>
            <a:ext cx="8305479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在数字系统中有三种因有限字长的影响而引起误差的因素： 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323850" y="1225771"/>
            <a:ext cx="7917552" cy="34163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 </a:t>
            </a:r>
            <a:r>
              <a:rPr lang="en-US" altLang="zh-CN" sz="2400" b="1" dirty="0">
                <a:solidFill>
                  <a:srgbClr val="6600CC"/>
                </a:solidFill>
              </a:rPr>
              <a:t>A/D</a:t>
            </a:r>
            <a:r>
              <a:rPr lang="zh-CN" altLang="en-US" sz="2400" b="1" dirty="0">
                <a:solidFill>
                  <a:srgbClr val="6600CC"/>
                </a:solidFill>
              </a:rPr>
              <a:t>变换器</a:t>
            </a:r>
            <a:r>
              <a:rPr lang="zh-CN" altLang="en-US" sz="2400" b="1" dirty="0"/>
              <a:t>将模拟输入信号变为一组离散电平时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  </a:t>
            </a:r>
            <a:r>
              <a:rPr lang="zh-CN" altLang="en-US" sz="2400" b="1" dirty="0" smtClean="0"/>
              <a:t> 产生</a:t>
            </a:r>
            <a:r>
              <a:rPr lang="zh-CN" altLang="en-US" sz="2400" b="1" dirty="0"/>
              <a:t>的量化效应；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 把系数用</a:t>
            </a:r>
            <a:r>
              <a:rPr lang="zh-CN" altLang="en-US" sz="2400" b="1" dirty="0">
                <a:solidFill>
                  <a:srgbClr val="6600CC"/>
                </a:solidFill>
              </a:rPr>
              <a:t>有限位二进制数</a:t>
            </a:r>
            <a:r>
              <a:rPr lang="zh-CN" altLang="en-US" sz="2400" b="1" dirty="0"/>
              <a:t>表示时产生的量化效应； 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 在数字运算过程中，为限制位数而进行</a:t>
            </a:r>
            <a:r>
              <a:rPr lang="zh-CN" altLang="en-US" sz="2400" b="1" dirty="0">
                <a:solidFill>
                  <a:srgbClr val="6600CC"/>
                </a:solidFill>
              </a:rPr>
              <a:t>尾数处理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   以及为防止溢出而</a:t>
            </a:r>
            <a:r>
              <a:rPr lang="zh-CN" altLang="en-US" sz="2400" b="1" dirty="0">
                <a:solidFill>
                  <a:srgbClr val="6600CC"/>
                </a:solidFill>
              </a:rPr>
              <a:t>压缩信号电平</a:t>
            </a:r>
            <a:r>
              <a:rPr lang="zh-CN" altLang="en-US" sz="2400" b="1" dirty="0"/>
              <a:t>的有限字长效应，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/>
              <a:t>           包括低电平极限环振荡效应以及溢出振荡效应。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376238" y="360503"/>
            <a:ext cx="7919156" cy="11302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上述三种误差与系统结构形式、数的表示方法、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所采用的运算方式、字的长短以及尾数的处理方式有关。</a:t>
            </a: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669273" y="1676542"/>
            <a:ext cx="3974165" cy="57624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rgbClr val="0033CC"/>
                </a:solidFill>
              </a:rPr>
              <a:t>研究有限字长效应的</a:t>
            </a:r>
            <a:r>
              <a:rPr lang="zh-CN" altLang="en-US" sz="2400" b="1" dirty="0" smtClean="0">
                <a:solidFill>
                  <a:srgbClr val="0033CC"/>
                </a:solidFill>
              </a:rPr>
              <a:t>目的</a:t>
            </a:r>
            <a:r>
              <a:rPr lang="zh-CN" altLang="en-US" sz="2400" b="1" dirty="0" smtClean="0"/>
              <a:t>： </a:t>
            </a:r>
            <a:endParaRPr lang="zh-CN" altLang="en-US" sz="2400" b="1" dirty="0"/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519113" y="2476643"/>
            <a:ext cx="7840608" cy="2238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1</a:t>
            </a:r>
            <a:r>
              <a:rPr lang="zh-CN" altLang="en-US" sz="2400" b="1"/>
              <a:t>） 如果数字信号处理是在通用计算机上实现时，字长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已经固定，做误差分析是为了知道结果的可信度，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否则要采取改进措施。但是一般计算机字长较长，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可不考虑字长的影响。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519113" y="547817"/>
            <a:ext cx="7840608" cy="223824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/>
              <a:t>（</a:t>
            </a:r>
            <a:r>
              <a:rPr lang="en-US" altLang="zh-CN" sz="2400" b="1"/>
              <a:t>2</a:t>
            </a:r>
            <a:r>
              <a:rPr lang="zh-CN" altLang="en-US" sz="2400" b="1"/>
              <a:t>） 用专用硬件实现数字信号处理时，一般是采用定点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实现，涉及硬件采用的字长问题，因而必须了解为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达到某一精度所必须选用的最小字长，以便在设备</a:t>
            </a:r>
          </a:p>
          <a:p>
            <a:pPr>
              <a:lnSpc>
                <a:spcPct val="150000"/>
              </a:lnSpc>
            </a:pPr>
            <a:r>
              <a:rPr lang="zh-CN" altLang="en-US" sz="2400" b="1"/>
              <a:t>           价格和精度之间作合适的折中。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599107"/>
            <a:ext cx="7772400" cy="1829761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作业：</a:t>
            </a:r>
            <a:endParaRPr lang="zh-CN" altLang="en-US" sz="40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5800" y="3143248"/>
            <a:ext cx="7772400" cy="1199704"/>
          </a:xfrm>
        </p:spPr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自定义 2">
      <a:majorFont>
        <a:latin typeface="Times New Roman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>
    <a:spDef>
      <a:spPr>
        <a:noFill/>
        <a:ln w="19050"/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 bwMode="auto">
        <a:noFill/>
        <a:ln w="9525" algn="ctr">
          <a:noFill/>
          <a:miter lim="800000"/>
          <a:headEnd/>
          <a:tailEnd/>
        </a:ln>
        <a:effectLst/>
      </a:spPr>
      <a:bodyPr wrap="none" rtlCol="0">
        <a:spAutoFit/>
      </a:bodyPr>
      <a:lstStyle>
        <a:defPPr>
          <a:lnSpc>
            <a:spcPct val="150000"/>
          </a:lnSpc>
          <a:defRPr sz="2400" b="1" dirty="0" smtClean="0"/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612</TotalTime>
  <Words>310</Words>
  <Application>Microsoft Office PowerPoint</Application>
  <PresentationFormat>全屏显示(4:3)</PresentationFormat>
  <Paragraphs>30</Paragraphs>
  <Slides>7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Concourse</vt:lpstr>
      <vt:lpstr>第9章   数字滤波器实现中的有限字长效应  </vt:lpstr>
      <vt:lpstr>PowerPoint 演示文稿</vt:lpstr>
      <vt:lpstr>                                      9.1   引言   </vt:lpstr>
      <vt:lpstr>PowerPoint 演示文稿</vt:lpstr>
      <vt:lpstr>PowerPoint 演示文稿</vt:lpstr>
      <vt:lpstr>PowerPoint 演示文稿</vt:lpstr>
      <vt:lpstr>作业：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E34Wen</cp:lastModifiedBy>
  <cp:revision>83</cp:revision>
  <dcterms:created xsi:type="dcterms:W3CDTF">2017-07-17T10:44:10Z</dcterms:created>
  <dcterms:modified xsi:type="dcterms:W3CDTF">2017-09-08T06:38:04Z</dcterms:modified>
</cp:coreProperties>
</file>