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5242577"/>
            <a:ext cx="8786874" cy="182976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9.7   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防止溢出的幅度加权因子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620713"/>
            <a:ext cx="60483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79475" y="2119313"/>
            <a:ext cx="7779694" cy="2192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/>
              <a:t>这一幅度加权办法是用得较多且容易计算的一种办法，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但也是过于宽松的办法。故使用中常使</a:t>
            </a:r>
            <a:r>
              <a:rPr lang="en-US" altLang="zh-CN" sz="2400" b="1" i="1" dirty="0"/>
              <a:t>α</a:t>
            </a:r>
            <a:r>
              <a:rPr lang="zh-CN" altLang="en-US" sz="2400" b="1" dirty="0"/>
              <a:t>再除一个系数，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此系数与输入信号类型有关，一般常取为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，即</a:t>
            </a:r>
            <a:r>
              <a:rPr lang="zh-CN" altLang="en-US" sz="2400" b="1" dirty="0" smtClean="0"/>
              <a:t>变成</a:t>
            </a:r>
            <a:r>
              <a:rPr lang="en-US" altLang="zh-CN" sz="2400" b="1" i="1" dirty="0" smtClean="0"/>
              <a:t>α</a:t>
            </a:r>
            <a:r>
              <a:rPr lang="en-US" altLang="zh-CN" sz="2400" b="1" dirty="0" smtClean="0"/>
              <a:t>/5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7675" y="447683"/>
            <a:ext cx="6139822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以上三种幅度加权办法满足以下的不等式： </a:t>
            </a:r>
          </a:p>
        </p:txBody>
      </p:sp>
      <p:pic>
        <p:nvPicPr>
          <p:cNvPr id="3" name="Picture 5" descr="image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223971"/>
            <a:ext cx="57340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750" y="2289183"/>
            <a:ext cx="8382423" cy="2238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如果需要用幅度加权去压缩信号幅度，则输出端的信噪比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会降低。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这是因为只有信号受到小于</a:t>
            </a:r>
            <a:r>
              <a:rPr lang="en-US" altLang="zh-CN" sz="2400" b="1"/>
              <a:t>1</a:t>
            </a:r>
            <a:r>
              <a:rPr lang="zh-CN" altLang="en-US" sz="2400" b="1"/>
              <a:t>的加权，也就是信号功率减少，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而噪声功率则不受影响。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SP程佩青课件\064937-01 数字信号处理教程（第四版）(经典版) 40571-9\CTP\TU\10t3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13645" cy="278608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 bwMode="auto">
          <a:xfrm>
            <a:off x="2643174" y="4286256"/>
            <a:ext cx="204094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关键考虑节点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414403"/>
            <a:ext cx="7919156" cy="334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实现</a:t>
            </a:r>
            <a:r>
              <a:rPr lang="en-US" altLang="zh-CN" sz="2400" b="1"/>
              <a:t>IIR</a:t>
            </a:r>
            <a:r>
              <a:rPr lang="zh-CN" altLang="en-US" sz="2400" b="1"/>
              <a:t>滤波器采用定点制运算时，加法运算不会使字长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增加，因而不会产生尾数处理问题，但是加法运算可能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出现溢出。以上讨论的舍入噪声，只有在系统不溢出时，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才是输出误差的主要来源； 而当系统溢出时，输出会出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现很大的误差。为此，要在网络中加适当的幅度加权因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子，以防止溢出。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92138" y="4013266"/>
            <a:ext cx="7144905" cy="113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必须将每个网络节点值限制为绝对值小于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的数值，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也就是定点制规格的小数，其整数表示符号位。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385777"/>
            <a:ext cx="713849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altLang="zh-CN" sz="2400" b="1" i="1" dirty="0" smtClean="0"/>
              <a:t>y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zh-CN" altLang="en-US" sz="2400" b="1" dirty="0"/>
              <a:t>滤波器第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个节点的输出，又设从</a:t>
            </a:r>
            <a:r>
              <a:rPr lang="zh-CN" altLang="en-US" sz="2400" b="1" dirty="0" smtClean="0"/>
              <a:t>输入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到第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个节点的单位冲激响应为 </a:t>
            </a:r>
            <a:r>
              <a:rPr lang="en-US" altLang="zh-CN" sz="2400" b="1" i="1" dirty="0" err="1" smtClean="0"/>
              <a:t>h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 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则有</a:t>
            </a:r>
          </a:p>
        </p:txBody>
      </p:sp>
      <p:pic>
        <p:nvPicPr>
          <p:cNvPr id="6" name="Picture 8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665302"/>
            <a:ext cx="46799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9113" y="2516202"/>
            <a:ext cx="8305479" cy="2238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为了防止各网络节点上的溢出，一种办法是对输入信号幅度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加以</a:t>
            </a:r>
            <a:r>
              <a:rPr lang="zh-CN" altLang="en-US" sz="2400" b="1" dirty="0" smtClean="0"/>
              <a:t>限制；如果</a:t>
            </a:r>
            <a:r>
              <a:rPr lang="zh-CN" altLang="en-US" sz="2400" b="1" dirty="0"/>
              <a:t>这一点做不到，则可对输入信号幅度进行加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权，也就是将</a:t>
            </a:r>
            <a:r>
              <a:rPr lang="zh-CN" altLang="en-US" sz="2400" b="1" dirty="0" smtClean="0"/>
              <a:t>输入信号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乘</a:t>
            </a:r>
            <a:r>
              <a:rPr lang="zh-CN" altLang="en-US" sz="2400" b="1" dirty="0"/>
              <a:t>以</a:t>
            </a:r>
            <a:r>
              <a:rPr lang="zh-CN" altLang="en-US" sz="2400" b="1" dirty="0" smtClean="0"/>
              <a:t>加权因子</a:t>
            </a:r>
            <a:r>
              <a:rPr lang="el-GR" altLang="zh-CN" sz="2400" b="1" i="1" dirty="0" smtClean="0"/>
              <a:t>α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，以压缩输入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信号值，使得对所有网络节点都满足</a:t>
            </a:r>
          </a:p>
        </p:txBody>
      </p:sp>
      <p:pic>
        <p:nvPicPr>
          <p:cNvPr id="10" name="Picture 12" descr="image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5049852"/>
            <a:ext cx="29527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7675" y="204788"/>
            <a:ext cx="521168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三种幅度加权因子的防止溢出办法 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8313" y="854075"/>
            <a:ext cx="3355406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第一种幅度加权因子： </a:t>
            </a:r>
          </a:p>
        </p:txBody>
      </p:sp>
      <p:pic>
        <p:nvPicPr>
          <p:cNvPr id="4" name="Picture 6" descr="image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9063" y="1631950"/>
            <a:ext cx="613568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63574" y="2654300"/>
            <a:ext cx="722079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式中已考虑到输入信号有界，</a:t>
            </a:r>
            <a:r>
              <a:rPr lang="zh-CN" altLang="en-US" sz="2400" b="1" dirty="0" smtClean="0"/>
              <a:t>即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 smtClean="0"/>
              <a:t>)≤</a:t>
            </a:r>
            <a:r>
              <a:rPr lang="en-US" altLang="zh-CN" sz="2400" b="1" i="1" dirty="0" smtClean="0"/>
              <a:t>x</a:t>
            </a:r>
            <a:r>
              <a:rPr lang="en-US" altLang="zh-CN" sz="2400" b="1" i="1" baseline="-25000" dirty="0" smtClean="0"/>
              <a:t>max</a:t>
            </a:r>
            <a:r>
              <a:rPr lang="en-US" altLang="zh-CN" sz="2400" b="1" i="1" dirty="0" smtClean="0"/>
              <a:t>&lt;1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35013" y="4064000"/>
            <a:ext cx="184731" cy="579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b="1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287648" y="4010473"/>
            <a:ext cx="4371710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 smtClean="0"/>
              <a:t>|y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)|&lt;1,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=1,2,…</a:t>
            </a:r>
            <a:r>
              <a:rPr lang="zh-CN" altLang="en-US" sz="2400" b="1" dirty="0" smtClean="0"/>
              <a:t>的充分条件 是</a:t>
            </a:r>
            <a:endParaRPr lang="zh-CN" altLang="en-US" sz="2400" b="1" dirty="0"/>
          </a:p>
        </p:txBody>
      </p:sp>
      <p:pic>
        <p:nvPicPr>
          <p:cNvPr id="10" name="Picture 12" descr="image0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7500" y="4666250"/>
            <a:ext cx="39338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0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76250"/>
            <a:ext cx="39338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35013" y="1717675"/>
            <a:ext cx="7212231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若不满足上式，则需将</a:t>
            </a:r>
            <a:r>
              <a:rPr lang="en-US" altLang="zh-CN" sz="2400" b="1" i="1"/>
              <a:t>x</a:t>
            </a:r>
            <a:r>
              <a:rPr lang="en-US" altLang="zh-CN" sz="2400" b="1"/>
              <a:t>(</a:t>
            </a:r>
            <a:r>
              <a:rPr lang="en-US" altLang="zh-CN" sz="2400" b="1" i="1"/>
              <a:t>n</a:t>
            </a:r>
            <a:r>
              <a:rPr lang="en-US" altLang="zh-CN" sz="2400" b="1"/>
              <a:t>)</a:t>
            </a:r>
            <a:r>
              <a:rPr lang="zh-CN" altLang="en-US" sz="2400" b="1"/>
              <a:t>乘以幅度加权因子，可得</a:t>
            </a:r>
          </a:p>
        </p:txBody>
      </p:sp>
      <p:pic>
        <p:nvPicPr>
          <p:cNvPr id="4" name="Picture 6" descr="image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2708275"/>
            <a:ext cx="4608512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79475" y="4141788"/>
            <a:ext cx="6991016" cy="1684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以满足上式方式给输入幅度加权，能保证滤波器的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任何节点都绝不会发生溢出。此办法使得系统动态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范围受到很大的限制，因而过于苛刻。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404826"/>
            <a:ext cx="3355406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第二种幅度加权因子：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11188" y="1116026"/>
            <a:ext cx="4825360" cy="1684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针对窄带信号，窄带信号可表示成</a:t>
            </a:r>
          </a:p>
          <a:p>
            <a:pPr>
              <a:lnSpc>
                <a:spcPct val="150000"/>
              </a:lnSpc>
            </a:pP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则网络节点变量为</a:t>
            </a:r>
          </a:p>
        </p:txBody>
      </p:sp>
      <p:pic>
        <p:nvPicPr>
          <p:cNvPr id="4" name="Picture 6" descr="image0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1900251"/>
            <a:ext cx="25209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image0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124214"/>
            <a:ext cx="5832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3575" y="3687776"/>
            <a:ext cx="184731" cy="579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b="1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35013" y="3860814"/>
            <a:ext cx="4681090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要想</a:t>
            </a:r>
            <a:r>
              <a:rPr lang="zh-CN" altLang="en-US" sz="2400" b="1" dirty="0" smtClean="0"/>
              <a:t>满足 </a:t>
            </a:r>
            <a:r>
              <a:rPr lang="en-US" altLang="zh-CN" sz="2400" b="1" i="1" dirty="0"/>
              <a:t>|y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)|&lt;1,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=1,2</a:t>
            </a:r>
            <a:r>
              <a:rPr lang="en-US" altLang="zh-CN" sz="2400" b="1" dirty="0" smtClean="0"/>
              <a:t>,…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则需</a:t>
            </a:r>
          </a:p>
        </p:txBody>
      </p:sp>
      <p:pic>
        <p:nvPicPr>
          <p:cNvPr id="9" name="Picture 11" descr="image0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4840301"/>
            <a:ext cx="50403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577865"/>
            <a:ext cx="7853432" cy="113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如果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max</a:t>
            </a:r>
            <a:r>
              <a:rPr lang="zh-CN" altLang="en-US" sz="2400" b="1" dirty="0" smtClean="0"/>
              <a:t>不</a:t>
            </a:r>
            <a:r>
              <a:rPr lang="zh-CN" altLang="en-US" sz="2400" b="1" dirty="0"/>
              <a:t>满足此式，则需将输入乘以幅度加权因子</a:t>
            </a:r>
            <a:r>
              <a:rPr lang="en-US" altLang="zh-CN" sz="2400" b="1" i="1" dirty="0"/>
              <a:t>α</a:t>
            </a:r>
            <a:r>
              <a:rPr lang="zh-CN" altLang="en-US" sz="2400" b="1" dirty="0"/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此时应满足</a:t>
            </a:r>
          </a:p>
        </p:txBody>
      </p:sp>
      <p:pic>
        <p:nvPicPr>
          <p:cNvPr id="4" name="Picture 6" descr="image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857390"/>
            <a:ext cx="442912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2138" y="2924190"/>
            <a:ext cx="6681637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</a:rPr>
              <a:t>这种加权办法对全部正弦信号都可不发生溢出。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503244"/>
            <a:ext cx="7300396" cy="279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第三种幅度加权因子：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从能量上考虑。根据式：</a:t>
            </a:r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将等号右端用频域相乘的傅里叶反变换来表达，则有</a:t>
            </a:r>
          </a:p>
        </p:txBody>
      </p:sp>
      <p:pic>
        <p:nvPicPr>
          <p:cNvPr id="3" name="Picture 5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41494"/>
            <a:ext cx="4895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image0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613156"/>
            <a:ext cx="7704137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5134739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利用帕塞瓦公式和施瓦茨不等式，有</a:t>
            </a:r>
          </a:p>
        </p:txBody>
      </p:sp>
      <p:pic>
        <p:nvPicPr>
          <p:cNvPr id="3" name="Picture 5" descr="image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20775"/>
            <a:ext cx="8208962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image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133600"/>
            <a:ext cx="5184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2138" y="2911475"/>
            <a:ext cx="7992894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若</a:t>
            </a:r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则为了使 </a:t>
            </a:r>
            <a:r>
              <a:rPr lang="en-US" altLang="zh-CN" sz="2400" b="1" i="1" dirty="0" smtClean="0"/>
              <a:t>y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不</a:t>
            </a:r>
            <a:r>
              <a:rPr lang="zh-CN" altLang="en-US" sz="2400" b="1" dirty="0"/>
              <a:t>溢出，对输入信号所施加的幅度加权因子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α</a:t>
            </a:r>
            <a:r>
              <a:rPr lang="zh-CN" altLang="en-US" sz="2400" b="1" dirty="0"/>
              <a:t>应满足</a:t>
            </a:r>
          </a:p>
        </p:txBody>
      </p:sp>
      <p:pic>
        <p:nvPicPr>
          <p:cNvPr id="6" name="Picture 8" descr="image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3357563"/>
            <a:ext cx="18796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660</TotalTime>
  <Words>515</Words>
  <Application>Microsoft Office PowerPoint</Application>
  <PresentationFormat>全屏显示(4:3)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Concourse</vt:lpstr>
      <vt:lpstr>             9.7    防止溢出的幅度加权因子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99</cp:revision>
  <dcterms:created xsi:type="dcterms:W3CDTF">2017-07-17T10:44:10Z</dcterms:created>
  <dcterms:modified xsi:type="dcterms:W3CDTF">2017-08-23T06:08:50Z</dcterms:modified>
</cp:coreProperties>
</file>