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22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41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CAA80-89A8-4F12-ADA9-CFCDDA6F9F57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1194-213D-41A0-A2BB-39B5E40EAF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5688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CAA80-89A8-4F12-ADA9-CFCDDA6F9F57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1194-213D-41A0-A2BB-39B5E40EAF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082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CAA80-89A8-4F12-ADA9-CFCDDA6F9F57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1194-213D-41A0-A2BB-39B5E40EAF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5479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CAA80-89A8-4F12-ADA9-CFCDDA6F9F57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1194-213D-41A0-A2BB-39B5E40EAF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373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CAA80-89A8-4F12-ADA9-CFCDDA6F9F57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1194-213D-41A0-A2BB-39B5E40EAF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80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CAA80-89A8-4F12-ADA9-CFCDDA6F9F57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1194-213D-41A0-A2BB-39B5E40EAF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132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CAA80-89A8-4F12-ADA9-CFCDDA6F9F57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1194-213D-41A0-A2BB-39B5E40EAF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578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CAA80-89A8-4F12-ADA9-CFCDDA6F9F57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1194-213D-41A0-A2BB-39B5E40EAF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025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CAA80-89A8-4F12-ADA9-CFCDDA6F9F57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1194-213D-41A0-A2BB-39B5E40EAF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2644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CAA80-89A8-4F12-ADA9-CFCDDA6F9F57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1194-213D-41A0-A2BB-39B5E40EAF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4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CAA80-89A8-4F12-ADA9-CFCDDA6F9F57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1194-213D-41A0-A2BB-39B5E40EAF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5186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CAA80-89A8-4F12-ADA9-CFCDDA6F9F57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F1194-213D-41A0-A2BB-39B5E40EAF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6420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</a:t>
            </a:r>
            <a:r>
              <a:rPr lang="en-US" dirty="0" smtClean="0"/>
              <a:t>Bullet Storm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09.01.20 – 19.01.20</a:t>
            </a:r>
          </a:p>
          <a:p>
            <a:r>
              <a:rPr lang="ru-RU" dirty="0" smtClean="0"/>
              <a:t>Выполнил </a:t>
            </a:r>
            <a:r>
              <a:rPr lang="ru-RU" dirty="0" err="1" smtClean="0"/>
              <a:t>Жимулёв</a:t>
            </a:r>
            <a:r>
              <a:rPr lang="ru-RU" dirty="0" smtClean="0"/>
              <a:t> Кирилл</a:t>
            </a:r>
          </a:p>
          <a:p>
            <a:r>
              <a:rPr lang="ru-RU" dirty="0" smtClean="0"/>
              <a:t>Тестировали (бесплатно) соседи по общаге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4438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это такое?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Bullet Storm – </a:t>
            </a:r>
            <a:r>
              <a:rPr lang="ru-RU" dirty="0" smtClean="0"/>
              <a:t>игра в жанре </a:t>
            </a:r>
            <a:r>
              <a:rPr lang="en-US" dirty="0" smtClean="0"/>
              <a:t>Bullet-Hell</a:t>
            </a:r>
            <a:r>
              <a:rPr lang="ru-RU" dirty="0" smtClean="0"/>
              <a:t>, сохраняющая в себе все стереотипы этого жанра. Вы – пилот легковооруженного корабля, единственной уязвимой частью которого является его кабина, и вы противостоите военной мощи вражеских автоматических станций. </a:t>
            </a:r>
            <a:r>
              <a:rPr lang="ru-RU" dirty="0" err="1" smtClean="0"/>
              <a:t>Уворачиваясь</a:t>
            </a:r>
            <a:r>
              <a:rPr lang="ru-RU" dirty="0" smtClean="0"/>
              <a:t> от многочисленных выстрелов, летящих в вас, уничтожьте противника. И помните: любо попадание в вас – смертельно!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826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библиотеки: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Pygame</a:t>
            </a:r>
            <a:endParaRPr lang="en-US" dirty="0" smtClean="0"/>
          </a:p>
          <a:p>
            <a:r>
              <a:rPr lang="en-US" dirty="0" smtClean="0"/>
              <a:t>Shapely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ru-RU" dirty="0" smtClean="0"/>
              <a:t>обработка </a:t>
            </a:r>
            <a:r>
              <a:rPr lang="ru-RU" dirty="0" err="1" smtClean="0"/>
              <a:t>хитбоксов</a:t>
            </a:r>
            <a:r>
              <a:rPr lang="ru-RU" dirty="0" smtClean="0"/>
              <a:t> НЕ прямоугольной формы)</a:t>
            </a:r>
          </a:p>
          <a:p>
            <a:r>
              <a:rPr lang="en-US" dirty="0" smtClean="0"/>
              <a:t>Math</a:t>
            </a:r>
          </a:p>
          <a:p>
            <a:r>
              <a:rPr lang="en-US" dirty="0" smtClean="0"/>
              <a:t>Random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4334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828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Скриншоты</a:t>
            </a:r>
            <a:endParaRPr lang="ru-RU" sz="3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27" y="1440874"/>
            <a:ext cx="5631541" cy="4225432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40874"/>
            <a:ext cx="5698256" cy="422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767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31" y="365125"/>
            <a:ext cx="4841069" cy="360791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365125"/>
            <a:ext cx="4951905" cy="370614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126" y="3071131"/>
            <a:ext cx="4718981" cy="354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2708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96</Words>
  <Application>Microsoft Office PowerPoint</Application>
  <PresentationFormat>Широкоэкранный</PresentationFormat>
  <Paragraphs>12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Проект Bullet Storm</vt:lpstr>
      <vt:lpstr>Что это такое?</vt:lpstr>
      <vt:lpstr>Используемые библиотеки:</vt:lpstr>
      <vt:lpstr>Скриншоты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Bullet Storm</dc:title>
  <dc:creator>1</dc:creator>
  <cp:lastModifiedBy>1</cp:lastModifiedBy>
  <cp:revision>2</cp:revision>
  <dcterms:created xsi:type="dcterms:W3CDTF">2020-01-20T11:36:35Z</dcterms:created>
  <dcterms:modified xsi:type="dcterms:W3CDTF">2020-01-20T11:47:44Z</dcterms:modified>
</cp:coreProperties>
</file>