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  <p:sldId id="272" r:id="rId17"/>
    <p:sldId id="26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AFD36-62FB-4713-9421-100707CBCAEB}" v="52" dt="2022-05-04T13:14:53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Zhipeng" userId="490d6cd5a620140d" providerId="LiveId" clId="{882AFD36-62FB-4713-9421-100707CBCAEB}"/>
    <pc:docChg chg="undo custSel addSld modSld sldOrd">
      <pc:chgData name="Chen Zhipeng" userId="490d6cd5a620140d" providerId="LiveId" clId="{882AFD36-62FB-4713-9421-100707CBCAEB}" dt="2022-05-04T13:33:10.578" v="2628" actId="1076"/>
      <pc:docMkLst>
        <pc:docMk/>
      </pc:docMkLst>
      <pc:sldChg chg="modSp new mod">
        <pc:chgData name="Chen Zhipeng" userId="490d6cd5a620140d" providerId="LiveId" clId="{882AFD36-62FB-4713-9421-100707CBCAEB}" dt="2022-05-04T12:33:36.300" v="151" actId="1076"/>
        <pc:sldMkLst>
          <pc:docMk/>
          <pc:sldMk cId="2113008540" sldId="256"/>
        </pc:sldMkLst>
        <pc:spChg chg="mod">
          <ac:chgData name="Chen Zhipeng" userId="490d6cd5a620140d" providerId="LiveId" clId="{882AFD36-62FB-4713-9421-100707CBCAEB}" dt="2022-05-04T12:33:21.954" v="128" actId="20577"/>
          <ac:spMkLst>
            <pc:docMk/>
            <pc:sldMk cId="2113008540" sldId="256"/>
            <ac:spMk id="2" creationId="{E45D2F37-6A95-DA3D-CF83-B130E830007D}"/>
          </ac:spMkLst>
        </pc:spChg>
        <pc:spChg chg="mod">
          <ac:chgData name="Chen Zhipeng" userId="490d6cd5a620140d" providerId="LiveId" clId="{882AFD36-62FB-4713-9421-100707CBCAEB}" dt="2022-05-04T12:33:36.300" v="151" actId="1076"/>
          <ac:spMkLst>
            <pc:docMk/>
            <pc:sldMk cId="2113008540" sldId="256"/>
            <ac:spMk id="3" creationId="{58E62411-5ACC-9E12-8CE8-8D059DFC9736}"/>
          </ac:spMkLst>
        </pc:spChg>
      </pc:sldChg>
      <pc:sldChg chg="modSp new mod">
        <pc:chgData name="Chen Zhipeng" userId="490d6cd5a620140d" providerId="LiveId" clId="{882AFD36-62FB-4713-9421-100707CBCAEB}" dt="2022-05-04T12:46:23.210" v="639" actId="13926"/>
        <pc:sldMkLst>
          <pc:docMk/>
          <pc:sldMk cId="3023655815" sldId="257"/>
        </pc:sldMkLst>
        <pc:spChg chg="mod">
          <ac:chgData name="Chen Zhipeng" userId="490d6cd5a620140d" providerId="LiveId" clId="{882AFD36-62FB-4713-9421-100707CBCAEB}" dt="2022-05-04T12:41:14.548" v="358" actId="1076"/>
          <ac:spMkLst>
            <pc:docMk/>
            <pc:sldMk cId="3023655815" sldId="257"/>
            <ac:spMk id="2" creationId="{5C76A412-2460-A149-5D8B-B886C2436639}"/>
          </ac:spMkLst>
        </pc:spChg>
        <pc:spChg chg="mod">
          <ac:chgData name="Chen Zhipeng" userId="490d6cd5a620140d" providerId="LiveId" clId="{882AFD36-62FB-4713-9421-100707CBCAEB}" dt="2022-05-04T12:46:23.210" v="639" actId="13926"/>
          <ac:spMkLst>
            <pc:docMk/>
            <pc:sldMk cId="3023655815" sldId="257"/>
            <ac:spMk id="3" creationId="{2EF02729-9837-C42B-C456-68C4FC1D9930}"/>
          </ac:spMkLst>
        </pc:spChg>
      </pc:sldChg>
      <pc:sldChg chg="modSp new mod">
        <pc:chgData name="Chen Zhipeng" userId="490d6cd5a620140d" providerId="LiveId" clId="{882AFD36-62FB-4713-9421-100707CBCAEB}" dt="2022-05-04T12:50:06.789" v="971"/>
        <pc:sldMkLst>
          <pc:docMk/>
          <pc:sldMk cId="4217451090" sldId="258"/>
        </pc:sldMkLst>
        <pc:spChg chg="mod">
          <ac:chgData name="Chen Zhipeng" userId="490d6cd5a620140d" providerId="LiveId" clId="{882AFD36-62FB-4713-9421-100707CBCAEB}" dt="2022-05-04T12:50:06.789" v="971"/>
          <ac:spMkLst>
            <pc:docMk/>
            <pc:sldMk cId="4217451090" sldId="258"/>
            <ac:spMk id="2" creationId="{229A7DC6-F02E-3BC2-0286-3BAF4EDA0F8F}"/>
          </ac:spMkLst>
        </pc:spChg>
        <pc:spChg chg="mod">
          <ac:chgData name="Chen Zhipeng" userId="490d6cd5a620140d" providerId="LiveId" clId="{882AFD36-62FB-4713-9421-100707CBCAEB}" dt="2022-05-04T12:49:40.997" v="966" actId="20577"/>
          <ac:spMkLst>
            <pc:docMk/>
            <pc:sldMk cId="4217451090" sldId="258"/>
            <ac:spMk id="3" creationId="{04D432BC-415F-4A73-6829-4254007B48FE}"/>
          </ac:spMkLst>
        </pc:spChg>
      </pc:sldChg>
      <pc:sldChg chg="modSp new mod">
        <pc:chgData name="Chen Zhipeng" userId="490d6cd5a620140d" providerId="LiveId" clId="{882AFD36-62FB-4713-9421-100707CBCAEB}" dt="2022-05-04T13:26:04.782" v="2186" actId="404"/>
        <pc:sldMkLst>
          <pc:docMk/>
          <pc:sldMk cId="3418128096" sldId="259"/>
        </pc:sldMkLst>
        <pc:spChg chg="mod">
          <ac:chgData name="Chen Zhipeng" userId="490d6cd5a620140d" providerId="LiveId" clId="{882AFD36-62FB-4713-9421-100707CBCAEB}" dt="2022-05-04T12:50:28.760" v="1005" actId="20577"/>
          <ac:spMkLst>
            <pc:docMk/>
            <pc:sldMk cId="3418128096" sldId="259"/>
            <ac:spMk id="2" creationId="{012E4D57-9597-5935-DB15-B578AC2B08BD}"/>
          </ac:spMkLst>
        </pc:spChg>
        <pc:spChg chg="mod">
          <ac:chgData name="Chen Zhipeng" userId="490d6cd5a620140d" providerId="LiveId" clId="{882AFD36-62FB-4713-9421-100707CBCAEB}" dt="2022-05-04T13:26:04.782" v="2186" actId="404"/>
          <ac:spMkLst>
            <pc:docMk/>
            <pc:sldMk cId="3418128096" sldId="259"/>
            <ac:spMk id="3" creationId="{07D4B6E4-0557-FA9D-2762-62A98CCDA444}"/>
          </ac:spMkLst>
        </pc:spChg>
      </pc:sldChg>
      <pc:sldChg chg="addSp modSp new mod">
        <pc:chgData name="Chen Zhipeng" userId="490d6cd5a620140d" providerId="LiveId" clId="{882AFD36-62FB-4713-9421-100707CBCAEB}" dt="2022-05-04T12:56:11.613" v="1447" actId="14100"/>
        <pc:sldMkLst>
          <pc:docMk/>
          <pc:sldMk cId="2973804556" sldId="260"/>
        </pc:sldMkLst>
        <pc:spChg chg="mod">
          <ac:chgData name="Chen Zhipeng" userId="490d6cd5a620140d" providerId="LiveId" clId="{882AFD36-62FB-4713-9421-100707CBCAEB}" dt="2022-05-04T12:53:48.798" v="1402" actId="20577"/>
          <ac:spMkLst>
            <pc:docMk/>
            <pc:sldMk cId="2973804556" sldId="260"/>
            <ac:spMk id="2" creationId="{719DAB12-926E-FF83-AC02-DA5B6B39C3BD}"/>
          </ac:spMkLst>
        </pc:spChg>
        <pc:spChg chg="mod">
          <ac:chgData name="Chen Zhipeng" userId="490d6cd5a620140d" providerId="LiveId" clId="{882AFD36-62FB-4713-9421-100707CBCAEB}" dt="2022-05-04T12:55:22.742" v="1431" actId="20577"/>
          <ac:spMkLst>
            <pc:docMk/>
            <pc:sldMk cId="2973804556" sldId="260"/>
            <ac:spMk id="3" creationId="{066B1F4C-DD59-6E49-E987-9F479B691ECD}"/>
          </ac:spMkLst>
        </pc:spChg>
        <pc:picChg chg="add mod">
          <ac:chgData name="Chen Zhipeng" userId="490d6cd5a620140d" providerId="LiveId" clId="{882AFD36-62FB-4713-9421-100707CBCAEB}" dt="2022-05-04T12:56:02.557" v="1442" actId="1076"/>
          <ac:picMkLst>
            <pc:docMk/>
            <pc:sldMk cId="2973804556" sldId="260"/>
            <ac:picMk id="4" creationId="{2971C113-B496-572B-1D09-F8779E04C654}"/>
          </ac:picMkLst>
        </pc:picChg>
        <pc:picChg chg="add mod">
          <ac:chgData name="Chen Zhipeng" userId="490d6cd5a620140d" providerId="LiveId" clId="{882AFD36-62FB-4713-9421-100707CBCAEB}" dt="2022-05-04T12:56:11.613" v="1447" actId="14100"/>
          <ac:picMkLst>
            <pc:docMk/>
            <pc:sldMk cId="2973804556" sldId="260"/>
            <ac:picMk id="5" creationId="{F432DC29-1079-CCB8-1EB7-272F13EE41C6}"/>
          </ac:picMkLst>
        </pc:picChg>
      </pc:sldChg>
      <pc:sldChg chg="addSp delSp modSp new mod">
        <pc:chgData name="Chen Zhipeng" userId="490d6cd5a620140d" providerId="LiveId" clId="{882AFD36-62FB-4713-9421-100707CBCAEB}" dt="2022-05-04T13:11:44.110" v="2151" actId="1076"/>
        <pc:sldMkLst>
          <pc:docMk/>
          <pc:sldMk cId="3885022894" sldId="261"/>
        </pc:sldMkLst>
        <pc:spChg chg="mod">
          <ac:chgData name="Chen Zhipeng" userId="490d6cd5a620140d" providerId="LiveId" clId="{882AFD36-62FB-4713-9421-100707CBCAEB}" dt="2022-05-04T13:11:18.878" v="2145" actId="20577"/>
          <ac:spMkLst>
            <pc:docMk/>
            <pc:sldMk cId="3885022894" sldId="261"/>
            <ac:spMk id="2" creationId="{8ADE4DC0-133A-3CD1-2899-B688FEF74F76}"/>
          </ac:spMkLst>
        </pc:spChg>
        <pc:spChg chg="del">
          <ac:chgData name="Chen Zhipeng" userId="490d6cd5a620140d" providerId="LiveId" clId="{882AFD36-62FB-4713-9421-100707CBCAEB}" dt="2022-05-04T13:11:40.670" v="2146"/>
          <ac:spMkLst>
            <pc:docMk/>
            <pc:sldMk cId="3885022894" sldId="261"/>
            <ac:spMk id="3" creationId="{C7891B96-029C-C73A-4391-BECFD04D7E72}"/>
          </ac:spMkLst>
        </pc:spChg>
        <pc:picChg chg="add del">
          <ac:chgData name="Chen Zhipeng" userId="490d6cd5a620140d" providerId="LiveId" clId="{882AFD36-62FB-4713-9421-100707CBCAEB}" dt="2022-05-04T12:56:27.581" v="1449" actId="478"/>
          <ac:picMkLst>
            <pc:docMk/>
            <pc:sldMk cId="3885022894" sldId="261"/>
            <ac:picMk id="4" creationId="{627B2EC9-F443-27F4-B25B-888DDABD2CC1}"/>
          </ac:picMkLst>
        </pc:picChg>
        <pc:picChg chg="add mod">
          <ac:chgData name="Chen Zhipeng" userId="490d6cd5a620140d" providerId="LiveId" clId="{882AFD36-62FB-4713-9421-100707CBCAEB}" dt="2022-05-04T13:11:44.110" v="2151" actId="1076"/>
          <ac:picMkLst>
            <pc:docMk/>
            <pc:sldMk cId="3885022894" sldId="261"/>
            <ac:picMk id="6" creationId="{40CD4CD7-8284-5146-C8B6-A06E3600BF93}"/>
          </ac:picMkLst>
        </pc:picChg>
      </pc:sldChg>
      <pc:sldChg chg="addSp delSp modSp new mod">
        <pc:chgData name="Chen Zhipeng" userId="490d6cd5a620140d" providerId="LiveId" clId="{882AFD36-62FB-4713-9421-100707CBCAEB}" dt="2022-05-04T13:33:10.578" v="2628" actId="1076"/>
        <pc:sldMkLst>
          <pc:docMk/>
          <pc:sldMk cId="4256434164" sldId="262"/>
        </pc:sldMkLst>
        <pc:spChg chg="mod">
          <ac:chgData name="Chen Zhipeng" userId="490d6cd5a620140d" providerId="LiveId" clId="{882AFD36-62FB-4713-9421-100707CBCAEB}" dt="2022-05-04T13:13:05.342" v="2166" actId="20577"/>
          <ac:spMkLst>
            <pc:docMk/>
            <pc:sldMk cId="4256434164" sldId="262"/>
            <ac:spMk id="2" creationId="{234AC7CF-2AA5-8E82-624A-87C13F09FD61}"/>
          </ac:spMkLst>
        </pc:spChg>
        <pc:spChg chg="del">
          <ac:chgData name="Chen Zhipeng" userId="490d6cd5a620140d" providerId="LiveId" clId="{882AFD36-62FB-4713-9421-100707CBCAEB}" dt="2022-05-04T13:13:32.459" v="2167"/>
          <ac:spMkLst>
            <pc:docMk/>
            <pc:sldMk cId="4256434164" sldId="262"/>
            <ac:spMk id="3" creationId="{3F1796AF-9E33-15BC-E391-F72933CBF540}"/>
          </ac:spMkLst>
        </pc:spChg>
        <pc:picChg chg="add mod">
          <ac:chgData name="Chen Zhipeng" userId="490d6cd5a620140d" providerId="LiveId" clId="{882AFD36-62FB-4713-9421-100707CBCAEB}" dt="2022-05-04T13:33:10.578" v="2628" actId="1076"/>
          <ac:picMkLst>
            <pc:docMk/>
            <pc:sldMk cId="4256434164" sldId="262"/>
            <ac:picMk id="5" creationId="{09B2A992-5CCF-710B-D129-FFF33668ACBD}"/>
          </ac:picMkLst>
        </pc:picChg>
      </pc:sldChg>
      <pc:sldChg chg="addSp delSp modSp add mod ord">
        <pc:chgData name="Chen Zhipeng" userId="490d6cd5a620140d" providerId="LiveId" clId="{882AFD36-62FB-4713-9421-100707CBCAEB}" dt="2022-05-04T13:01:41.262" v="1692" actId="1076"/>
        <pc:sldMkLst>
          <pc:docMk/>
          <pc:sldMk cId="2308052069" sldId="263"/>
        </pc:sldMkLst>
        <pc:spChg chg="mod">
          <ac:chgData name="Chen Zhipeng" userId="490d6cd5a620140d" providerId="LiveId" clId="{882AFD36-62FB-4713-9421-100707CBCAEB}" dt="2022-05-04T13:01:36.934" v="1690" actId="1076"/>
          <ac:spMkLst>
            <pc:docMk/>
            <pc:sldMk cId="2308052069" sldId="263"/>
            <ac:spMk id="2" creationId="{719DAB12-926E-FF83-AC02-DA5B6B39C3BD}"/>
          </ac:spMkLst>
        </pc:spChg>
        <pc:spChg chg="mod">
          <ac:chgData name="Chen Zhipeng" userId="490d6cd5a620140d" providerId="LiveId" clId="{882AFD36-62FB-4713-9421-100707CBCAEB}" dt="2022-05-04T12:58:38.855" v="1471" actId="20577"/>
          <ac:spMkLst>
            <pc:docMk/>
            <pc:sldMk cId="2308052069" sldId="263"/>
            <ac:spMk id="3" creationId="{066B1F4C-DD59-6E49-E987-9F479B691ECD}"/>
          </ac:spMkLst>
        </pc:spChg>
        <pc:picChg chg="del mod">
          <ac:chgData name="Chen Zhipeng" userId="490d6cd5a620140d" providerId="LiveId" clId="{882AFD36-62FB-4713-9421-100707CBCAEB}" dt="2022-05-04T12:56:36.974" v="1456" actId="478"/>
          <ac:picMkLst>
            <pc:docMk/>
            <pc:sldMk cId="2308052069" sldId="263"/>
            <ac:picMk id="4" creationId="{2971C113-B496-572B-1D09-F8779E04C654}"/>
          </ac:picMkLst>
        </pc:picChg>
        <pc:picChg chg="del">
          <ac:chgData name="Chen Zhipeng" userId="490d6cd5a620140d" providerId="LiveId" clId="{882AFD36-62FB-4713-9421-100707CBCAEB}" dt="2022-05-04T12:56:36.435" v="1454" actId="478"/>
          <ac:picMkLst>
            <pc:docMk/>
            <pc:sldMk cId="2308052069" sldId="263"/>
            <ac:picMk id="5" creationId="{F432DC29-1079-CCB8-1EB7-272F13EE41C6}"/>
          </ac:picMkLst>
        </pc:picChg>
        <pc:picChg chg="add mod">
          <ac:chgData name="Chen Zhipeng" userId="490d6cd5a620140d" providerId="LiveId" clId="{882AFD36-62FB-4713-9421-100707CBCAEB}" dt="2022-05-04T13:01:41.262" v="1692" actId="1076"/>
          <ac:picMkLst>
            <pc:docMk/>
            <pc:sldMk cId="2308052069" sldId="263"/>
            <ac:picMk id="6" creationId="{3F4D765D-659C-54AE-F06B-AA5F7DB3C532}"/>
          </ac:picMkLst>
        </pc:picChg>
      </pc:sldChg>
      <pc:sldChg chg="delSp modSp add mod ord">
        <pc:chgData name="Chen Zhipeng" userId="490d6cd5a620140d" providerId="LiveId" clId="{882AFD36-62FB-4713-9421-100707CBCAEB}" dt="2022-05-04T13:00:41.119" v="1643" actId="1076"/>
        <pc:sldMkLst>
          <pc:docMk/>
          <pc:sldMk cId="612033917" sldId="264"/>
        </pc:sldMkLst>
        <pc:spChg chg="mod">
          <ac:chgData name="Chen Zhipeng" userId="490d6cd5a620140d" providerId="LiveId" clId="{882AFD36-62FB-4713-9421-100707CBCAEB}" dt="2022-05-04T13:00:41.119" v="1643" actId="1076"/>
          <ac:spMkLst>
            <pc:docMk/>
            <pc:sldMk cId="612033917" sldId="264"/>
            <ac:spMk id="3" creationId="{066B1F4C-DD59-6E49-E987-9F479B691ECD}"/>
          </ac:spMkLst>
        </pc:spChg>
        <pc:picChg chg="del">
          <ac:chgData name="Chen Zhipeng" userId="490d6cd5a620140d" providerId="LiveId" clId="{882AFD36-62FB-4713-9421-100707CBCAEB}" dt="2022-05-04T12:56:38.512" v="1458" actId="478"/>
          <ac:picMkLst>
            <pc:docMk/>
            <pc:sldMk cId="612033917" sldId="264"/>
            <ac:picMk id="4" creationId="{2971C113-B496-572B-1D09-F8779E04C654}"/>
          </ac:picMkLst>
        </pc:picChg>
        <pc:picChg chg="del">
          <ac:chgData name="Chen Zhipeng" userId="490d6cd5a620140d" providerId="LiveId" clId="{882AFD36-62FB-4713-9421-100707CBCAEB}" dt="2022-05-04T12:56:38.059" v="1457" actId="478"/>
          <ac:picMkLst>
            <pc:docMk/>
            <pc:sldMk cId="612033917" sldId="264"/>
            <ac:picMk id="5" creationId="{F432DC29-1079-CCB8-1EB7-272F13EE41C6}"/>
          </ac:picMkLst>
        </pc:picChg>
      </pc:sldChg>
      <pc:sldChg chg="addSp delSp modSp add mod">
        <pc:chgData name="Chen Zhipeng" userId="490d6cd5a620140d" providerId="LiveId" clId="{882AFD36-62FB-4713-9421-100707CBCAEB}" dt="2022-05-04T13:03:15.646" v="1754" actId="14100"/>
        <pc:sldMkLst>
          <pc:docMk/>
          <pc:sldMk cId="2843084006" sldId="265"/>
        </pc:sldMkLst>
        <pc:spChg chg="mod">
          <ac:chgData name="Chen Zhipeng" userId="490d6cd5a620140d" providerId="LiveId" clId="{882AFD36-62FB-4713-9421-100707CBCAEB}" dt="2022-05-04T13:03:08.345" v="1751" actId="1076"/>
          <ac:spMkLst>
            <pc:docMk/>
            <pc:sldMk cId="2843084006" sldId="265"/>
            <ac:spMk id="2" creationId="{719DAB12-926E-FF83-AC02-DA5B6B39C3BD}"/>
          </ac:spMkLst>
        </pc:spChg>
        <pc:spChg chg="del mod">
          <ac:chgData name="Chen Zhipeng" userId="490d6cd5a620140d" providerId="LiveId" clId="{882AFD36-62FB-4713-9421-100707CBCAEB}" dt="2022-05-04T13:02:56.659" v="1744"/>
          <ac:spMkLst>
            <pc:docMk/>
            <pc:sldMk cId="2843084006" sldId="265"/>
            <ac:spMk id="3" creationId="{066B1F4C-DD59-6E49-E987-9F479B691ECD}"/>
          </ac:spMkLst>
        </pc:spChg>
        <pc:picChg chg="del">
          <ac:chgData name="Chen Zhipeng" userId="490d6cd5a620140d" providerId="LiveId" clId="{882AFD36-62FB-4713-9421-100707CBCAEB}" dt="2022-05-04T13:01:53.426" v="1701" actId="478"/>
          <ac:picMkLst>
            <pc:docMk/>
            <pc:sldMk cId="2843084006" sldId="265"/>
            <ac:picMk id="4" creationId="{2971C113-B496-572B-1D09-F8779E04C654}"/>
          </ac:picMkLst>
        </pc:picChg>
        <pc:picChg chg="del">
          <ac:chgData name="Chen Zhipeng" userId="490d6cd5a620140d" providerId="LiveId" clId="{882AFD36-62FB-4713-9421-100707CBCAEB}" dt="2022-05-04T13:01:52.966" v="1700" actId="478"/>
          <ac:picMkLst>
            <pc:docMk/>
            <pc:sldMk cId="2843084006" sldId="265"/>
            <ac:picMk id="5" creationId="{F432DC29-1079-CCB8-1EB7-272F13EE41C6}"/>
          </ac:picMkLst>
        </pc:picChg>
        <pc:picChg chg="add mod">
          <ac:chgData name="Chen Zhipeng" userId="490d6cd5a620140d" providerId="LiveId" clId="{882AFD36-62FB-4713-9421-100707CBCAEB}" dt="2022-05-04T13:03:15.646" v="1754" actId="14100"/>
          <ac:picMkLst>
            <pc:docMk/>
            <pc:sldMk cId="2843084006" sldId="265"/>
            <ac:picMk id="7" creationId="{6C99C757-A2E9-D13D-5A77-5EBBE7132BE9}"/>
          </ac:picMkLst>
        </pc:picChg>
      </pc:sldChg>
      <pc:sldChg chg="addSp delSp modSp add mod">
        <pc:chgData name="Chen Zhipeng" userId="490d6cd5a620140d" providerId="LiveId" clId="{882AFD36-62FB-4713-9421-100707CBCAEB}" dt="2022-05-04T13:05:57.661" v="1898" actId="1076"/>
        <pc:sldMkLst>
          <pc:docMk/>
          <pc:sldMk cId="3906567127" sldId="266"/>
        </pc:sldMkLst>
        <pc:spChg chg="mod">
          <ac:chgData name="Chen Zhipeng" userId="490d6cd5a620140d" providerId="LiveId" clId="{882AFD36-62FB-4713-9421-100707CBCAEB}" dt="2022-05-04T13:05:15.375" v="1818" actId="1076"/>
          <ac:spMkLst>
            <pc:docMk/>
            <pc:sldMk cId="3906567127" sldId="266"/>
            <ac:spMk id="2" creationId="{719DAB12-926E-FF83-AC02-DA5B6B39C3BD}"/>
          </ac:spMkLst>
        </pc:spChg>
        <pc:spChg chg="del mod">
          <ac:chgData name="Chen Zhipeng" userId="490d6cd5a620140d" providerId="LiveId" clId="{882AFD36-62FB-4713-9421-100707CBCAEB}" dt="2022-05-04T13:04:55.888" v="1761"/>
          <ac:spMkLst>
            <pc:docMk/>
            <pc:sldMk cId="3906567127" sldId="266"/>
            <ac:spMk id="3" creationId="{066B1F4C-DD59-6E49-E987-9F479B691ECD}"/>
          </ac:spMkLst>
        </pc:spChg>
        <pc:spChg chg="add mod">
          <ac:chgData name="Chen Zhipeng" userId="490d6cd5a620140d" providerId="LiveId" clId="{882AFD36-62FB-4713-9421-100707CBCAEB}" dt="2022-05-04T13:05:56.763" v="1897" actId="1076"/>
          <ac:spMkLst>
            <pc:docMk/>
            <pc:sldMk cId="3906567127" sldId="266"/>
            <ac:spMk id="7" creationId="{99D76A72-FFB3-4E48-BE02-8085FC677F08}"/>
          </ac:spMkLst>
        </pc:spChg>
        <pc:picChg chg="del">
          <ac:chgData name="Chen Zhipeng" userId="490d6cd5a620140d" providerId="LiveId" clId="{882AFD36-62FB-4713-9421-100707CBCAEB}" dt="2022-05-04T13:01:55.109" v="1703" actId="478"/>
          <ac:picMkLst>
            <pc:docMk/>
            <pc:sldMk cId="3906567127" sldId="266"/>
            <ac:picMk id="4" creationId="{2971C113-B496-572B-1D09-F8779E04C654}"/>
          </ac:picMkLst>
        </pc:picChg>
        <pc:picChg chg="del">
          <ac:chgData name="Chen Zhipeng" userId="490d6cd5a620140d" providerId="LiveId" clId="{882AFD36-62FB-4713-9421-100707CBCAEB}" dt="2022-05-04T13:01:54.689" v="1702" actId="478"/>
          <ac:picMkLst>
            <pc:docMk/>
            <pc:sldMk cId="3906567127" sldId="266"/>
            <ac:picMk id="5" creationId="{F432DC29-1079-CCB8-1EB7-272F13EE41C6}"/>
          </ac:picMkLst>
        </pc:picChg>
        <pc:picChg chg="add mod">
          <ac:chgData name="Chen Zhipeng" userId="490d6cd5a620140d" providerId="LiveId" clId="{882AFD36-62FB-4713-9421-100707CBCAEB}" dt="2022-05-04T13:05:57.661" v="1898" actId="1076"/>
          <ac:picMkLst>
            <pc:docMk/>
            <pc:sldMk cId="3906567127" sldId="266"/>
            <ac:picMk id="6" creationId="{787DF144-85EF-B4EA-9C2A-F8E4F4E686DE}"/>
          </ac:picMkLst>
        </pc:picChg>
      </pc:sldChg>
      <pc:sldChg chg="addSp delSp modSp add mod">
        <pc:chgData name="Chen Zhipeng" userId="490d6cd5a620140d" providerId="LiveId" clId="{882AFD36-62FB-4713-9421-100707CBCAEB}" dt="2022-05-04T13:07:49.125" v="1996" actId="20577"/>
        <pc:sldMkLst>
          <pc:docMk/>
          <pc:sldMk cId="1980941185" sldId="267"/>
        </pc:sldMkLst>
        <pc:spChg chg="del mod">
          <ac:chgData name="Chen Zhipeng" userId="490d6cd5a620140d" providerId="LiveId" clId="{882AFD36-62FB-4713-9421-100707CBCAEB}" dt="2022-05-04T13:06:32.339" v="1905" actId="478"/>
          <ac:spMkLst>
            <pc:docMk/>
            <pc:sldMk cId="1980941185" sldId="267"/>
            <ac:spMk id="2" creationId="{719DAB12-926E-FF83-AC02-DA5B6B39C3BD}"/>
          </ac:spMkLst>
        </pc:spChg>
        <pc:spChg chg="del mod">
          <ac:chgData name="Chen Zhipeng" userId="490d6cd5a620140d" providerId="LiveId" clId="{882AFD36-62FB-4713-9421-100707CBCAEB}" dt="2022-05-04T13:06:03.631" v="1901"/>
          <ac:spMkLst>
            <pc:docMk/>
            <pc:sldMk cId="1980941185" sldId="267"/>
            <ac:spMk id="3" creationId="{066B1F4C-DD59-6E49-E987-9F479B691ECD}"/>
          </ac:spMkLst>
        </pc:spChg>
        <pc:spChg chg="add del mod">
          <ac:chgData name="Chen Zhipeng" userId="490d6cd5a620140d" providerId="LiveId" clId="{882AFD36-62FB-4713-9421-100707CBCAEB}" dt="2022-05-04T13:06:30.006" v="1904"/>
          <ac:spMkLst>
            <pc:docMk/>
            <pc:sldMk cId="1980941185" sldId="267"/>
            <ac:spMk id="8" creationId="{A88E6B54-8BBB-565C-EA02-E56A4C44DBD7}"/>
          </ac:spMkLst>
        </pc:spChg>
        <pc:spChg chg="add mod">
          <ac:chgData name="Chen Zhipeng" userId="490d6cd5a620140d" providerId="LiveId" clId="{882AFD36-62FB-4713-9421-100707CBCAEB}" dt="2022-05-04T13:07:49.125" v="1996" actId="20577"/>
          <ac:spMkLst>
            <pc:docMk/>
            <pc:sldMk cId="1980941185" sldId="267"/>
            <ac:spMk id="10" creationId="{1EAF955B-FC51-A9BC-7092-60966C8BCE4B}"/>
          </ac:spMkLst>
        </pc:spChg>
        <pc:picChg chg="del">
          <ac:chgData name="Chen Zhipeng" userId="490d6cd5a620140d" providerId="LiveId" clId="{882AFD36-62FB-4713-9421-100707CBCAEB}" dt="2022-05-04T13:03:24.202" v="1756" actId="478"/>
          <ac:picMkLst>
            <pc:docMk/>
            <pc:sldMk cId="1980941185" sldId="267"/>
            <ac:picMk id="4" creationId="{2971C113-B496-572B-1D09-F8779E04C654}"/>
          </ac:picMkLst>
        </pc:picChg>
        <pc:picChg chg="del">
          <ac:chgData name="Chen Zhipeng" userId="490d6cd5a620140d" providerId="LiveId" clId="{882AFD36-62FB-4713-9421-100707CBCAEB}" dt="2022-05-04T13:03:23.808" v="1755" actId="478"/>
          <ac:picMkLst>
            <pc:docMk/>
            <pc:sldMk cId="1980941185" sldId="267"/>
            <ac:picMk id="5" creationId="{F432DC29-1079-CCB8-1EB7-272F13EE41C6}"/>
          </ac:picMkLst>
        </pc:picChg>
        <pc:picChg chg="add del mod">
          <ac:chgData name="Chen Zhipeng" userId="490d6cd5a620140d" providerId="LiveId" clId="{882AFD36-62FB-4713-9421-100707CBCAEB}" dt="2022-05-04T13:06:04.730" v="1903" actId="478"/>
          <ac:picMkLst>
            <pc:docMk/>
            <pc:sldMk cId="1980941185" sldId="267"/>
            <ac:picMk id="6" creationId="{E5F83526-DB61-6858-883F-6838DAE99402}"/>
          </ac:picMkLst>
        </pc:picChg>
        <pc:picChg chg="add mod">
          <ac:chgData name="Chen Zhipeng" userId="490d6cd5a620140d" providerId="LiveId" clId="{882AFD36-62FB-4713-9421-100707CBCAEB}" dt="2022-05-04T13:06:42.704" v="1910" actId="1076"/>
          <ac:picMkLst>
            <pc:docMk/>
            <pc:sldMk cId="1980941185" sldId="267"/>
            <ac:picMk id="9" creationId="{CA87C402-7432-C001-C222-E09E9C5EDBA1}"/>
          </ac:picMkLst>
        </pc:picChg>
      </pc:sldChg>
      <pc:sldChg chg="addSp delSp modSp add mod">
        <pc:chgData name="Chen Zhipeng" userId="490d6cd5a620140d" providerId="LiveId" clId="{882AFD36-62FB-4713-9421-100707CBCAEB}" dt="2022-05-04T13:09:59.393" v="2068" actId="1076"/>
        <pc:sldMkLst>
          <pc:docMk/>
          <pc:sldMk cId="3512173973" sldId="268"/>
        </pc:sldMkLst>
        <pc:spChg chg="mod">
          <ac:chgData name="Chen Zhipeng" userId="490d6cd5a620140d" providerId="LiveId" clId="{882AFD36-62FB-4713-9421-100707CBCAEB}" dt="2022-05-04T13:08:45.105" v="2045" actId="20577"/>
          <ac:spMkLst>
            <pc:docMk/>
            <pc:sldMk cId="3512173973" sldId="268"/>
            <ac:spMk id="2" creationId="{719DAB12-926E-FF83-AC02-DA5B6B39C3BD}"/>
          </ac:spMkLst>
        </pc:spChg>
        <pc:spChg chg="del mod">
          <ac:chgData name="Chen Zhipeng" userId="490d6cd5a620140d" providerId="LiveId" clId="{882AFD36-62FB-4713-9421-100707CBCAEB}" dt="2022-05-04T13:08:50.022" v="2047" actId="478"/>
          <ac:spMkLst>
            <pc:docMk/>
            <pc:sldMk cId="3512173973" sldId="268"/>
            <ac:spMk id="3" creationId="{066B1F4C-DD59-6E49-E987-9F479B691ECD}"/>
          </ac:spMkLst>
        </pc:spChg>
        <pc:picChg chg="del">
          <ac:chgData name="Chen Zhipeng" userId="490d6cd5a620140d" providerId="LiveId" clId="{882AFD36-62FB-4713-9421-100707CBCAEB}" dt="2022-05-04T13:03:25.510" v="1758" actId="478"/>
          <ac:picMkLst>
            <pc:docMk/>
            <pc:sldMk cId="3512173973" sldId="268"/>
            <ac:picMk id="4" creationId="{2971C113-B496-572B-1D09-F8779E04C654}"/>
          </ac:picMkLst>
        </pc:picChg>
        <pc:picChg chg="del">
          <ac:chgData name="Chen Zhipeng" userId="490d6cd5a620140d" providerId="LiveId" clId="{882AFD36-62FB-4713-9421-100707CBCAEB}" dt="2022-05-04T13:03:25.140" v="1757" actId="478"/>
          <ac:picMkLst>
            <pc:docMk/>
            <pc:sldMk cId="3512173973" sldId="268"/>
            <ac:picMk id="5" creationId="{F432DC29-1079-CCB8-1EB7-272F13EE41C6}"/>
          </ac:picMkLst>
        </pc:picChg>
        <pc:picChg chg="add mod">
          <ac:chgData name="Chen Zhipeng" userId="490d6cd5a620140d" providerId="LiveId" clId="{882AFD36-62FB-4713-9421-100707CBCAEB}" dt="2022-05-04T13:09:55.683" v="2065" actId="1076"/>
          <ac:picMkLst>
            <pc:docMk/>
            <pc:sldMk cId="3512173973" sldId="268"/>
            <ac:picMk id="7" creationId="{EDB59CF0-803F-B3D8-5249-55953C9F92E8}"/>
          </ac:picMkLst>
        </pc:picChg>
        <pc:picChg chg="add mod">
          <ac:chgData name="Chen Zhipeng" userId="490d6cd5a620140d" providerId="LiveId" clId="{882AFD36-62FB-4713-9421-100707CBCAEB}" dt="2022-05-04T13:09:59.393" v="2068" actId="1076"/>
          <ac:picMkLst>
            <pc:docMk/>
            <pc:sldMk cId="3512173973" sldId="268"/>
            <ac:picMk id="9" creationId="{938BA3ED-415E-8C94-B0FF-97803446C1CF}"/>
          </ac:picMkLst>
        </pc:picChg>
      </pc:sldChg>
      <pc:sldChg chg="addSp delSp modSp add mod">
        <pc:chgData name="Chen Zhipeng" userId="490d6cd5a620140d" providerId="LiveId" clId="{882AFD36-62FB-4713-9421-100707CBCAEB}" dt="2022-05-04T13:10:54.803" v="2123" actId="1076"/>
        <pc:sldMkLst>
          <pc:docMk/>
          <pc:sldMk cId="3806313271" sldId="269"/>
        </pc:sldMkLst>
        <pc:spChg chg="mod">
          <ac:chgData name="Chen Zhipeng" userId="490d6cd5a620140d" providerId="LiveId" clId="{882AFD36-62FB-4713-9421-100707CBCAEB}" dt="2022-05-04T13:10:22.882" v="2081" actId="20577"/>
          <ac:spMkLst>
            <pc:docMk/>
            <pc:sldMk cId="3806313271" sldId="269"/>
            <ac:spMk id="2" creationId="{719DAB12-926E-FF83-AC02-DA5B6B39C3BD}"/>
          </ac:spMkLst>
        </pc:spChg>
        <pc:spChg chg="mod">
          <ac:chgData name="Chen Zhipeng" userId="490d6cd5a620140d" providerId="LiveId" clId="{882AFD36-62FB-4713-9421-100707CBCAEB}" dt="2022-05-04T13:10:39.812" v="2117" actId="5793"/>
          <ac:spMkLst>
            <pc:docMk/>
            <pc:sldMk cId="3806313271" sldId="269"/>
            <ac:spMk id="3" creationId="{066B1F4C-DD59-6E49-E987-9F479B691ECD}"/>
          </ac:spMkLst>
        </pc:spChg>
        <pc:picChg chg="del">
          <ac:chgData name="Chen Zhipeng" userId="490d6cd5a620140d" providerId="LiveId" clId="{882AFD36-62FB-4713-9421-100707CBCAEB}" dt="2022-05-04T13:10:03.539" v="2070" actId="478"/>
          <ac:picMkLst>
            <pc:docMk/>
            <pc:sldMk cId="3806313271" sldId="269"/>
            <ac:picMk id="4" creationId="{2971C113-B496-572B-1D09-F8779E04C654}"/>
          </ac:picMkLst>
        </pc:picChg>
        <pc:picChg chg="del">
          <ac:chgData name="Chen Zhipeng" userId="490d6cd5a620140d" providerId="LiveId" clId="{882AFD36-62FB-4713-9421-100707CBCAEB}" dt="2022-05-04T13:10:03.117" v="2069" actId="478"/>
          <ac:picMkLst>
            <pc:docMk/>
            <pc:sldMk cId="3806313271" sldId="269"/>
            <ac:picMk id="5" creationId="{F432DC29-1079-CCB8-1EB7-272F13EE41C6}"/>
          </ac:picMkLst>
        </pc:picChg>
        <pc:picChg chg="add mod">
          <ac:chgData name="Chen Zhipeng" userId="490d6cd5a620140d" providerId="LiveId" clId="{882AFD36-62FB-4713-9421-100707CBCAEB}" dt="2022-05-04T13:10:54.803" v="2123" actId="1076"/>
          <ac:picMkLst>
            <pc:docMk/>
            <pc:sldMk cId="3806313271" sldId="269"/>
            <ac:picMk id="7" creationId="{247C954B-32AD-A8BA-4F45-238B1ED1C103}"/>
          </ac:picMkLst>
        </pc:picChg>
      </pc:sldChg>
      <pc:sldChg chg="add">
        <pc:chgData name="Chen Zhipeng" userId="490d6cd5a620140d" providerId="LiveId" clId="{882AFD36-62FB-4713-9421-100707CBCAEB}" dt="2022-05-04T13:01:50.411" v="1698"/>
        <pc:sldMkLst>
          <pc:docMk/>
          <pc:sldMk cId="1326724351" sldId="270"/>
        </pc:sldMkLst>
      </pc:sldChg>
      <pc:sldChg chg="add">
        <pc:chgData name="Chen Zhipeng" userId="490d6cd5a620140d" providerId="LiveId" clId="{882AFD36-62FB-4713-9421-100707CBCAEB}" dt="2022-05-04T13:01:50.556" v="1699"/>
        <pc:sldMkLst>
          <pc:docMk/>
          <pc:sldMk cId="1709019647" sldId="271"/>
        </pc:sldMkLst>
      </pc:sldChg>
      <pc:sldChg chg="addSp delSp modSp add mod ord">
        <pc:chgData name="Chen Zhipeng" userId="490d6cd5a620140d" providerId="LiveId" clId="{882AFD36-62FB-4713-9421-100707CBCAEB}" dt="2022-05-04T13:12:47.960" v="2163" actId="478"/>
        <pc:sldMkLst>
          <pc:docMk/>
          <pc:sldMk cId="3707903913" sldId="272"/>
        </pc:sldMkLst>
        <pc:spChg chg="del">
          <ac:chgData name="Chen Zhipeng" userId="490d6cd5a620140d" providerId="LiveId" clId="{882AFD36-62FB-4713-9421-100707CBCAEB}" dt="2022-05-04T13:12:47.960" v="2163" actId="478"/>
          <ac:spMkLst>
            <pc:docMk/>
            <pc:sldMk cId="3707903913" sldId="272"/>
            <ac:spMk id="2" creationId="{234AC7CF-2AA5-8E82-624A-87C13F09FD61}"/>
          </ac:spMkLst>
        </pc:spChg>
        <pc:spChg chg="del">
          <ac:chgData name="Chen Zhipeng" userId="490d6cd5a620140d" providerId="LiveId" clId="{882AFD36-62FB-4713-9421-100707CBCAEB}" dt="2022-05-04T13:12:36.628" v="2153"/>
          <ac:spMkLst>
            <pc:docMk/>
            <pc:sldMk cId="3707903913" sldId="272"/>
            <ac:spMk id="3" creationId="{3F1796AF-9E33-15BC-E391-F72933CBF540}"/>
          </ac:spMkLst>
        </pc:spChg>
        <pc:picChg chg="add mod">
          <ac:chgData name="Chen Zhipeng" userId="490d6cd5a620140d" providerId="LiveId" clId="{882AFD36-62FB-4713-9421-100707CBCAEB}" dt="2022-05-04T13:12:41.533" v="2160" actId="1076"/>
          <ac:picMkLst>
            <pc:docMk/>
            <pc:sldMk cId="3707903913" sldId="272"/>
            <ac:picMk id="5" creationId="{004AC3F7-3FF9-7FFC-A11A-FFBC31CBE72E}"/>
          </ac:picMkLst>
        </pc:picChg>
      </pc:sldChg>
      <pc:sldChg chg="addSp delSp modSp new mod">
        <pc:chgData name="Chen Zhipeng" userId="490d6cd5a620140d" providerId="LiveId" clId="{882AFD36-62FB-4713-9421-100707CBCAEB}" dt="2022-05-04T13:32:35.023" v="2591" actId="20577"/>
        <pc:sldMkLst>
          <pc:docMk/>
          <pc:sldMk cId="3031114535" sldId="273"/>
        </pc:sldMkLst>
        <pc:spChg chg="mod">
          <ac:chgData name="Chen Zhipeng" userId="490d6cd5a620140d" providerId="LiveId" clId="{882AFD36-62FB-4713-9421-100707CBCAEB}" dt="2022-05-04T13:32:35.023" v="2591" actId="20577"/>
          <ac:spMkLst>
            <pc:docMk/>
            <pc:sldMk cId="3031114535" sldId="273"/>
            <ac:spMk id="2" creationId="{7F747F70-0681-B461-305B-3A9DD3C473FA}"/>
          </ac:spMkLst>
        </pc:spChg>
        <pc:spChg chg="del">
          <ac:chgData name="Chen Zhipeng" userId="490d6cd5a620140d" providerId="LiveId" clId="{882AFD36-62FB-4713-9421-100707CBCAEB}" dt="2022-05-04T13:14:18.322" v="2173"/>
          <ac:spMkLst>
            <pc:docMk/>
            <pc:sldMk cId="3031114535" sldId="273"/>
            <ac:spMk id="3" creationId="{512F5E92-A00C-E4C1-9789-F1D1336D426D}"/>
          </ac:spMkLst>
        </pc:spChg>
        <pc:picChg chg="add mod">
          <ac:chgData name="Chen Zhipeng" userId="490d6cd5a620140d" providerId="LiveId" clId="{882AFD36-62FB-4713-9421-100707CBCAEB}" dt="2022-05-04T13:32:16.189" v="2556" actId="1076"/>
          <ac:picMkLst>
            <pc:docMk/>
            <pc:sldMk cId="3031114535" sldId="273"/>
            <ac:picMk id="4" creationId="{EBE51A27-60B7-BEF6-080D-182F329439FC}"/>
          </ac:picMkLst>
        </pc:picChg>
      </pc:sldChg>
      <pc:sldChg chg="addSp modSp new mod ord">
        <pc:chgData name="Chen Zhipeng" userId="490d6cd5a620140d" providerId="LiveId" clId="{882AFD36-62FB-4713-9421-100707CBCAEB}" dt="2022-05-04T13:33:00.353" v="2625" actId="1076"/>
        <pc:sldMkLst>
          <pc:docMk/>
          <pc:sldMk cId="4013763219" sldId="274"/>
        </pc:sldMkLst>
        <pc:spChg chg="mod">
          <ac:chgData name="Chen Zhipeng" userId="490d6cd5a620140d" providerId="LiveId" clId="{882AFD36-62FB-4713-9421-100707CBCAEB}" dt="2022-05-04T13:32:56.307" v="2624" actId="20577"/>
          <ac:spMkLst>
            <pc:docMk/>
            <pc:sldMk cId="4013763219" sldId="274"/>
            <ac:spMk id="2" creationId="{11BA92A9-B0A9-2B66-4A5F-96332B60741F}"/>
          </ac:spMkLst>
        </pc:spChg>
        <pc:picChg chg="add mod">
          <ac:chgData name="Chen Zhipeng" userId="490d6cd5a620140d" providerId="LiveId" clId="{882AFD36-62FB-4713-9421-100707CBCAEB}" dt="2022-05-04T13:33:00.353" v="2625" actId="1076"/>
          <ac:picMkLst>
            <pc:docMk/>
            <pc:sldMk cId="4013763219" sldId="274"/>
            <ac:picMk id="4" creationId="{B2C3FAFA-5EC8-3345-4D24-2A744E1BEFB5}"/>
          </ac:picMkLst>
        </pc:picChg>
      </pc:sldChg>
      <pc:sldChg chg="modSp new mod">
        <pc:chgData name="Chen Zhipeng" userId="490d6cd5a620140d" providerId="LiveId" clId="{882AFD36-62FB-4713-9421-100707CBCAEB}" dt="2022-05-04T13:31:49.490" v="2555" actId="20577"/>
        <pc:sldMkLst>
          <pc:docMk/>
          <pc:sldMk cId="584408428" sldId="275"/>
        </pc:sldMkLst>
        <pc:spChg chg="mod">
          <ac:chgData name="Chen Zhipeng" userId="490d6cd5a620140d" providerId="LiveId" clId="{882AFD36-62FB-4713-9421-100707CBCAEB}" dt="2022-05-04T13:27:46.383" v="2246" actId="20577"/>
          <ac:spMkLst>
            <pc:docMk/>
            <pc:sldMk cId="584408428" sldId="275"/>
            <ac:spMk id="2" creationId="{9867E1A2-B5EE-A331-8909-6EF6DE647EF1}"/>
          </ac:spMkLst>
        </pc:spChg>
        <pc:spChg chg="mod">
          <ac:chgData name="Chen Zhipeng" userId="490d6cd5a620140d" providerId="LiveId" clId="{882AFD36-62FB-4713-9421-100707CBCAEB}" dt="2022-05-04T13:31:49.490" v="2555" actId="20577"/>
          <ac:spMkLst>
            <pc:docMk/>
            <pc:sldMk cId="584408428" sldId="275"/>
            <ac:spMk id="3" creationId="{2365EA3E-8D8C-1A72-64E1-D2AA3EEA5A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3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2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3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74609D-6E86-48E0-9638-8D8F0D8BA0F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F86C55-E0A2-4AF1-9F83-20180D5B41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2F37-6A95-DA3D-CF83-B130E8300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25" y="702969"/>
            <a:ext cx="11971175" cy="356616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7200" dirty="0"/>
              <a:t>Happiness report and Covid data in the world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2411-5ACC-9E12-8CE8-8D059DFC9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212" y="4754200"/>
            <a:ext cx="10058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By Zhipeng Chen</a:t>
            </a:r>
          </a:p>
        </p:txBody>
      </p:sp>
    </p:spTree>
    <p:extLst>
      <p:ext uri="{BB962C8B-B14F-4D97-AF65-F5344CB8AC3E}">
        <p14:creationId xmlns:p14="http://schemas.microsoft.com/office/powerpoint/2010/main" val="211300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87C402-7432-C001-C222-E09E9C5ED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40" y="796671"/>
            <a:ext cx="8481278" cy="5264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AF955B-FC51-A9BC-7092-60966C8BCE4B}"/>
              </a:ext>
            </a:extLst>
          </p:cNvPr>
          <p:cNvSpPr txBox="1"/>
          <p:nvPr/>
        </p:nvSpPr>
        <p:spPr>
          <a:xfrm>
            <a:off x="9367735" y="2480553"/>
            <a:ext cx="2033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Constant variance?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Dots away in the end of the line?</a:t>
            </a:r>
          </a:p>
        </p:txBody>
      </p:sp>
    </p:spTree>
    <p:extLst>
      <p:ext uri="{BB962C8B-B14F-4D97-AF65-F5344CB8AC3E}">
        <p14:creationId xmlns:p14="http://schemas.microsoft.com/office/powerpoint/2010/main" val="198094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AB12-926E-FF83-AC02-DA5B6B3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difference on scores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DB59CF0-803F-B3D8-5249-55953C9F9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6" y="1833157"/>
            <a:ext cx="6556834" cy="183828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8BA3ED-415E-8C94-B0FF-97803446C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80" y="3862226"/>
            <a:ext cx="8649037" cy="25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7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AB12-926E-FF83-AC02-DA5B6B3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1F4C-DD59-6E49-E987-9F479B69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Just merging the data…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7C954B-32AD-A8BA-4F45-238B1ED1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62" y="2703621"/>
            <a:ext cx="1008565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1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AB12-926E-FF83-AC02-DA5B6B3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1F4C-DD59-6E49-E987-9F479B69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data order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1C113-B496-572B-1D09-F8779E04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87" y="4102839"/>
            <a:ext cx="4269368" cy="1450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2DC29-1079-CCB8-1EB7-272F13EE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755161"/>
            <a:ext cx="10335314" cy="6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AB12-926E-FF83-AC02-DA5B6B3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1F4C-DD59-6E49-E987-9F479B69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data order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1C113-B496-572B-1D09-F8779E04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87" y="4102839"/>
            <a:ext cx="4269368" cy="1450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2DC29-1079-CCB8-1EB7-272F13EE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755161"/>
            <a:ext cx="10335314" cy="6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4DC0-133A-3CD1-2899-B688FEF7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bar chart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0CD4CD7-8284-5146-C8B6-A06E3600B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1" y="2359196"/>
            <a:ext cx="10521301" cy="3236533"/>
          </a:xfrm>
        </p:spPr>
      </p:pic>
    </p:spTree>
    <p:extLst>
      <p:ext uri="{BB962C8B-B14F-4D97-AF65-F5344CB8AC3E}">
        <p14:creationId xmlns:p14="http://schemas.microsoft.com/office/powerpoint/2010/main" val="388502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04AC3F7-3FF9-7FFC-A11A-FFBC31CB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5" y="739187"/>
            <a:ext cx="8656869" cy="5379625"/>
          </a:xfrm>
        </p:spPr>
      </p:pic>
    </p:spTree>
    <p:extLst>
      <p:ext uri="{BB962C8B-B14F-4D97-AF65-F5344CB8AC3E}">
        <p14:creationId xmlns:p14="http://schemas.microsoft.com/office/powerpoint/2010/main" val="370790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C7CF-2AA5-8E82-624A-87C13F0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covid and happiness score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9B2A992-5CCF-710B-D129-FFF33668A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84" y="2941275"/>
            <a:ext cx="10029705" cy="1593402"/>
          </a:xfrm>
        </p:spPr>
      </p:pic>
    </p:spTree>
    <p:extLst>
      <p:ext uri="{BB962C8B-B14F-4D97-AF65-F5344CB8AC3E}">
        <p14:creationId xmlns:p14="http://schemas.microsoft.com/office/powerpoint/2010/main" val="425643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7F70-0681-B461-305B-3A9DD3C4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7804124" cy="511478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cases per 1M people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51A27-60B7-BEF6-080D-182F32943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31" y="1077999"/>
            <a:ext cx="7942029" cy="49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92A9-B0A9-2B66-4A5F-96332B60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206965" cy="777087"/>
          </a:xfrm>
        </p:spPr>
        <p:txBody>
          <a:bodyPr/>
          <a:lstStyle/>
          <a:p>
            <a:r>
              <a:rPr lang="en-US" dirty="0"/>
              <a:t>Total death per 1M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8173-E45E-C468-9995-3AEE088B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3FAFA-5EC8-3345-4D24-2A744E1B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80" y="1264457"/>
            <a:ext cx="8227239" cy="51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A412-2460-A149-5D8B-B886C243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Discussion about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2729-9837-C42B-C456-68C4FC1D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7" y="1705775"/>
            <a:ext cx="10465837" cy="4527073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200" dirty="0"/>
              <a:t>Happiness report 2020 and 2021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Ratings on happiness around the world relies on the 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Gallup World Poll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an annual survey conducted in more than 160 countries covering 99 per cent of the world's population. </a:t>
            </a:r>
          </a:p>
          <a:p>
            <a:pPr marL="201168" lvl="1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The happine</a:t>
            </a:r>
            <a:r>
              <a:rPr lang="en-US" sz="2400" dirty="0">
                <a:solidFill>
                  <a:srgbClr val="000000"/>
                </a:solidFill>
              </a:rPr>
              <a:t>ss score is valued based on the happiness score of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an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imaginary country </a:t>
            </a:r>
            <a:r>
              <a:rPr lang="en-US" sz="2400" dirty="0">
                <a:solidFill>
                  <a:srgbClr val="000000"/>
                </a:solidFill>
              </a:rPr>
              <a:t>that has the world's least-happy people as the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benchmark</a:t>
            </a:r>
            <a:r>
              <a:rPr lang="en-US" sz="2400" dirty="0">
                <a:solidFill>
                  <a:srgbClr val="000000"/>
                </a:solidFill>
              </a:rPr>
              <a:t> of it.</a:t>
            </a:r>
          </a:p>
          <a:p>
            <a:pPr marL="201168" lvl="1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each of 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six factors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(levels of GDP, life expectancy, generosity, social support, freedom, and corruption) is estimated to contribute to making life evaluations higher in each country</a:t>
            </a:r>
            <a:endParaRPr lang="en-US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365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1A2-B5EE-A331-8909-6EF6DE64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concerns and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EA3E-8D8C-1A72-64E1-D2AA3EEA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69874"/>
          </a:xfrm>
        </p:spPr>
        <p:txBody>
          <a:bodyPr>
            <a:normAutofit fontScale="85000" lnSpcReduction="20000"/>
          </a:bodyPr>
          <a:lstStyle/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1. survey/ </a:t>
            </a:r>
            <a:r>
              <a:rPr lang="en-US" sz="3600" dirty="0" err="1"/>
              <a:t>benmark</a:t>
            </a:r>
            <a:r>
              <a:rPr lang="en-US" sz="3600" dirty="0"/>
              <a:t> (fake country)/ missing some factors(hard to collect)/ big pictures/</a:t>
            </a:r>
          </a:p>
          <a:p>
            <a:r>
              <a:rPr lang="en-US" sz="3600" dirty="0"/>
              <a:t>2. data is not specific/ hard to find data yearly like this one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……….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440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7DC6-F02E-3BC2-0286-3BAF4ED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32BC-415F-4A73-6829-4254007B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2. covid datasets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Data collected on dates from Mar 2020 to May 2022 by web scraping by a programmer on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Variables: cases/ deaths/ tests/ populations/ countries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5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4D57-9597-5935-DB15-B578AC2B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examine?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B6E4-0557-FA9D-2762-62A98CCD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7701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Happiness report Itself: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The correlations between scores and six factors and covid factor as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levels of GDP, life expectancy, generosity, social support, freedom, and corruption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region differences in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Happiness report comparison for 2020 and 2021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812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AB12-926E-FF83-AC02-DA5B6B3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1F4C-DD59-6E49-E987-9F479B69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data order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1C113-B496-572B-1D09-F8779E04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87" y="4102839"/>
            <a:ext cx="4269368" cy="1450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2DC29-1079-CCB8-1EB7-272F13EE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755161"/>
            <a:ext cx="10335314" cy="6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AB12-926E-FF83-AC02-DA5B6B3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1F4C-DD59-6E49-E987-9F479B69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09" y="2237619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aesethic</a:t>
            </a:r>
            <a:r>
              <a:rPr lang="en-US" sz="3200" dirty="0"/>
              <a:t> and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horizontal adjustment/ vertical adjustment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Number on the right of the column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Coordinate flip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203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AB12-926E-FF83-AC02-DA5B6B39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25" y="99991"/>
            <a:ext cx="6547649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Top 50 happiness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1F4C-DD59-6E49-E987-9F479B69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D765D-659C-54AE-F06B-AA5F7DB3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31" y="802294"/>
            <a:ext cx="9078064" cy="55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5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AB12-926E-FF83-AC02-DA5B6B39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01580" cy="929354"/>
          </a:xfrm>
        </p:spPr>
        <p:txBody>
          <a:bodyPr/>
          <a:lstStyle/>
          <a:p>
            <a:r>
              <a:rPr lang="en-US" dirty="0"/>
              <a:t>The relationships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C99C757-A2E9-D13D-5A77-5EBBE7132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4" y="839556"/>
            <a:ext cx="9523334" cy="5794708"/>
          </a:xfrm>
        </p:spPr>
      </p:pic>
    </p:spTree>
    <p:extLst>
      <p:ext uri="{BB962C8B-B14F-4D97-AF65-F5344CB8AC3E}">
        <p14:creationId xmlns:p14="http://schemas.microsoft.com/office/powerpoint/2010/main" val="284308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AB12-926E-FF83-AC02-DA5B6B39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3607"/>
            <a:ext cx="10058400" cy="1450757"/>
          </a:xfrm>
        </p:spPr>
        <p:txBody>
          <a:bodyPr/>
          <a:lstStyle/>
          <a:p>
            <a:r>
              <a:rPr lang="en-US" dirty="0"/>
              <a:t>Building linear model to show residual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7DF144-85EF-B4EA-9C2A-F8E4F4E68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28178"/>
            <a:ext cx="9677400" cy="155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76A72-FFB3-4E48-BE02-8085FC677F08}"/>
              </a:ext>
            </a:extLst>
          </p:cNvPr>
          <p:cNvSpPr txBox="1"/>
          <p:nvPr/>
        </p:nvSpPr>
        <p:spPr>
          <a:xfrm>
            <a:off x="2988014" y="5116748"/>
            <a:ext cx="672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 this model is fitting well… </a:t>
            </a:r>
          </a:p>
        </p:txBody>
      </p:sp>
    </p:spTree>
    <p:extLst>
      <p:ext uri="{BB962C8B-B14F-4D97-AF65-F5344CB8AC3E}">
        <p14:creationId xmlns:p14="http://schemas.microsoft.com/office/powerpoint/2010/main" val="39065671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50</TotalTime>
  <Words>344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Wingdings</vt:lpstr>
      <vt:lpstr>Retrospect</vt:lpstr>
      <vt:lpstr> Happiness report and Covid data in the world</vt:lpstr>
      <vt:lpstr>Discussion about datasets</vt:lpstr>
      <vt:lpstr>Discussion about datasets</vt:lpstr>
      <vt:lpstr>What I want to examine?</vt:lpstr>
      <vt:lpstr>Data wrangling</vt:lpstr>
      <vt:lpstr>Data wrangling</vt:lpstr>
      <vt:lpstr>Top 50 happiness countries</vt:lpstr>
      <vt:lpstr>The relationships</vt:lpstr>
      <vt:lpstr>Building linear model to show residual plot</vt:lpstr>
      <vt:lpstr>PowerPoint Presentation</vt:lpstr>
      <vt:lpstr>Regional difference on scores</vt:lpstr>
      <vt:lpstr>Data processing </vt:lpstr>
      <vt:lpstr>Data wrangling</vt:lpstr>
      <vt:lpstr>Data wrangling</vt:lpstr>
      <vt:lpstr>Grouped bar chart</vt:lpstr>
      <vt:lpstr>PowerPoint Presentation</vt:lpstr>
      <vt:lpstr>covid and happiness score</vt:lpstr>
      <vt:lpstr>Total cases per 1M people</vt:lpstr>
      <vt:lpstr>Total death per 1M people</vt:lpstr>
      <vt:lpstr>Ethical concerns and shortcomings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Zhipeng</dc:creator>
  <cp:lastModifiedBy>Chen Zhipeng</cp:lastModifiedBy>
  <cp:revision>1</cp:revision>
  <dcterms:created xsi:type="dcterms:W3CDTF">2022-05-04T11:24:23Z</dcterms:created>
  <dcterms:modified xsi:type="dcterms:W3CDTF">2022-05-04T13:33:10Z</dcterms:modified>
</cp:coreProperties>
</file>