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1" r:id="rId3"/>
    <p:sldId id="378" r:id="rId4"/>
    <p:sldId id="451" r:id="rId5"/>
    <p:sldId id="456" r:id="rId6"/>
    <p:sldId id="457" r:id="rId7"/>
    <p:sldId id="459" r:id="rId8"/>
    <p:sldId id="458" r:id="rId9"/>
    <p:sldId id="461" r:id="rId10"/>
    <p:sldId id="449" r:id="rId11"/>
    <p:sldId id="450" r:id="rId12"/>
    <p:sldId id="460" r:id="rId13"/>
    <p:sldId id="462" r:id="rId14"/>
    <p:sldId id="455" r:id="rId15"/>
    <p:sldId id="408" r:id="rId16"/>
  </p:sldIdLst>
  <p:sldSz cx="9144000" cy="6858000" type="screen4x3"/>
  <p:notesSz cx="9939338" cy="680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AE27A4-8F2F-41B9-8AD8-550EBFB6C06B}" v="1" dt="2020-03-02T01:26:24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2" autoAdjust="0"/>
    <p:restoredTop sz="89776" autoAdjust="0"/>
  </p:normalViewPr>
  <p:slideViewPr>
    <p:cSldViewPr>
      <p:cViewPr varScale="1">
        <p:scale>
          <a:sx n="95" d="100"/>
          <a:sy n="95" d="100"/>
        </p:scale>
        <p:origin x="1071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762" y="-96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peng" userId="466604c9-ae1e-4d5c-a381-1bfed1164ff8" providerId="ADAL" clId="{ADAE27A4-8F2F-41B9-8AD8-550EBFB6C06B}"/>
    <pc:docChg chg="undo modSld">
      <pc:chgData name="Zhipeng" userId="466604c9-ae1e-4d5c-a381-1bfed1164ff8" providerId="ADAL" clId="{ADAE27A4-8F2F-41B9-8AD8-550EBFB6C06B}" dt="2020-03-02T01:26:31.043" v="38" actId="1076"/>
      <pc:docMkLst>
        <pc:docMk/>
      </pc:docMkLst>
      <pc:sldChg chg="addSp delSp modSp">
        <pc:chgData name="Zhipeng" userId="466604c9-ae1e-4d5c-a381-1bfed1164ff8" providerId="ADAL" clId="{ADAE27A4-8F2F-41B9-8AD8-550EBFB6C06B}" dt="2020-03-02T01:26:31.043" v="38" actId="1076"/>
        <pc:sldMkLst>
          <pc:docMk/>
          <pc:sldMk cId="4069325914" sldId="456"/>
        </pc:sldMkLst>
        <pc:inkChg chg="add del">
          <ac:chgData name="Zhipeng" userId="466604c9-ae1e-4d5c-a381-1bfed1164ff8" providerId="ADAL" clId="{ADAE27A4-8F2F-41B9-8AD8-550EBFB6C06B}" dt="2020-03-02T01:25:58.146" v="1" actId="9405"/>
          <ac:inkMkLst>
            <pc:docMk/>
            <pc:sldMk cId="4069325914" sldId="456"/>
            <ac:inkMk id="5" creationId="{F0BAAF55-CB6D-405C-B2CA-29E9A2A8BEE0}"/>
          </ac:inkMkLst>
        </pc:inkChg>
        <pc:inkChg chg="add del">
          <ac:chgData name="Zhipeng" userId="466604c9-ae1e-4d5c-a381-1bfed1164ff8" providerId="ADAL" clId="{ADAE27A4-8F2F-41B9-8AD8-550EBFB6C06B}" dt="2020-03-02T01:26:03.951" v="3" actId="9405"/>
          <ac:inkMkLst>
            <pc:docMk/>
            <pc:sldMk cId="4069325914" sldId="456"/>
            <ac:inkMk id="6" creationId="{47FF0D75-638B-427E-83B9-4491E57F1716}"/>
          </ac:inkMkLst>
        </pc:inkChg>
        <pc:inkChg chg="add del">
          <ac:chgData name="Zhipeng" userId="466604c9-ae1e-4d5c-a381-1bfed1164ff8" providerId="ADAL" clId="{ADAE27A4-8F2F-41B9-8AD8-550EBFB6C06B}" dt="2020-03-02T01:26:15.027" v="25" actId="9405"/>
          <ac:inkMkLst>
            <pc:docMk/>
            <pc:sldMk cId="4069325914" sldId="456"/>
            <ac:inkMk id="7" creationId="{1904C637-C609-4D72-A96B-6DB71FAB7087}"/>
          </ac:inkMkLst>
        </pc:inkChg>
        <pc:inkChg chg="add del">
          <ac:chgData name="Zhipeng" userId="466604c9-ae1e-4d5c-a381-1bfed1164ff8" providerId="ADAL" clId="{ADAE27A4-8F2F-41B9-8AD8-550EBFB6C06B}" dt="2020-03-02T01:26:14.572" v="24" actId="9405"/>
          <ac:inkMkLst>
            <pc:docMk/>
            <pc:sldMk cId="4069325914" sldId="456"/>
            <ac:inkMk id="8" creationId="{AF0ED8AB-8F29-4762-92DB-CB8734F599C5}"/>
          </ac:inkMkLst>
        </pc:inkChg>
        <pc:inkChg chg="add del">
          <ac:chgData name="Zhipeng" userId="466604c9-ae1e-4d5c-a381-1bfed1164ff8" providerId="ADAL" clId="{ADAE27A4-8F2F-41B9-8AD8-550EBFB6C06B}" dt="2020-03-02T01:26:14.339" v="23" actId="9405"/>
          <ac:inkMkLst>
            <pc:docMk/>
            <pc:sldMk cId="4069325914" sldId="456"/>
            <ac:inkMk id="9" creationId="{88E3B390-7831-4E59-A128-6FA3BA3E5166}"/>
          </ac:inkMkLst>
        </pc:inkChg>
        <pc:inkChg chg="add del">
          <ac:chgData name="Zhipeng" userId="466604c9-ae1e-4d5c-a381-1bfed1164ff8" providerId="ADAL" clId="{ADAE27A4-8F2F-41B9-8AD8-550EBFB6C06B}" dt="2020-03-02T01:26:14.122" v="22" actId="9405"/>
          <ac:inkMkLst>
            <pc:docMk/>
            <pc:sldMk cId="4069325914" sldId="456"/>
            <ac:inkMk id="10" creationId="{C9E37A1F-9124-4724-A937-7EA22BB748D5}"/>
          </ac:inkMkLst>
        </pc:inkChg>
        <pc:inkChg chg="add del">
          <ac:chgData name="Zhipeng" userId="466604c9-ae1e-4d5c-a381-1bfed1164ff8" providerId="ADAL" clId="{ADAE27A4-8F2F-41B9-8AD8-550EBFB6C06B}" dt="2020-03-02T01:26:13.915" v="21" actId="9405"/>
          <ac:inkMkLst>
            <pc:docMk/>
            <pc:sldMk cId="4069325914" sldId="456"/>
            <ac:inkMk id="11" creationId="{701F612C-C17F-49E8-BFAA-6C3A26184873}"/>
          </ac:inkMkLst>
        </pc:inkChg>
        <pc:inkChg chg="add del">
          <ac:chgData name="Zhipeng" userId="466604c9-ae1e-4d5c-a381-1bfed1164ff8" providerId="ADAL" clId="{ADAE27A4-8F2F-41B9-8AD8-550EBFB6C06B}" dt="2020-03-02T01:26:13.677" v="20" actId="9405"/>
          <ac:inkMkLst>
            <pc:docMk/>
            <pc:sldMk cId="4069325914" sldId="456"/>
            <ac:inkMk id="12" creationId="{AE1BB56F-62C5-49AD-9F32-88873FF5B03D}"/>
          </ac:inkMkLst>
        </pc:inkChg>
        <pc:inkChg chg="add del">
          <ac:chgData name="Zhipeng" userId="466604c9-ae1e-4d5c-a381-1bfed1164ff8" providerId="ADAL" clId="{ADAE27A4-8F2F-41B9-8AD8-550EBFB6C06B}" dt="2020-03-02T01:26:13.472" v="19" actId="9405"/>
          <ac:inkMkLst>
            <pc:docMk/>
            <pc:sldMk cId="4069325914" sldId="456"/>
            <ac:inkMk id="13" creationId="{1B7A63D5-0ED9-4F84-8117-C3F1135C193A}"/>
          </ac:inkMkLst>
        </pc:inkChg>
        <pc:inkChg chg="add del">
          <ac:chgData name="Zhipeng" userId="466604c9-ae1e-4d5c-a381-1bfed1164ff8" providerId="ADAL" clId="{ADAE27A4-8F2F-41B9-8AD8-550EBFB6C06B}" dt="2020-03-02T01:26:13.304" v="18" actId="9405"/>
          <ac:inkMkLst>
            <pc:docMk/>
            <pc:sldMk cId="4069325914" sldId="456"/>
            <ac:inkMk id="14" creationId="{A594642A-ADF7-43C6-8D10-2593F8D9A220}"/>
          </ac:inkMkLst>
        </pc:inkChg>
        <pc:inkChg chg="add del">
          <ac:chgData name="Zhipeng" userId="466604c9-ae1e-4d5c-a381-1bfed1164ff8" providerId="ADAL" clId="{ADAE27A4-8F2F-41B9-8AD8-550EBFB6C06B}" dt="2020-03-02T01:26:13.084" v="17" actId="9405"/>
          <ac:inkMkLst>
            <pc:docMk/>
            <pc:sldMk cId="4069325914" sldId="456"/>
            <ac:inkMk id="15" creationId="{CAB25A80-361A-44E9-AB29-21085C87FC59}"/>
          </ac:inkMkLst>
        </pc:inkChg>
        <pc:inkChg chg="add del">
          <ac:chgData name="Zhipeng" userId="466604c9-ae1e-4d5c-a381-1bfed1164ff8" providerId="ADAL" clId="{ADAE27A4-8F2F-41B9-8AD8-550EBFB6C06B}" dt="2020-03-02T01:26:12.704" v="16" actId="9405"/>
          <ac:inkMkLst>
            <pc:docMk/>
            <pc:sldMk cId="4069325914" sldId="456"/>
            <ac:inkMk id="16" creationId="{7E797F10-912B-48ED-B0BF-1C440FA0F962}"/>
          </ac:inkMkLst>
        </pc:inkChg>
        <pc:inkChg chg="add del">
          <ac:chgData name="Zhipeng" userId="466604c9-ae1e-4d5c-a381-1bfed1164ff8" providerId="ADAL" clId="{ADAE27A4-8F2F-41B9-8AD8-550EBFB6C06B}" dt="2020-03-02T01:26:12.106" v="15" actId="9405"/>
          <ac:inkMkLst>
            <pc:docMk/>
            <pc:sldMk cId="4069325914" sldId="456"/>
            <ac:inkMk id="17" creationId="{F05F66CF-DE7A-457A-A72F-5D501BE6939E}"/>
          </ac:inkMkLst>
        </pc:inkChg>
        <pc:inkChg chg="add del">
          <ac:chgData name="Zhipeng" userId="466604c9-ae1e-4d5c-a381-1bfed1164ff8" providerId="ADAL" clId="{ADAE27A4-8F2F-41B9-8AD8-550EBFB6C06B}" dt="2020-03-02T01:26:19.003" v="27" actId="9405"/>
          <ac:inkMkLst>
            <pc:docMk/>
            <pc:sldMk cId="4069325914" sldId="456"/>
            <ac:inkMk id="18" creationId="{2E3616BD-515A-496C-904A-E791806842FB}"/>
          </ac:inkMkLst>
        </pc:inkChg>
        <pc:inkChg chg="add del">
          <ac:chgData name="Zhipeng" userId="466604c9-ae1e-4d5c-a381-1bfed1164ff8" providerId="ADAL" clId="{ADAE27A4-8F2F-41B9-8AD8-550EBFB6C06B}" dt="2020-03-02T01:26:24.462" v="37"/>
          <ac:inkMkLst>
            <pc:docMk/>
            <pc:sldMk cId="4069325914" sldId="456"/>
            <ac:inkMk id="19" creationId="{F1B92012-09EB-4EC4-8C10-9A28974B9BF9}"/>
          </ac:inkMkLst>
        </pc:inkChg>
        <pc:inkChg chg="add del">
          <ac:chgData name="Zhipeng" userId="466604c9-ae1e-4d5c-a381-1bfed1164ff8" providerId="ADAL" clId="{ADAE27A4-8F2F-41B9-8AD8-550EBFB6C06B}" dt="2020-03-02T01:26:24.462" v="37"/>
          <ac:inkMkLst>
            <pc:docMk/>
            <pc:sldMk cId="4069325914" sldId="456"/>
            <ac:inkMk id="20" creationId="{89767491-7C1A-4581-9E3D-59DD3DAD0097}"/>
          </ac:inkMkLst>
        </pc:inkChg>
        <pc:inkChg chg="add del">
          <ac:chgData name="Zhipeng" userId="466604c9-ae1e-4d5c-a381-1bfed1164ff8" providerId="ADAL" clId="{ADAE27A4-8F2F-41B9-8AD8-550EBFB6C06B}" dt="2020-03-02T01:26:24.462" v="37"/>
          <ac:inkMkLst>
            <pc:docMk/>
            <pc:sldMk cId="4069325914" sldId="456"/>
            <ac:inkMk id="21" creationId="{9DC731E8-026A-4086-9703-2D684F3244D6}"/>
          </ac:inkMkLst>
        </pc:inkChg>
        <pc:inkChg chg="add del">
          <ac:chgData name="Zhipeng" userId="466604c9-ae1e-4d5c-a381-1bfed1164ff8" providerId="ADAL" clId="{ADAE27A4-8F2F-41B9-8AD8-550EBFB6C06B}" dt="2020-03-02T01:26:24.462" v="37"/>
          <ac:inkMkLst>
            <pc:docMk/>
            <pc:sldMk cId="4069325914" sldId="456"/>
            <ac:inkMk id="22" creationId="{77F9405B-F80F-4B16-9114-4D1BDB3F03B5}"/>
          </ac:inkMkLst>
        </pc:inkChg>
        <pc:inkChg chg="add del">
          <ac:chgData name="Zhipeng" userId="466604c9-ae1e-4d5c-a381-1bfed1164ff8" providerId="ADAL" clId="{ADAE27A4-8F2F-41B9-8AD8-550EBFB6C06B}" dt="2020-03-02T01:26:24.462" v="37"/>
          <ac:inkMkLst>
            <pc:docMk/>
            <pc:sldMk cId="4069325914" sldId="456"/>
            <ac:inkMk id="23" creationId="{03CD50BE-CD61-4ED2-A410-B5923F62C24B}"/>
          </ac:inkMkLst>
        </pc:inkChg>
        <pc:inkChg chg="add del">
          <ac:chgData name="Zhipeng" userId="466604c9-ae1e-4d5c-a381-1bfed1164ff8" providerId="ADAL" clId="{ADAE27A4-8F2F-41B9-8AD8-550EBFB6C06B}" dt="2020-03-02T01:26:24.462" v="37"/>
          <ac:inkMkLst>
            <pc:docMk/>
            <pc:sldMk cId="4069325914" sldId="456"/>
            <ac:inkMk id="24" creationId="{62F3BA05-D5EB-4C3D-9391-59DD0C4B8588}"/>
          </ac:inkMkLst>
        </pc:inkChg>
        <pc:inkChg chg="add del">
          <ac:chgData name="Zhipeng" userId="466604c9-ae1e-4d5c-a381-1bfed1164ff8" providerId="ADAL" clId="{ADAE27A4-8F2F-41B9-8AD8-550EBFB6C06B}" dt="2020-03-02T01:26:24.462" v="37"/>
          <ac:inkMkLst>
            <pc:docMk/>
            <pc:sldMk cId="4069325914" sldId="456"/>
            <ac:inkMk id="25" creationId="{A7B802CA-B366-401D-A1EC-22E81A23CE68}"/>
          </ac:inkMkLst>
        </pc:inkChg>
        <pc:inkChg chg="add del">
          <ac:chgData name="Zhipeng" userId="466604c9-ae1e-4d5c-a381-1bfed1164ff8" providerId="ADAL" clId="{ADAE27A4-8F2F-41B9-8AD8-550EBFB6C06B}" dt="2020-03-02T01:26:24.462" v="37"/>
          <ac:inkMkLst>
            <pc:docMk/>
            <pc:sldMk cId="4069325914" sldId="456"/>
            <ac:inkMk id="26" creationId="{8748C069-A840-4CC9-A7AF-3647004DCF7C}"/>
          </ac:inkMkLst>
        </pc:inkChg>
        <pc:inkChg chg="add del">
          <ac:chgData name="Zhipeng" userId="466604c9-ae1e-4d5c-a381-1bfed1164ff8" providerId="ADAL" clId="{ADAE27A4-8F2F-41B9-8AD8-550EBFB6C06B}" dt="2020-03-02T01:26:24.462" v="37"/>
          <ac:inkMkLst>
            <pc:docMk/>
            <pc:sldMk cId="4069325914" sldId="456"/>
            <ac:inkMk id="27" creationId="{13CA3410-871D-4637-BB4E-605949EE9645}"/>
          </ac:inkMkLst>
        </pc:inkChg>
        <pc:inkChg chg="add mod">
          <ac:chgData name="Zhipeng" userId="466604c9-ae1e-4d5c-a381-1bfed1164ff8" providerId="ADAL" clId="{ADAE27A4-8F2F-41B9-8AD8-550EBFB6C06B}" dt="2020-03-02T01:26:31.043" v="38" actId="1076"/>
          <ac:inkMkLst>
            <pc:docMk/>
            <pc:sldMk cId="4069325914" sldId="456"/>
            <ac:inkMk id="28" creationId="{523F3ED9-6DA3-4013-B0D4-90A729BBD011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6737" cy="3403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0284" y="0"/>
            <a:ext cx="4306737" cy="3403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3DD2A-1CCE-4A5A-9A06-5D0360B7F704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5808"/>
            <a:ext cx="4306737" cy="3403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0284" y="6465808"/>
            <a:ext cx="4306737" cy="3403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6E2DC-0B1E-4FCD-932F-E7181E916F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81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2T01:26:20.2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952 0,'0'7,"0"3,-2 1,-4 9,-7 20,-9 29,-10 34,-17 42,-20 48,-21 51,-18 46,-13 30,-4 8,5-11,11-31,23-65</inkml:trace>
  <inkml:trace contextRef="#ctx0" brushRef="#br0" timeOffset="385.825">938 321,'16'-11,"-14"9,-1 1,1-1,0 1,-1 0,1 0,0 0,0 0,0 0,0 0,1 0,-2 1,0 0,0 0,0 0,0 1,0-1,0 0,0 0,0 1,0-1,0 0,0 1,0-1,0 1,0 0,0-1,-1 1,1 0,0-1,0 1,-1 0,1 0,0-1,-1 1,1 0,-1 0,1 0,6 12,0 0,-1 0,0 0,-1 1,3 12,15 54,-3 1,7 76,7 170,-9-27,48 507,-64-729</inkml:trace>
  <inkml:trace contextRef="#ctx0" brushRef="#br0" timeOffset="717.693">310 1828,'0'0,"0"0,0 0,0 0,0 0,2 0,11-3,22-4,33-12,36-12,29-9,21-9,9-4,-23 6</inkml:trace>
  <inkml:trace contextRef="#ctx0" brushRef="#br0" timeOffset="1389.609">2892 280,'-6'2,"1"0,-1 0,0 0,-2 0,-22 7,-90 44,-71 47,125-65,63-34,-261 143,8 14,239-147,0 1,1 0,1 1,0 1,-1 3,14-15,0 0,0 1,0-1,0 1,1-1,-1 1,1 0,0-1,0 1,0 0,0 0,0 0,1 0,-1 0,1 0,0 0,0 2,0-2,1 0,0 1,0-1,1 1,-1-1,1 0,-1 0,1 0,0 0,0 0,0 0,0-1,1 1,-1-1,2 2,15 12,2-2,-1 1,1-2,1-1,22 9,61 27,70 19,115 27,63 23,-348-115,23 8,-1 1,0 1,-1 2,15 9,-34-18,0 1,0 0,0 0,-1 0,1 1,-2 0,5 5,-7-6,0-1,0 1,0 0,-1-1,0 1,0 0,0 1,-1-1,0 0,0 0,0 5,-1-1,0-1,-1 0,0 0,-1 0,1 0,-2 0,1 0,-1-1,-1 1,1-1,-2 1,-2 3,0-1,-1 0,0 0,-1-1,0 0,0-1,-4 3,-11 7,-1-1,-1-1,-1-1,0-2,-1-1,-9 3,-39 13,-1-4,-2-4,0-2,-1-4,0-4,-1-3,-64-3,76-7</inkml:trace>
  <inkml:trace contextRef="#ctx0" brushRef="#br0" timeOffset="1852.419">4092 726,'9'0,"-19"1,-15 1,1 4,1 2,-1 0,2 1,-1 1,2 1,-1 1,-16 13,-4 5,2 3,1 0,-7 11,4-1,2 1,2 3,-24 38,43-56,1 1,2 1,1 0,2 1,0 0,3 1,-2 9,9-25,0 1,1-1,0 1,1 0,2-1,-1 1,2 0,0-1,2 1,0-1,0 0,2 0,0 0,1-1,0 0,1 0,1-1,1 0,0-1,1 0,6 5,3 2,1-2,1-1,1-1,0 0,1-2,1-1,0-1,1-1,1-1,22 6,-13-6,0-3,1-1,0-1,1-2,-1-2,1-1,35-4,52-14,-125 17</inkml:trace>
  <inkml:trace contextRef="#ctx0" brushRef="#br0" timeOffset="2225.494">4970 516,'3'0,"0"0,0 0,0 0,-2-2,0-3,2-4,8-4,13-8,17-6,19-5,17-1,10 1,5 0,0 4,-14 6</inkml:trace>
  <inkml:trace contextRef="#ctx0" brushRef="#br0" timeOffset="2574.784">5639 489,'0'2,"-2"1,-4 0,-2-1,-3 5,-2 7,0 12,-1 15,-1 19,0 27,1 23,2 20,1 7,0 1,-1 1,0-2,1-24</inkml:trace>
  <inkml:trace contextRef="#ctx0" brushRef="#br0" timeOffset="2905.426">4928 2315,'3'0,"-2"1,-1-1,1 0,-1 0,0 0,1 0,-1 0,1 0,-1 0,1-1,-1 1,1 0,-1 0,0 0,1 0,-1 0,1-1,-1 1,0 0,1 0,-1-1,1 1,-1 0,0-1,0 1,1 0,-1-1,0 1,1 0,-1-1,3-2,0 1,0 0,0 0,0 0,0 0,1 1,-1-1,0 1,1 0,-1 0,1 0,0 1,3-1,3-1,44-9,1 3,6 2,116-5,-112 8,510-13,-463 15</inkml:trace>
  <inkml:trace contextRef="#ctx0" brushRef="#br0" timeOffset="3342.297">6170 782,'0'-2,"1"0,-1 0,1 1,-1-1,1 0,0 0,-1 1,1-1,0 1,0-1,0 1,0-1,1 1,-1 0,0 0,0-1,1 1,-1 0,1 0,-1 0,1 0,0 0,0 0,89-57,85-41,-133 76,622-294,-659 315,-6 1,1 1,-1 0,1-1,-1 1,1 0,-1 0,1-1,0 1,-1 0,1 0,-1 0,1 0,0 0,-1 0,1 0,-1 0,1 0,0 0,-2 14,-5 28,3 1,1-1,2 2,0-2,-1 389,-3 130,-4-388,3-120,-2-1,-6 19,6-43,0-1,-2-1,-1 1,-2-1,-2 3,4-12,0 0,-1-1,-1 0,0-1,-1 0,-1-1,-14 11,2-5,-1-1,-1-1,-1-1,0-2,-30 12,21-13,0-1,-1-2,0-2,-28 3,61-11,-1 0,0 0,1-1,-1 0,1 0,-1 0,0-1,1 0,-5-1,11 2,0 0,-1 0,1 0,0 0,0 0,-1-1,1 1,0 0,0 0,-1 0,1 0,0 0,0 0,-1-1,1 1,0 0,0 0,0 0,-1-1,1 1,0 0,0 0,0-1,0 1,0 0,-1 0,1-1,0 1,0 0,0-1,0 1,0 0,0 0,0-1,0 1,0 0,0 0,0-1,0 1,0 0,0-1,1 1,-1 0,0 0,0-1,0 1,0 0,0 0,1-1,-1 1,0 0,0 0,0 0,1-1,3-2,0 0,0 0,1 1,-1-1,1 1,0 0,2 0,89-31,61-10,53-7,718-145,-497 108,-206 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/>
          <a:lstStyle>
            <a:lvl1pPr algn="r">
              <a:defRPr sz="1300"/>
            </a:lvl1pPr>
          </a:lstStyle>
          <a:p>
            <a:fld id="{660A4844-21CA-489C-8F25-BDDC408EADF7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9" tIns="47839" rIns="95679" bIns="4783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</p:spPr>
        <p:txBody>
          <a:bodyPr vert="horz" lIns="95679" tIns="47839" rIns="95679" bIns="4783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5659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 anchor="b"/>
          <a:lstStyle>
            <a:lvl1pPr algn="r">
              <a:defRPr sz="1300"/>
            </a:lvl1pPr>
          </a:lstStyle>
          <a:p>
            <a:fld id="{133618EC-0EDB-459C-872A-6ADFE1E6C8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5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618EC-0EDB-459C-872A-6ADFE1E6C85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6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They're </a:t>
            </a:r>
            <a:r>
              <a:rPr lang="en-AU" baseline="0" dirty="0"/>
              <a:t>integer literals; some are formatted to look like characters.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618EC-0EDB-459C-872A-6ADFE1E6C85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84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! Explore the upper and lower bounds of these types and how big they are !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618EC-0EDB-459C-872A-6ADFE1E6C85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85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They're </a:t>
            </a:r>
            <a:r>
              <a:rPr lang="en-AU" baseline="0" dirty="0"/>
              <a:t>double precision floating point literals.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618EC-0EDB-459C-872A-6ADFE1E6C85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84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! And don't forget mixed mode when demonstrating these !</a:t>
            </a:r>
            <a:br>
              <a:rPr lang="en-AU" dirty="0"/>
            </a:b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618EC-0EDB-459C-872A-6ADFE1E6C85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19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44463"/>
            <a:ext cx="1837405" cy="5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67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95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640960" cy="994122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5740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251520" y="6368979"/>
            <a:ext cx="6696744" cy="365125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</a:defRPr>
            </a:lvl1pPr>
          </a:lstStyle>
          <a:p>
            <a:fld id="{075EFFBC-850F-4343-B407-EE61201EB0E9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075" y="6165304"/>
            <a:ext cx="1837405" cy="5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32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08" y="6165304"/>
            <a:ext cx="1837405" cy="5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2313" y="635635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075EFFBC-850F-4343-B407-EE61201EB0E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874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66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9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416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352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33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56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52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075EFFBC-850F-4343-B407-EE61201EB0E9}" type="slidenum">
              <a:rPr lang="en-AU" smtClean="0"/>
              <a:pPr algn="l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378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c+switch+statement" TargetMode="External"/><Relationship Id="rId2" Type="http://schemas.openxmlformats.org/officeDocument/2006/relationships/hyperlink" Target="https://www.google.com/search?q=c+if+state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search?q=australian+tax+calcula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qut.eblib.com.au/patron/FullRecord.aspx?p=74126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" TargetMode="External"/><Relationship Id="rId2" Type="http://schemas.openxmlformats.org/officeDocument/2006/relationships/hyperlink" Target="https://en.wikipedia.org/wiki/C_standard_libr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linux.com/TUTORIALS/GDB-Command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Topic 2 - Computing values and making decisions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CAB202 – Microprocessors and Digital Systems</a:t>
            </a:r>
          </a:p>
          <a:p>
            <a:r>
              <a:rPr lang="en-AU" sz="2000" dirty="0"/>
              <a:t>Unit Coordinator: Lawrence Buckingham</a:t>
            </a:r>
          </a:p>
          <a:p>
            <a:r>
              <a:rPr lang="en-AU" sz="2000" dirty="0"/>
              <a:t>Lecturer: Luis Mejias Alvarez</a:t>
            </a:r>
          </a:p>
        </p:txBody>
      </p:sp>
    </p:spTree>
    <p:extLst>
      <p:ext uri="{BB962C8B-B14F-4D97-AF65-F5344CB8AC3E}">
        <p14:creationId xmlns:p14="http://schemas.microsoft.com/office/powerpoint/2010/main" val="314683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Temperature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742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Area of a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470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Making decisions: if,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Online reference material</a:t>
            </a:r>
            <a:endParaRPr lang="en-AU" dirty="0">
              <a:hlinkClick r:id="rId2"/>
            </a:endParaRPr>
          </a:p>
          <a:p>
            <a:pPr lvl="1"/>
            <a:r>
              <a:rPr lang="en-AU" dirty="0">
                <a:hlinkClick r:id="rId2"/>
              </a:rPr>
              <a:t>https://www.google.com/search?q=c+if+statement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https://www.google.com/search?q=c+switch+statement</a:t>
            </a:r>
            <a:endParaRPr lang="en-AU" dirty="0">
              <a:hlinkClick r:id="rId4"/>
            </a:endParaRPr>
          </a:p>
          <a:p>
            <a:r>
              <a:rPr lang="en-AU" dirty="0"/>
              <a:t>Live data for a good worked example</a:t>
            </a:r>
          </a:p>
          <a:p>
            <a:pPr lvl="1"/>
            <a:r>
              <a:rPr lang="en-AU" dirty="0">
                <a:hlinkClick r:id="rId4"/>
              </a:rPr>
              <a:t>https://www.google.com/search?q=australian+tax+calculation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24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== != &lt; &lt;= &gt; &gt;=</a:t>
            </a:r>
          </a:p>
          <a:p>
            <a:pPr marL="0" indent="0" algn="ctr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&amp;&amp; || !</a:t>
            </a:r>
          </a:p>
          <a:p>
            <a:pPr marL="0" indent="0" algn="ctr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?: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435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info: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 reference library: </a:t>
            </a:r>
            <a:r>
              <a:rPr lang="en-AU" dirty="0">
                <a:hlinkClick r:id="rId2"/>
              </a:rPr>
              <a:t>http://www.cplusplus.com/reference/cstdio/</a:t>
            </a:r>
            <a:endParaRPr lang="en-AU" dirty="0"/>
          </a:p>
          <a:p>
            <a:r>
              <a:rPr lang="en-AU" dirty="0"/>
              <a:t>Books.</a:t>
            </a:r>
          </a:p>
          <a:p>
            <a:r>
              <a:rPr lang="en-AU" dirty="0"/>
              <a:t>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733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996952"/>
            <a:ext cx="8640960" cy="994122"/>
          </a:xfrm>
        </p:spPr>
        <p:txBody>
          <a:bodyPr/>
          <a:lstStyle/>
          <a:p>
            <a:r>
              <a:rPr lang="en-AU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097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4857403"/>
          </a:xfrm>
        </p:spPr>
        <p:txBody>
          <a:bodyPr>
            <a:normAutofit/>
          </a:bodyPr>
          <a:lstStyle/>
          <a:p>
            <a:r>
              <a:rPr lang="en-AU" dirty="0"/>
              <a:t>Steve </a:t>
            </a:r>
            <a:r>
              <a:rPr lang="en-AU" dirty="0" err="1"/>
              <a:t>Oualline</a:t>
            </a:r>
            <a:r>
              <a:rPr lang="en-AU" dirty="0"/>
              <a:t>, </a:t>
            </a:r>
            <a:r>
              <a:rPr lang="en-AU" i="1" dirty="0"/>
              <a:t>Practical C Programming</a:t>
            </a:r>
            <a:r>
              <a:rPr lang="en-AU" dirty="0"/>
              <a:t>, 3</a:t>
            </a:r>
            <a:r>
              <a:rPr lang="en-AU" baseline="30000" dirty="0"/>
              <a:t>rd</a:t>
            </a:r>
            <a:r>
              <a:rPr lang="en-AU" dirty="0"/>
              <a:t> Ed.</a:t>
            </a:r>
          </a:p>
          <a:p>
            <a:pPr lvl="1"/>
            <a:r>
              <a:rPr lang="en-AU" dirty="0"/>
              <a:t>eBook: </a:t>
            </a:r>
            <a:r>
              <a:rPr lang="en-AU" sz="2000" u="sng" dirty="0">
                <a:hlinkClick r:id="rId2"/>
              </a:rPr>
              <a:t>http://QUT.eblib.com.au/patron/FullRecord.aspx?p=741263</a:t>
            </a:r>
            <a:endParaRPr lang="en-AU" u="sng" dirty="0"/>
          </a:p>
          <a:p>
            <a:r>
              <a:rPr lang="en-AU" dirty="0"/>
              <a:t>Refer to Chapters:</a:t>
            </a:r>
          </a:p>
          <a:p>
            <a:pPr lvl="1"/>
            <a:r>
              <a:rPr lang="en-AU" dirty="0"/>
              <a:t>4. Basic Declarations and Expressions</a:t>
            </a:r>
          </a:p>
          <a:p>
            <a:pPr lvl="1"/>
            <a:r>
              <a:rPr lang="en-AU" dirty="0"/>
              <a:t>5. Arrays, Qualifiers, and Reading Numbers</a:t>
            </a:r>
          </a:p>
          <a:p>
            <a:pPr lvl="1"/>
            <a:r>
              <a:rPr lang="en-AU" dirty="0"/>
              <a:t>6. Decision and Control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31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>
            <a:normAutofit/>
          </a:bodyPr>
          <a:lstStyle/>
          <a:p>
            <a:r>
              <a:rPr lang="en-AU" dirty="0"/>
              <a:t>For everyday use:</a:t>
            </a:r>
          </a:p>
          <a:p>
            <a:pPr lvl="1"/>
            <a:r>
              <a:rPr lang="en-AU" dirty="0"/>
              <a:t>C Standard Library Reference:</a:t>
            </a:r>
          </a:p>
          <a:p>
            <a:pPr lvl="2"/>
            <a:r>
              <a:rPr lang="en-AU" sz="2000" dirty="0">
                <a:hlinkClick r:id="rId2"/>
              </a:rPr>
              <a:t>https://en.wikipedia.org/wiki/C_standard_library</a:t>
            </a:r>
            <a:endParaRPr lang="en-AU" dirty="0"/>
          </a:p>
          <a:p>
            <a:pPr lvl="2"/>
            <a:r>
              <a:rPr lang="en-AU" sz="2000" dirty="0">
                <a:hlinkClick r:id="rId3"/>
              </a:rPr>
              <a:t>http://www.cplusplus.com/</a:t>
            </a:r>
            <a:endParaRPr lang="en-AU" sz="2000" dirty="0"/>
          </a:p>
          <a:p>
            <a:pPr lvl="1"/>
            <a:r>
              <a:rPr lang="en-AU" sz="2800" dirty="0"/>
              <a:t>GDB Cheat Sheet:</a:t>
            </a:r>
          </a:p>
          <a:p>
            <a:pPr lvl="2"/>
            <a:r>
              <a:rPr lang="en-AU" sz="2000" dirty="0">
                <a:hlinkClick r:id="rId4"/>
              </a:rPr>
              <a:t>http://www.yolinux.com/TUTORIALS/GDB-Commands.html</a:t>
            </a:r>
            <a:r>
              <a:rPr lang="en-AU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653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 </a:t>
            </a:r>
            <a:r>
              <a:rPr lang="en-AU" dirty="0" err="1"/>
              <a:t>R</a:t>
            </a:r>
            <a:r>
              <a:rPr lang="en-AU" dirty="0"/>
              <a:t> </a:t>
            </a:r>
            <a:r>
              <a:rPr lang="en-AU" dirty="0" err="1"/>
              <a:t>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AU" dirty="0"/>
              <a:t>Reading</a:t>
            </a:r>
          </a:p>
          <a:p>
            <a:pPr algn="ctr"/>
            <a:r>
              <a:rPr lang="en-AU" dirty="0" err="1"/>
              <a:t>wRiting</a:t>
            </a:r>
            <a:endParaRPr lang="en-AU" dirty="0"/>
          </a:p>
          <a:p>
            <a:pPr algn="r"/>
            <a:r>
              <a:rPr lang="en-AU" dirty="0" err="1"/>
              <a:t>aRithmetic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591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1, 2, 3, 'p', 'q', 's', -17, -68, 127, 12345678, -5198985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</a:t>
            </a:fld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23F3ED9-6DA3-4013-B0D4-90A729BBD011}"/>
                  </a:ext>
                </a:extLst>
              </p14:cNvPr>
              <p14:cNvContentPartPr/>
              <p14:nvPr/>
            </p14:nvContentPartPr>
            <p14:xfrm>
              <a:off x="5292080" y="4365104"/>
              <a:ext cx="3082320" cy="937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23F3ED9-6DA3-4013-B0D4-90A729BBD0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3080" y="4356104"/>
                <a:ext cx="3099960" cy="9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32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echo_int</a:t>
            </a:r>
            <a:r>
              <a:rPr lang="en-AU" dirty="0"/>
              <a:t>, </a:t>
            </a:r>
            <a:r>
              <a:rPr lang="en-AU" dirty="0" err="1"/>
              <a:t>echo_char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657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1.0, 9.81, 6.67e-11, 3.14159265358979, 6.023e+23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323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+ - * / %</a:t>
            </a:r>
          </a:p>
          <a:p>
            <a:pPr marL="0" indent="0" algn="ctr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= += -= *= /= %=</a:t>
            </a:r>
          </a:p>
          <a:p>
            <a:pPr marL="0" indent="0" algn="ctr">
              <a:buNone/>
            </a:pP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507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echo_double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6663749"/>
      </p:ext>
    </p:extLst>
  </p:cSld>
  <p:clrMapOvr>
    <a:masterClrMapping/>
  </p:clrMapOvr>
</p:sld>
</file>

<file path=ppt/theme/theme1.xml><?xml version="1.0" encoding="utf-8"?>
<a:theme xmlns:a="http://schemas.openxmlformats.org/drawingml/2006/main" name="LB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2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6250</TotalTime>
  <Words>381</Words>
  <Application>Microsoft Office PowerPoint</Application>
  <PresentationFormat>On-screen Show (4:3)</PresentationFormat>
  <Paragraphs>71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Times New Roman</vt:lpstr>
      <vt:lpstr>LB</vt:lpstr>
      <vt:lpstr>Topic 2 - Computing values and making decisions</vt:lpstr>
      <vt:lpstr>References</vt:lpstr>
      <vt:lpstr>Useful links</vt:lpstr>
      <vt:lpstr>R R R</vt:lpstr>
      <vt:lpstr>What are these?</vt:lpstr>
      <vt:lpstr>echo_int, echo_char</vt:lpstr>
      <vt:lpstr>What are these?</vt:lpstr>
      <vt:lpstr>What are these?</vt:lpstr>
      <vt:lpstr>echo_double</vt:lpstr>
      <vt:lpstr>Temperature Conversion</vt:lpstr>
      <vt:lpstr>Area of a circle</vt:lpstr>
      <vt:lpstr>Making decisions: if, switch</vt:lpstr>
      <vt:lpstr>What are these?</vt:lpstr>
      <vt:lpstr>More info:</vt:lpstr>
      <vt:lpstr>End</vt:lpstr>
    </vt:vector>
  </TitlesOfParts>
  <Company>QUT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CAB202 Topic 1 - Structured Programming</dc:title>
  <dc:creator>Lawrence Buckingham</dc:creator>
  <cp:lastModifiedBy>He Zhipeng</cp:lastModifiedBy>
  <cp:revision>260</cp:revision>
  <cp:lastPrinted>2016-07-11T03:46:36Z</cp:lastPrinted>
  <dcterms:created xsi:type="dcterms:W3CDTF">2015-02-23T00:09:25Z</dcterms:created>
  <dcterms:modified xsi:type="dcterms:W3CDTF">2020-03-02T01:26:32Z</dcterms:modified>
</cp:coreProperties>
</file>