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1" r:id="rId3"/>
    <p:sldId id="409" r:id="rId4"/>
    <p:sldId id="416" r:id="rId5"/>
    <p:sldId id="412" r:id="rId6"/>
    <p:sldId id="415" r:id="rId7"/>
    <p:sldId id="413" r:id="rId8"/>
    <p:sldId id="414" r:id="rId9"/>
    <p:sldId id="410" r:id="rId10"/>
    <p:sldId id="411" r:id="rId11"/>
    <p:sldId id="408" r:id="rId12"/>
  </p:sld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66" autoAdjust="0"/>
    <p:restoredTop sz="80341" autoAdjust="0"/>
  </p:normalViewPr>
  <p:slideViewPr>
    <p:cSldViewPr>
      <p:cViewPr varScale="1">
        <p:scale>
          <a:sx n="83" d="100"/>
          <a:sy n="83" d="100"/>
        </p:scale>
        <p:origin x="-1875" y="-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DD2A-1CCE-4A5A-9A06-5D0360B7F704}" type="datetimeFigureOut">
              <a:rPr lang="en-AU" smtClean="0"/>
              <a:t>8/03/2020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E2DC-0B1E-4FCD-932F-E7181E916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81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r">
              <a:defRPr sz="1300"/>
            </a:lvl1pPr>
          </a:lstStyle>
          <a:p>
            <a:fld id="{660A4844-21CA-489C-8F25-BDDC408EADF7}" type="datetimeFigureOut">
              <a:rPr lang="en-AU" smtClean="0"/>
              <a:t>8/03/2020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9" tIns="47839" rIns="95679" bIns="4783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5679" tIns="47839" rIns="95679" bIns="478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r">
              <a:defRPr sz="1300"/>
            </a:lvl1pPr>
          </a:lstStyle>
          <a:p>
            <a:fld id="{133618EC-0EDB-459C-872A-6ADFE1E6C8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67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994122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251520" y="6368979"/>
            <a:ext cx="6696744" cy="365125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75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2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08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313" y="635635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74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6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9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16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5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5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075EFFBC-850F-4343-B407-EE61201EB0E9}" type="slidenum">
              <a:rPr lang="en-AU" smtClean="0"/>
              <a:pPr algn="l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7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qut.eblib.com.au/patron/FullRecord.aspx?p=7412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Topic </a:t>
            </a:r>
            <a:r>
              <a:rPr lang="en-AU" sz="3600" dirty="0" smtClean="0"/>
              <a:t>3 </a:t>
            </a:r>
            <a:r>
              <a:rPr lang="en-AU" sz="3600" dirty="0" smtClean="0"/>
              <a:t>- </a:t>
            </a:r>
            <a:r>
              <a:rPr lang="en-AU" sz="3600" dirty="0" smtClean="0"/>
              <a:t>Loops; Redirection; Basic error recovery. </a:t>
            </a:r>
            <a:endParaRPr lang="en-AU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CAB202 – Microprocessors and Digital Systems</a:t>
            </a:r>
          </a:p>
          <a:p>
            <a:r>
              <a:rPr lang="en-AU" sz="2000" dirty="0" smtClean="0"/>
              <a:t>Unit </a:t>
            </a:r>
            <a:r>
              <a:rPr lang="en-AU" sz="2000" dirty="0"/>
              <a:t>Coordinator</a:t>
            </a:r>
            <a:r>
              <a:rPr lang="en-AU" sz="2000" dirty="0" smtClean="0"/>
              <a:t>: Lawrence </a:t>
            </a:r>
            <a:r>
              <a:rPr lang="en-AU" sz="2000" dirty="0"/>
              <a:t>Buckingham</a:t>
            </a:r>
            <a:endParaRPr lang="en-AU" sz="2000" dirty="0" smtClean="0"/>
          </a:p>
          <a:p>
            <a:r>
              <a:rPr lang="en-AU" sz="2000" dirty="0" smtClean="0"/>
              <a:t>Lecturer: Luis </a:t>
            </a:r>
            <a:r>
              <a:rPr lang="en-AU" sz="2000" dirty="0"/>
              <a:t>Mejias Alvarez</a:t>
            </a:r>
          </a:p>
        </p:txBody>
      </p:sp>
    </p:spTree>
    <p:extLst>
      <p:ext uri="{BB962C8B-B14F-4D97-AF65-F5344CB8AC3E}">
        <p14:creationId xmlns:p14="http://schemas.microsoft.com/office/powerpoint/2010/main" val="31468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HiLo</a:t>
            </a:r>
            <a:r>
              <a:rPr lang="en-AU" dirty="0" smtClean="0"/>
              <a:t>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Players </a:t>
            </a:r>
            <a:r>
              <a:rPr lang="en-AU" dirty="0"/>
              <a:t>agree on a subrange of integers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Player </a:t>
            </a:r>
            <a:r>
              <a:rPr lang="en-AU" dirty="0" smtClean="0"/>
              <a:t>1 </a:t>
            </a:r>
            <a:r>
              <a:rPr lang="en-AU" dirty="0"/>
              <a:t>thinks of a number in that range and keeps it secret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Player </a:t>
            </a:r>
            <a:r>
              <a:rPr lang="en-AU" dirty="0" smtClean="0"/>
              <a:t>2 calls guesses a number and calls it out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Player 1 compares the guess with the </a:t>
            </a:r>
            <a:r>
              <a:rPr lang="en-AU" dirty="0" smtClean="0"/>
              <a:t>secret: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AU" dirty="0" smtClean="0"/>
              <a:t>If guess is greater than secret: says it's too high, then go to Step 3.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AU" dirty="0" smtClean="0"/>
              <a:t>If guess is less than secret: say it's too low, then go to Step 3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AU" dirty="0" smtClean="0"/>
              <a:t>If guess</a:t>
            </a:r>
            <a:r>
              <a:rPr lang="en-AU" dirty="0"/>
              <a:t> </a:t>
            </a:r>
            <a:r>
              <a:rPr lang="en-AU" dirty="0" smtClean="0"/>
              <a:t>is good: Congratulate Player 2, then finish. </a:t>
            </a:r>
            <a:r>
              <a:rPr lang="en-AU" dirty="0"/>
              <a:t> 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627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996952"/>
            <a:ext cx="8640960" cy="994122"/>
          </a:xfrm>
        </p:spPr>
        <p:txBody>
          <a:bodyPr/>
          <a:lstStyle/>
          <a:p>
            <a:r>
              <a:rPr lang="en-AU" dirty="0" smtClean="0"/>
              <a:t>End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97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857403"/>
          </a:xfrm>
        </p:spPr>
        <p:txBody>
          <a:bodyPr>
            <a:normAutofit/>
          </a:bodyPr>
          <a:lstStyle/>
          <a:p>
            <a:r>
              <a:rPr lang="en-AU" dirty="0" smtClean="0"/>
              <a:t>Steve </a:t>
            </a:r>
            <a:r>
              <a:rPr lang="en-AU" dirty="0" err="1" smtClean="0"/>
              <a:t>Oualline</a:t>
            </a:r>
            <a:r>
              <a:rPr lang="en-AU" dirty="0" smtClean="0"/>
              <a:t>, </a:t>
            </a:r>
            <a:r>
              <a:rPr lang="en-AU" i="1" dirty="0" smtClean="0"/>
              <a:t>Practical C Programming</a:t>
            </a:r>
            <a:r>
              <a:rPr lang="en-AU" dirty="0" smtClean="0"/>
              <a:t>, 3</a:t>
            </a:r>
            <a:r>
              <a:rPr lang="en-AU" baseline="30000" dirty="0" smtClean="0"/>
              <a:t>rd</a:t>
            </a:r>
            <a:r>
              <a:rPr lang="en-AU" dirty="0" smtClean="0"/>
              <a:t> Ed.</a:t>
            </a:r>
          </a:p>
          <a:p>
            <a:pPr lvl="1"/>
            <a:r>
              <a:rPr lang="en-AU" dirty="0"/>
              <a:t>eBook</a:t>
            </a:r>
            <a:r>
              <a:rPr lang="en-AU" dirty="0" smtClean="0"/>
              <a:t>: </a:t>
            </a:r>
            <a:r>
              <a:rPr lang="en-AU" sz="2000" u="sng" dirty="0" smtClean="0">
                <a:hlinkClick r:id="rId2"/>
              </a:rPr>
              <a:t>http</a:t>
            </a:r>
            <a:r>
              <a:rPr lang="en-AU" sz="2000" u="sng" dirty="0">
                <a:hlinkClick r:id="rId2"/>
              </a:rPr>
              <a:t>://</a:t>
            </a:r>
            <a:r>
              <a:rPr lang="en-AU" sz="2000" u="sng" dirty="0" smtClean="0">
                <a:hlinkClick r:id="rId2"/>
              </a:rPr>
              <a:t>QUT.eblib.com.au/patron/FullRecord.aspx?p=741263</a:t>
            </a:r>
            <a:endParaRPr lang="en-AU" u="sng" dirty="0" smtClean="0"/>
          </a:p>
          <a:p>
            <a:r>
              <a:rPr lang="en-AU" dirty="0" smtClean="0"/>
              <a:t>Refer to Chapters:</a:t>
            </a:r>
          </a:p>
          <a:p>
            <a:pPr lvl="1"/>
            <a:r>
              <a:rPr lang="en-AU" dirty="0" smtClean="0"/>
              <a:t>6</a:t>
            </a:r>
            <a:r>
              <a:rPr lang="en-AU" dirty="0"/>
              <a:t>. Decision and Control </a:t>
            </a:r>
            <a:r>
              <a:rPr lang="en-AU" dirty="0" smtClean="0"/>
              <a:t>Statements</a:t>
            </a:r>
          </a:p>
          <a:p>
            <a:pPr lvl="1"/>
            <a:r>
              <a:rPr lang="en-AU" dirty="0" smtClean="0"/>
              <a:t>8. More Control Statements</a:t>
            </a:r>
          </a:p>
          <a:p>
            <a:r>
              <a:rPr lang="en-AU" dirty="0" smtClean="0"/>
              <a:t>Refer also to Standard C Library Refs</a:t>
            </a:r>
          </a:p>
          <a:p>
            <a:pPr lvl="1"/>
            <a:r>
              <a:rPr lang="en-AU" dirty="0" smtClean="0"/>
              <a:t>Next slide for details.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3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AU" dirty="0" smtClean="0"/>
              <a:t>Value returned by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dirty="0" smtClean="0"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AU" dirty="0" smtClean="0">
                <a:cs typeface="Consolas" panose="020B0609020204030204" pitchFamily="49" charset="0"/>
              </a:rPr>
              <a:t>Use these because they are portable; don't write your own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isspace</a:t>
            </a:r>
            <a:r>
              <a:rPr lang="en-AU" dirty="0" smtClean="0"/>
              <a:t>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-AU" dirty="0" smtClean="0"/>
              <a:t>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islower</a:t>
            </a:r>
            <a:r>
              <a:rPr lang="en-AU" dirty="0" smtClean="0"/>
              <a:t>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AU" dirty="0" smtClean="0"/>
              <a:t>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dirty="0" smtClean="0"/>
              <a:t>,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time.h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AU" dirty="0" smtClean="0"/>
              <a:t>,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en-AU" dirty="0" smtClean="0"/>
              <a:t>,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503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Redirecting standard input (to a program) and output (from a program)</a:t>
            </a:r>
          </a:p>
          <a:p>
            <a:pPr lvl="1"/>
            <a:r>
              <a:rPr lang="en-AU" dirty="0"/>
              <a:t>Pipe, cat, </a:t>
            </a:r>
            <a:r>
              <a:rPr lang="en-AU" dirty="0" smtClean="0"/>
              <a:t>echo, less</a:t>
            </a:r>
            <a:endParaRPr lang="en-AU" dirty="0"/>
          </a:p>
          <a:p>
            <a:pPr lvl="1"/>
            <a:r>
              <a:rPr lang="en-AU" dirty="0" smtClean="0"/>
              <a:t>Redirection to and from files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122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While loop</a:t>
            </a:r>
          </a:p>
          <a:p>
            <a:pPr lvl="1"/>
            <a:r>
              <a:rPr lang="en-AU" dirty="0"/>
              <a:t>General form of a while </a:t>
            </a:r>
            <a:r>
              <a:rPr lang="en-AU" dirty="0" smtClean="0"/>
              <a:t>loop</a:t>
            </a:r>
            <a:endParaRPr lang="en-AU" dirty="0"/>
          </a:p>
          <a:p>
            <a:pPr lvl="1"/>
            <a:r>
              <a:rPr lang="en-AU" dirty="0"/>
              <a:t>Waiting for something to happen with a while </a:t>
            </a:r>
            <a:r>
              <a:rPr lang="en-AU" dirty="0" smtClean="0"/>
              <a:t>loop</a:t>
            </a:r>
          </a:p>
          <a:p>
            <a:pPr lvl="1"/>
            <a:r>
              <a:rPr lang="en-AU" dirty="0" smtClean="0"/>
              <a:t>Continuing to do a thing until something happens with a while loop [sentinel controlled input]. </a:t>
            </a:r>
            <a:endParaRPr lang="en-AU" dirty="0"/>
          </a:p>
          <a:p>
            <a:pPr lvl="1"/>
            <a:r>
              <a:rPr lang="en-AU" dirty="0"/>
              <a:t>Getting rid of invalid data with a while loop</a:t>
            </a:r>
          </a:p>
          <a:p>
            <a:pPr lvl="1"/>
            <a:r>
              <a:rPr lang="en-AU" dirty="0"/>
              <a:t>Counting with a while loop</a:t>
            </a:r>
          </a:p>
          <a:p>
            <a:pPr lvl="1"/>
            <a:r>
              <a:rPr lang="en-AU" dirty="0"/>
              <a:t>Infinite while loop</a:t>
            </a:r>
          </a:p>
          <a:p>
            <a:r>
              <a:rPr lang="en-AU" dirty="0"/>
              <a:t>Break and continue statements</a:t>
            </a:r>
          </a:p>
          <a:p>
            <a:pPr lvl="1"/>
            <a:r>
              <a:rPr lang="en-AU" dirty="0"/>
              <a:t>Ways to jump out of a loop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300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Case studies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Toggle case of all alpha symbols in file</a:t>
            </a:r>
          </a:p>
          <a:p>
            <a:pPr lvl="1"/>
            <a:r>
              <a:rPr lang="en-AU" dirty="0" smtClean="0"/>
              <a:t>While Not End Of Input with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 lvl="1"/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isupper</a:t>
            </a:r>
            <a:r>
              <a:rPr lang="en-AU" dirty="0" smtClean="0"/>
              <a:t>(),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islower</a:t>
            </a:r>
            <a:r>
              <a:rPr lang="en-AU" dirty="0" smtClean="0"/>
              <a:t>(),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AU" dirty="0" smtClean="0"/>
              <a:t>(),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AU" dirty="0" smtClean="0"/>
              <a:t>().</a:t>
            </a:r>
          </a:p>
          <a:p>
            <a:r>
              <a:rPr lang="en-AU" dirty="0" smtClean="0"/>
              <a:t>Compute average value of integers in file.</a:t>
            </a:r>
          </a:p>
          <a:p>
            <a:pPr lvl="1"/>
            <a:r>
              <a:rPr lang="en-AU" dirty="0"/>
              <a:t>While Not End Of </a:t>
            </a:r>
            <a:r>
              <a:rPr lang="en-AU" dirty="0" smtClean="0"/>
              <a:t>Input with </a:t>
            </a:r>
            <a:r>
              <a:rPr lang="en-A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AU" dirty="0" smtClean="0">
                <a:cs typeface="Consolas" panose="020B0609020204030204" pitchFamily="49" charset="0"/>
              </a:rPr>
              <a:t>While Not End Of Line with </a:t>
            </a:r>
            <a:r>
              <a:rPr lang="en-AU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AU" dirty="0" smtClean="0">
                <a:cs typeface="Consolas" panose="020B0609020204030204" pitchFamily="49" charset="0"/>
              </a:rPr>
              <a:t> (discard garbage)</a:t>
            </a:r>
          </a:p>
          <a:p>
            <a:pPr lvl="1"/>
            <a:endParaRPr lang="en-AU" dirty="0" smtClean="0">
              <a:cs typeface="Consolas" panose="020B0609020204030204" pitchFamily="49" charset="0"/>
            </a:endParaRP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426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Do-While Loop</a:t>
            </a:r>
          </a:p>
          <a:p>
            <a:pPr lvl="1"/>
            <a:r>
              <a:rPr lang="en-AU" dirty="0" smtClean="0"/>
              <a:t>Post-tested version of While loop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546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  <a:p>
            <a:pPr lvl="1"/>
            <a:r>
              <a:rPr lang="en-AU" dirty="0"/>
              <a:t>Introduced Topic 3, gets a real workout in topics 4 and 5.</a:t>
            </a:r>
          </a:p>
          <a:p>
            <a:r>
              <a:rPr lang="en-AU" dirty="0"/>
              <a:t>Reasoning about loops</a:t>
            </a:r>
          </a:p>
          <a:p>
            <a:pPr lvl="1"/>
            <a:r>
              <a:rPr lang="en-AU" dirty="0"/>
              <a:t>How many times will each part be executed?</a:t>
            </a:r>
          </a:p>
          <a:p>
            <a:pPr lvl="2"/>
            <a:r>
              <a:rPr lang="en-AU" dirty="0"/>
              <a:t>Will it run at all?</a:t>
            </a:r>
          </a:p>
          <a:p>
            <a:pPr lvl="2"/>
            <a:r>
              <a:rPr lang="en-AU" dirty="0"/>
              <a:t>Will it stop? And what will make it stop?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828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Case study: </a:t>
            </a:r>
            <a:r>
              <a:rPr lang="en-AU" dirty="0" err="1" smtClean="0"/>
              <a:t>HiLo</a:t>
            </a:r>
            <a:r>
              <a:rPr lang="en-AU" dirty="0" smtClean="0"/>
              <a:t> game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Demonstrates</a:t>
            </a:r>
          </a:p>
          <a:p>
            <a:pPr lvl="1"/>
            <a:r>
              <a:rPr lang="en-AU" dirty="0" smtClean="0"/>
              <a:t>"While not End Of Input" logic. </a:t>
            </a:r>
          </a:p>
          <a:p>
            <a:pPr lvl="1"/>
            <a:r>
              <a:rPr lang="en-AU" dirty="0" smtClean="0"/>
              <a:t>Numeric parsing</a:t>
            </a:r>
          </a:p>
          <a:p>
            <a:pPr lvl="1"/>
            <a:r>
              <a:rPr lang="en-AU" dirty="0" smtClean="0"/>
              <a:t>Using return result of </a:t>
            </a:r>
            <a:r>
              <a:rPr lang="en-AU" dirty="0" err="1" smtClean="0"/>
              <a:t>scanf</a:t>
            </a:r>
            <a:r>
              <a:rPr lang="en-AU" dirty="0" smtClean="0"/>
              <a:t> to know if input is "valid"</a:t>
            </a:r>
            <a:endParaRPr lang="en-AU" dirty="0"/>
          </a:p>
          <a:p>
            <a:pPr lvl="1"/>
            <a:r>
              <a:rPr lang="en-AU" dirty="0" smtClean="0"/>
              <a:t>Simple error recovery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5571370"/>
      </p:ext>
    </p:extLst>
  </p:cSld>
  <p:clrMapOvr>
    <a:masterClrMapping/>
  </p:clrMapOvr>
</p:sld>
</file>

<file path=ppt/theme/theme1.xml><?xml version="1.0" encoding="utf-8"?>
<a:theme xmlns:a="http://schemas.openxmlformats.org/drawingml/2006/main" name="LB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6315</TotalTime>
  <Words>425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LB</vt:lpstr>
      <vt:lpstr>Topic 3 - Loops; Redirection; Basic error recovery. </vt:lpstr>
      <vt:lpstr>References</vt:lpstr>
      <vt:lpstr>PowerPoint Presentation</vt:lpstr>
      <vt:lpstr>PowerPoint Presentation</vt:lpstr>
      <vt:lpstr>PowerPoint Presentation</vt:lpstr>
      <vt:lpstr>Case studies</vt:lpstr>
      <vt:lpstr>PowerPoint Presentation</vt:lpstr>
      <vt:lpstr>PowerPoint Presentation</vt:lpstr>
      <vt:lpstr>Case study: HiLo game</vt:lpstr>
      <vt:lpstr>HiLo Rules</vt:lpstr>
      <vt:lpstr>End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CAB202 Topic 1 - Structured Programming</dc:title>
  <dc:creator>Lawrence Buckingham</dc:creator>
  <cp:lastModifiedBy>Lawrence Buckingham</cp:lastModifiedBy>
  <cp:revision>268</cp:revision>
  <cp:lastPrinted>2016-07-11T03:46:36Z</cp:lastPrinted>
  <dcterms:created xsi:type="dcterms:W3CDTF">2015-02-23T00:09:25Z</dcterms:created>
  <dcterms:modified xsi:type="dcterms:W3CDTF">2020-03-08T12:07:24Z</dcterms:modified>
</cp:coreProperties>
</file>