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47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7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84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4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19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7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9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95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9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60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1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8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F836-1615-4ED5-A6FB-A4A549A4D7C6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1584-B33E-4980-BE99-B27AD30A85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6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CAB202 Topic 5</a:t>
            </a:r>
            <a:br>
              <a:rPr lang="en-AU" dirty="0" smtClean="0"/>
            </a:br>
            <a:r>
              <a:rPr lang="en-AU" dirty="0" smtClean="0"/>
              <a:t>Scope &amp; visibility; Functions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Lawrence Buckingham</a:t>
            </a:r>
          </a:p>
          <a:p>
            <a:r>
              <a:rPr lang="en-AU" dirty="0" smtClean="0"/>
              <a:t>Queensland University of Technology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96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Reference: </a:t>
            </a:r>
            <a:r>
              <a:rPr lang="en-AU" dirty="0" err="1" smtClean="0"/>
              <a:t>Oualline</a:t>
            </a:r>
            <a:r>
              <a:rPr lang="en-AU" dirty="0" smtClean="0"/>
              <a:t> 1997, Chapter 9</a:t>
            </a:r>
          </a:p>
          <a:p>
            <a:r>
              <a:rPr lang="en-AU" dirty="0" smtClean="0"/>
              <a:t>Scope</a:t>
            </a:r>
            <a:r>
              <a:rPr lang="en-AU" dirty="0"/>
              <a:t> </a:t>
            </a:r>
            <a:r>
              <a:rPr lang="en-AU" dirty="0" smtClean="0"/>
              <a:t>and visibility of objects</a:t>
            </a:r>
          </a:p>
          <a:p>
            <a:pPr lvl="2"/>
            <a:r>
              <a:rPr lang="en-AU" dirty="0" smtClean="0"/>
              <a:t>In any given block, what data can be seen and changed by the code in that block?</a:t>
            </a:r>
          </a:p>
          <a:p>
            <a:r>
              <a:rPr lang="en-AU" dirty="0" smtClean="0"/>
              <a:t>Functions</a:t>
            </a:r>
          </a:p>
          <a:p>
            <a:pPr lvl="1"/>
            <a:r>
              <a:rPr lang="en-AU" dirty="0" smtClean="0"/>
              <a:t>What, Why, How</a:t>
            </a:r>
          </a:p>
          <a:p>
            <a:pPr lvl="1"/>
            <a:r>
              <a:rPr lang="en-AU" dirty="0" smtClean="0"/>
              <a:t>Passing data into a function - parameters and arguments</a:t>
            </a:r>
          </a:p>
          <a:p>
            <a:pPr lvl="1"/>
            <a:r>
              <a:rPr lang="en-AU" dirty="0" smtClean="0"/>
              <a:t>Sending data out of a function - return, array, pointer</a:t>
            </a:r>
          </a:p>
          <a:p>
            <a:pPr lvl="1"/>
            <a:r>
              <a:rPr lang="en-AU" dirty="0" smtClean="0"/>
              <a:t>Document an individual function</a:t>
            </a:r>
          </a:p>
        </p:txBody>
      </p:sp>
    </p:spTree>
    <p:extLst>
      <p:ext uri="{BB962C8B-B14F-4D97-AF65-F5344CB8AC3E}">
        <p14:creationId xmlns:p14="http://schemas.microsoft.com/office/powerpoint/2010/main" val="23108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Case studies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main function and its parameters</a:t>
            </a:r>
          </a:p>
          <a:p>
            <a:r>
              <a:rPr lang="en-AU" dirty="0" smtClean="0"/>
              <a:t>Theme and variations on the triangle program from text</a:t>
            </a:r>
          </a:p>
          <a:p>
            <a:r>
              <a:rPr lang="en-AU" dirty="0" smtClean="0"/>
              <a:t>Use pointers to return multiple value from program</a:t>
            </a:r>
            <a:endParaRPr lang="en-AU" dirty="0" smtClean="0"/>
          </a:p>
          <a:p>
            <a:r>
              <a:rPr lang="en-AU" dirty="0" smtClean="0"/>
              <a:t>Filtering </a:t>
            </a:r>
            <a:r>
              <a:rPr lang="en-AU" dirty="0" smtClean="0"/>
              <a:t>and </a:t>
            </a:r>
            <a:r>
              <a:rPr lang="en-AU" dirty="0" smtClean="0"/>
              <a:t>copying </a:t>
            </a:r>
            <a:r>
              <a:rPr lang="en-AU" dirty="0" smtClean="0"/>
              <a:t>data </a:t>
            </a:r>
            <a:r>
              <a:rPr lang="en-AU" dirty="0" smtClean="0"/>
              <a:t>from </a:t>
            </a:r>
            <a:r>
              <a:rPr lang="en-AU" dirty="0" smtClean="0"/>
              <a:t>an array to populate another array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35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108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CAB202 Topic 5 Scope &amp; visibility; Functions</vt:lpstr>
      <vt:lpstr>Agenda</vt:lpstr>
      <vt:lpstr>Case studies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5 Scope &amp; visibility; Functions</dc:title>
  <dc:creator>Lawrence Buckingham</dc:creator>
  <cp:lastModifiedBy>Lawrence Buckingham</cp:lastModifiedBy>
  <cp:revision>13</cp:revision>
  <dcterms:created xsi:type="dcterms:W3CDTF">2020-03-21T11:25:48Z</dcterms:created>
  <dcterms:modified xsi:type="dcterms:W3CDTF">2020-03-22T22:27:18Z</dcterms:modified>
</cp:coreProperties>
</file>