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Palanquin Dark"/>
      <p:regular r:id="rId42"/>
      <p:bold r:id="rId43"/>
    </p:embeddedFont>
    <p:embeddedFont>
      <p:font typeface="Righteous"/>
      <p:regular r:id="rId44"/>
    </p:embeddedFont>
    <p:embeddedFont>
      <p:font typeface="Chiv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2" Type="http://schemas.openxmlformats.org/officeDocument/2006/relationships/font" Target="fonts/PalanquinDark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44" Type="http://schemas.openxmlformats.org/officeDocument/2006/relationships/font" Target="fonts/Righteous-regular.fntdata"/><Relationship Id="rId21" Type="http://schemas.openxmlformats.org/officeDocument/2006/relationships/slide" Target="slides/slide17.xml"/><Relationship Id="rId43" Type="http://schemas.openxmlformats.org/officeDocument/2006/relationships/font" Target="fonts/PalanquinDark-bold.fntdata"/><Relationship Id="rId24" Type="http://schemas.openxmlformats.org/officeDocument/2006/relationships/slide" Target="slides/slide20.xml"/><Relationship Id="rId46" Type="http://schemas.openxmlformats.org/officeDocument/2006/relationships/font" Target="fonts/Chivo-bold.fntdata"/><Relationship Id="rId23" Type="http://schemas.openxmlformats.org/officeDocument/2006/relationships/slide" Target="slides/slide19.xml"/><Relationship Id="rId45" Type="http://schemas.openxmlformats.org/officeDocument/2006/relationships/font" Target="fonts/Chiv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Chivo-boldItalic.fntdata"/><Relationship Id="rId25" Type="http://schemas.openxmlformats.org/officeDocument/2006/relationships/slide" Target="slides/slide21.xml"/><Relationship Id="rId47" Type="http://schemas.openxmlformats.org/officeDocument/2006/relationships/font" Target="fonts/Chiv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a05e712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a05e712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c49271209d_1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c49271209d_1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c49271209d_1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c49271209d_1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c49271209d_1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c49271209d_1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c49271209d_1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c49271209d_1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c49271209d_1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c49271209d_1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c4e0e3f7c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c4e0e3f7c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c4e0e3f7c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c4e0e3f7c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c4e0e3f7c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c4e0e3f7c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c4e0e3f7c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c4e0e3f7c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c4e0e3f7c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c4e0e3f7c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49271209d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c49271209d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c49271209d_1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c49271209d_1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c49271209d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c49271209d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c49271209d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c49271209d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c49271209d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c49271209d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c49271209d_1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c49271209d_1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c49271209d_1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c49271209d_1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c49271209d_1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c49271209d_1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c49271209d_1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c49271209d_1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c49271209d_1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c49271209d_1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c49271209d_1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c49271209d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c49271209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c49271209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c49271209d_1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c49271209d_1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c49271209d_1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c49271209d_1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c49271209d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c49271209d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8794a74c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8794a74c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c49271209d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c49271209d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c49271209d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c49271209d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c49271209d_1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c49271209d_1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c49271209d_1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c49271209d_1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c49271209d_1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c49271209d_1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c49271209d_1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c49271209d_1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47545" y="952189"/>
            <a:ext cx="3607800" cy="25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52295" y="3400739"/>
            <a:ext cx="25983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2075520" y="1292259"/>
            <a:ext cx="4992959" cy="2147685"/>
            <a:chOff x="2108486" y="1292259"/>
            <a:chExt cx="4992959" cy="2147685"/>
          </a:xfrm>
        </p:grpSpPr>
        <p:grpSp>
          <p:nvGrpSpPr>
            <p:cNvPr id="93" name="Google Shape;93;p11"/>
            <p:cNvGrpSpPr/>
            <p:nvPr/>
          </p:nvGrpSpPr>
          <p:grpSpPr>
            <a:xfrm flipH="1" rot="10800000">
              <a:off x="5988429" y="3057609"/>
              <a:ext cx="343806" cy="382336"/>
              <a:chOff x="938151" y="1358560"/>
              <a:chExt cx="290868" cy="323465"/>
            </a:xfrm>
          </p:grpSpPr>
          <p:sp>
            <p:nvSpPr>
              <p:cNvPr id="94" name="Google Shape;94;p11"/>
              <p:cNvSpPr/>
              <p:nvPr/>
            </p:nvSpPr>
            <p:spPr>
              <a:xfrm>
                <a:off x="1128925" y="1583366"/>
                <a:ext cx="100094" cy="98660"/>
              </a:xfrm>
              <a:custGeom>
                <a:rect b="b" l="l" r="r" t="t"/>
                <a:pathLst>
                  <a:path extrusionOk="0" h="5158" w="5233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1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rect b="b" l="l" r="r" t="t"/>
                <a:pathLst>
                  <a:path extrusionOk="0" h="3906" w="3944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1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rect b="b" l="l" r="r" t="t"/>
                <a:pathLst>
                  <a:path extrusionOk="0" h="5157" w="5082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11"/>
            <p:cNvGrpSpPr/>
            <p:nvPr/>
          </p:nvGrpSpPr>
          <p:grpSpPr>
            <a:xfrm flipH="1">
              <a:off x="2108486" y="1847894"/>
              <a:ext cx="252901" cy="384031"/>
              <a:chOff x="3226145" y="2734994"/>
              <a:chExt cx="213960" cy="324900"/>
            </a:xfrm>
          </p:grpSpPr>
          <p:sp>
            <p:nvSpPr>
              <p:cNvPr id="98" name="Google Shape;98;p11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rect b="b" l="l" r="r" t="t"/>
                <a:pathLst>
                  <a:path extrusionOk="0" h="5233" w="5195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rect b="b" l="l" r="r" t="t"/>
                <a:pathLst>
                  <a:path extrusionOk="0" h="4020" w="3944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>
                <a:off x="3299331" y="2734994"/>
                <a:ext cx="97933" cy="101548"/>
              </a:xfrm>
              <a:custGeom>
                <a:rect b="b" l="l" r="r" t="t"/>
                <a:pathLst>
                  <a:path extrusionOk="0" h="5309" w="512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11"/>
            <p:cNvGrpSpPr/>
            <p:nvPr/>
          </p:nvGrpSpPr>
          <p:grpSpPr>
            <a:xfrm flipH="1" rot="5887219">
              <a:off x="6854035" y="1724483"/>
              <a:ext cx="236079" cy="227678"/>
              <a:chOff x="2389278" y="2189726"/>
              <a:chExt cx="124011" cy="119585"/>
            </a:xfrm>
          </p:grpSpPr>
          <p:sp>
            <p:nvSpPr>
              <p:cNvPr id="102" name="Google Shape;102;p11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rect b="b" l="l" r="r" t="t"/>
                <a:pathLst>
                  <a:path extrusionOk="0" h="1290" w="129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rect b="b" l="l" r="r" t="t"/>
                <a:pathLst>
                  <a:path extrusionOk="0" h="1296" w="153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2483967" y="2189726"/>
                <a:ext cx="29322" cy="25095"/>
              </a:xfrm>
              <a:custGeom>
                <a:rect b="b" l="l" r="r" t="t"/>
                <a:pathLst>
                  <a:path extrusionOk="0" h="1312" w="1533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" name="Google Shape;105;p11"/>
            <p:cNvGrpSpPr/>
            <p:nvPr/>
          </p:nvGrpSpPr>
          <p:grpSpPr>
            <a:xfrm flipH="1">
              <a:off x="6619865" y="1449177"/>
              <a:ext cx="368612" cy="356539"/>
              <a:chOff x="1707593" y="2684727"/>
              <a:chExt cx="311855" cy="301641"/>
            </a:xfrm>
          </p:grpSpPr>
          <p:sp>
            <p:nvSpPr>
              <p:cNvPr id="106" name="Google Shape;106;p11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rect b="b" l="l" r="r" t="t"/>
                <a:pathLst>
                  <a:path extrusionOk="0" h="15770" w="16304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rect b="b" l="l" r="r" t="t"/>
                <a:pathLst>
                  <a:path extrusionOk="0" h="1511" w="1941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rect b="b" l="l" r="r" t="t"/>
                <a:pathLst>
                  <a:path extrusionOk="0" h="1558" w="1823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1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rect b="b" l="l" r="r" t="t"/>
                <a:pathLst>
                  <a:path extrusionOk="0" h="1259" w="2041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1"/>
            <p:cNvGrpSpPr/>
            <p:nvPr/>
          </p:nvGrpSpPr>
          <p:grpSpPr>
            <a:xfrm flipH="1">
              <a:off x="2125618" y="1292259"/>
              <a:ext cx="368576" cy="357944"/>
              <a:chOff x="3553206" y="2138254"/>
              <a:chExt cx="286473" cy="278209"/>
            </a:xfrm>
          </p:grpSpPr>
          <p:sp>
            <p:nvSpPr>
              <p:cNvPr id="111" name="Google Shape;111;p11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rect b="b" l="l" r="r" t="t"/>
                <a:pathLst>
                  <a:path extrusionOk="0" h="14545" w="14977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rect b="b" l="l" r="r" t="t"/>
                <a:pathLst>
                  <a:path extrusionOk="0" h="1238" w="1565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rect b="b" l="l" r="r" t="t"/>
                <a:pathLst>
                  <a:path extrusionOk="0" h="1251" w="1642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rect b="b" l="l" r="r" t="t"/>
                <a:pathLst>
                  <a:path extrusionOk="0" h="3376" w="4551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" name="Google Shape;115;p11"/>
          <p:cNvSpPr/>
          <p:nvPr/>
        </p:nvSpPr>
        <p:spPr>
          <a:xfrm flipH="1">
            <a:off x="3326550" y="1326300"/>
            <a:ext cx="2490900" cy="249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 flipH="1">
            <a:off x="3545400" y="4145250"/>
            <a:ext cx="2053200" cy="226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 txBox="1"/>
          <p:nvPr>
            <p:ph hasCustomPrompt="1" type="title"/>
          </p:nvPr>
        </p:nvSpPr>
        <p:spPr>
          <a:xfrm>
            <a:off x="1866150" y="1664775"/>
            <a:ext cx="5411700" cy="11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11"/>
          <p:cNvSpPr txBox="1"/>
          <p:nvPr>
            <p:ph idx="1" type="subTitle"/>
          </p:nvPr>
        </p:nvSpPr>
        <p:spPr>
          <a:xfrm flipH="1">
            <a:off x="3012600" y="2771025"/>
            <a:ext cx="3119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2" type="title"/>
          </p:nvPr>
        </p:nvSpPr>
        <p:spPr>
          <a:xfrm>
            <a:off x="1524000" y="187011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1" type="subTitle"/>
          </p:nvPr>
        </p:nvSpPr>
        <p:spPr>
          <a:xfrm>
            <a:off x="895650" y="2773100"/>
            <a:ext cx="214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3" type="subTitle"/>
          </p:nvPr>
        </p:nvSpPr>
        <p:spPr>
          <a:xfrm>
            <a:off x="895650" y="3144547"/>
            <a:ext cx="21426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4" type="title"/>
          </p:nvPr>
        </p:nvSpPr>
        <p:spPr>
          <a:xfrm>
            <a:off x="4127449" y="187011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5" type="subTitle"/>
          </p:nvPr>
        </p:nvSpPr>
        <p:spPr>
          <a:xfrm>
            <a:off x="3499099" y="2773100"/>
            <a:ext cx="214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6" type="subTitle"/>
          </p:nvPr>
        </p:nvSpPr>
        <p:spPr>
          <a:xfrm>
            <a:off x="3499099" y="3144547"/>
            <a:ext cx="21426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hasCustomPrompt="1" idx="7" type="title"/>
          </p:nvPr>
        </p:nvSpPr>
        <p:spPr>
          <a:xfrm>
            <a:off x="6734100" y="187011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8" type="subTitle"/>
          </p:nvPr>
        </p:nvSpPr>
        <p:spPr>
          <a:xfrm>
            <a:off x="6105750" y="2773100"/>
            <a:ext cx="214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9" type="subTitle"/>
          </p:nvPr>
        </p:nvSpPr>
        <p:spPr>
          <a:xfrm>
            <a:off x="6105750" y="3144547"/>
            <a:ext cx="21426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1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>
            <a:off x="351000" y="316650"/>
            <a:ext cx="89685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1360774" y="2412000"/>
            <a:ext cx="27882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1126024" y="1415724"/>
            <a:ext cx="32577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7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-129450" y="316650"/>
            <a:ext cx="89223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4840472" y="3283500"/>
            <a:ext cx="30927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4840472" y="1468900"/>
            <a:ext cx="3092700" cy="17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0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753225" y="1361125"/>
            <a:ext cx="36720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720000" y="1122625"/>
            <a:ext cx="3672000" cy="3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>
            <a:off x="895650" y="3154100"/>
            <a:ext cx="214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2" type="subTitle"/>
          </p:nvPr>
        </p:nvSpPr>
        <p:spPr>
          <a:xfrm>
            <a:off x="895650" y="3525549"/>
            <a:ext cx="214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3" type="subTitle"/>
          </p:nvPr>
        </p:nvSpPr>
        <p:spPr>
          <a:xfrm>
            <a:off x="3499099" y="3154100"/>
            <a:ext cx="214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4" type="subTitle"/>
          </p:nvPr>
        </p:nvSpPr>
        <p:spPr>
          <a:xfrm>
            <a:off x="3499099" y="3525549"/>
            <a:ext cx="214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5" type="subTitle"/>
          </p:nvPr>
        </p:nvSpPr>
        <p:spPr>
          <a:xfrm>
            <a:off x="6105750" y="3154100"/>
            <a:ext cx="214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6" type="subTitle"/>
          </p:nvPr>
        </p:nvSpPr>
        <p:spPr>
          <a:xfrm>
            <a:off x="6105750" y="3525549"/>
            <a:ext cx="214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4262900" y="605725"/>
            <a:ext cx="3519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5143568" y="1301376"/>
            <a:ext cx="26388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2" type="subTitle"/>
          </p:nvPr>
        </p:nvSpPr>
        <p:spPr>
          <a:xfrm>
            <a:off x="5143568" y="1609970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3" type="subTitle"/>
          </p:nvPr>
        </p:nvSpPr>
        <p:spPr>
          <a:xfrm>
            <a:off x="5143568" y="2392384"/>
            <a:ext cx="26388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4" type="subTitle"/>
          </p:nvPr>
        </p:nvSpPr>
        <p:spPr>
          <a:xfrm>
            <a:off x="5143568" y="2700984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5" type="subTitle"/>
          </p:nvPr>
        </p:nvSpPr>
        <p:spPr>
          <a:xfrm>
            <a:off x="5143568" y="3483393"/>
            <a:ext cx="26388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6" type="subTitle"/>
          </p:nvPr>
        </p:nvSpPr>
        <p:spPr>
          <a:xfrm>
            <a:off x="5143568" y="3791999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hasCustomPrompt="1" idx="7" type="title"/>
          </p:nvPr>
        </p:nvSpPr>
        <p:spPr>
          <a:xfrm>
            <a:off x="4339098" y="1551800"/>
            <a:ext cx="749400" cy="5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8"/>
          <p:cNvSpPr txBox="1"/>
          <p:nvPr>
            <p:ph hasCustomPrompt="1" idx="8" type="title"/>
          </p:nvPr>
        </p:nvSpPr>
        <p:spPr>
          <a:xfrm>
            <a:off x="4339098" y="2642262"/>
            <a:ext cx="749400" cy="5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8"/>
          <p:cNvSpPr txBox="1"/>
          <p:nvPr>
            <p:ph hasCustomPrompt="1" idx="9" type="title"/>
          </p:nvPr>
        </p:nvSpPr>
        <p:spPr>
          <a:xfrm>
            <a:off x="4339098" y="3732725"/>
            <a:ext cx="749400" cy="5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5372168" y="1751358"/>
            <a:ext cx="26388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5372168" y="2122811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5372168" y="2994766"/>
            <a:ext cx="26388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5372168" y="3366225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1600668" y="1751358"/>
            <a:ext cx="26388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1600668" y="2122811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1600668" y="2994766"/>
            <a:ext cx="26388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1600668" y="3366225"/>
            <a:ext cx="263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3_1_4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6366921" y="1352275"/>
            <a:ext cx="1904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2" type="subTitle"/>
          </p:nvPr>
        </p:nvSpPr>
        <p:spPr>
          <a:xfrm>
            <a:off x="6366922" y="1723723"/>
            <a:ext cx="19047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3" type="subTitle"/>
          </p:nvPr>
        </p:nvSpPr>
        <p:spPr>
          <a:xfrm>
            <a:off x="6366921" y="2954377"/>
            <a:ext cx="19047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4" type="subTitle"/>
          </p:nvPr>
        </p:nvSpPr>
        <p:spPr>
          <a:xfrm>
            <a:off x="6366922" y="3325838"/>
            <a:ext cx="19047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5" type="subTitle"/>
          </p:nvPr>
        </p:nvSpPr>
        <p:spPr>
          <a:xfrm>
            <a:off x="4149000" y="1352275"/>
            <a:ext cx="1904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6" type="subTitle"/>
          </p:nvPr>
        </p:nvSpPr>
        <p:spPr>
          <a:xfrm>
            <a:off x="4149000" y="1723723"/>
            <a:ext cx="19047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7" type="subTitle"/>
          </p:nvPr>
        </p:nvSpPr>
        <p:spPr>
          <a:xfrm>
            <a:off x="4149000" y="2954377"/>
            <a:ext cx="19047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8" type="subTitle"/>
          </p:nvPr>
        </p:nvSpPr>
        <p:spPr>
          <a:xfrm>
            <a:off x="4149000" y="3325838"/>
            <a:ext cx="19047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064499" y="2220225"/>
            <a:ext cx="3361800" cy="15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2191599" y="1054425"/>
            <a:ext cx="11076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418049" y="3682250"/>
            <a:ext cx="2654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788023" y="3230301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202" name="Google Shape;202;p21"/>
          <p:cNvSpPr txBox="1"/>
          <p:nvPr>
            <p:ph idx="2" type="subTitle"/>
          </p:nvPr>
        </p:nvSpPr>
        <p:spPr>
          <a:xfrm>
            <a:off x="788025" y="3601750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3" type="subTitle"/>
          </p:nvPr>
        </p:nvSpPr>
        <p:spPr>
          <a:xfrm>
            <a:off x="3397950" y="3230301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204" name="Google Shape;204;p21"/>
          <p:cNvSpPr txBox="1"/>
          <p:nvPr>
            <p:ph idx="4" type="subTitle"/>
          </p:nvPr>
        </p:nvSpPr>
        <p:spPr>
          <a:xfrm>
            <a:off x="3397951" y="3601750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5" type="subTitle"/>
          </p:nvPr>
        </p:nvSpPr>
        <p:spPr>
          <a:xfrm>
            <a:off x="6008599" y="3230301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6" type="subTitle"/>
          </p:nvPr>
        </p:nvSpPr>
        <p:spPr>
          <a:xfrm>
            <a:off x="6008600" y="3601750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7" type="subTitle"/>
          </p:nvPr>
        </p:nvSpPr>
        <p:spPr>
          <a:xfrm>
            <a:off x="788023" y="174705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8" type="subTitle"/>
          </p:nvPr>
        </p:nvSpPr>
        <p:spPr>
          <a:xfrm>
            <a:off x="788025" y="2118499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9" type="subTitle"/>
          </p:nvPr>
        </p:nvSpPr>
        <p:spPr>
          <a:xfrm>
            <a:off x="3397950" y="174705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210" name="Google Shape;210;p21"/>
          <p:cNvSpPr txBox="1"/>
          <p:nvPr>
            <p:ph idx="13" type="subTitle"/>
          </p:nvPr>
        </p:nvSpPr>
        <p:spPr>
          <a:xfrm>
            <a:off x="3397951" y="2118499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14" type="subTitle"/>
          </p:nvPr>
        </p:nvSpPr>
        <p:spPr>
          <a:xfrm>
            <a:off x="6008599" y="1747050"/>
            <a:ext cx="2348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idx="15" type="subTitle"/>
          </p:nvPr>
        </p:nvSpPr>
        <p:spPr>
          <a:xfrm>
            <a:off x="6008600" y="2118499"/>
            <a:ext cx="2348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 txBox="1"/>
          <p:nvPr>
            <p:ph hasCustomPrompt="1" type="title"/>
          </p:nvPr>
        </p:nvSpPr>
        <p:spPr>
          <a:xfrm>
            <a:off x="4455923" y="1044739"/>
            <a:ext cx="3852000" cy="6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4455923" y="1467130"/>
            <a:ext cx="38520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hasCustomPrompt="1" idx="2" type="title"/>
          </p:nvPr>
        </p:nvSpPr>
        <p:spPr>
          <a:xfrm>
            <a:off x="4455923" y="2238501"/>
            <a:ext cx="3852000" cy="6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22"/>
          <p:cNvSpPr txBox="1"/>
          <p:nvPr>
            <p:ph idx="3" type="subTitle"/>
          </p:nvPr>
        </p:nvSpPr>
        <p:spPr>
          <a:xfrm>
            <a:off x="4455923" y="2660878"/>
            <a:ext cx="38520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hasCustomPrompt="1" idx="4" type="title"/>
          </p:nvPr>
        </p:nvSpPr>
        <p:spPr>
          <a:xfrm>
            <a:off x="4455923" y="3432263"/>
            <a:ext cx="3852000" cy="6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4455923" y="3854627"/>
            <a:ext cx="38520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 txBox="1"/>
          <p:nvPr>
            <p:ph idx="1" type="subTitle"/>
          </p:nvPr>
        </p:nvSpPr>
        <p:spPr>
          <a:xfrm flipH="1">
            <a:off x="4818675" y="2488575"/>
            <a:ext cx="31395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26" name="Google Shape;226;p23"/>
          <p:cNvSpPr txBox="1"/>
          <p:nvPr>
            <p:ph type="title"/>
          </p:nvPr>
        </p:nvSpPr>
        <p:spPr>
          <a:xfrm flipH="1">
            <a:off x="5000200" y="1277475"/>
            <a:ext cx="2776500" cy="12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9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1865400" y="1785525"/>
            <a:ext cx="5413200" cy="21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>
            <p:ph type="title"/>
          </p:nvPr>
        </p:nvSpPr>
        <p:spPr>
          <a:xfrm>
            <a:off x="4561500" y="872400"/>
            <a:ext cx="36546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25"/>
          <p:cNvSpPr txBox="1"/>
          <p:nvPr>
            <p:ph idx="1" type="subTitle"/>
          </p:nvPr>
        </p:nvSpPr>
        <p:spPr>
          <a:xfrm>
            <a:off x="4819125" y="1861175"/>
            <a:ext cx="31395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37" name="Google Shape;237;p25"/>
          <p:cNvSpPr txBox="1"/>
          <p:nvPr/>
        </p:nvSpPr>
        <p:spPr>
          <a:xfrm>
            <a:off x="4561400" y="3048830"/>
            <a:ext cx="36546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7"/>
          <p:cNvGrpSpPr/>
          <p:nvPr/>
        </p:nvGrpSpPr>
        <p:grpSpPr>
          <a:xfrm>
            <a:off x="720000" y="769903"/>
            <a:ext cx="7704000" cy="3603694"/>
            <a:chOff x="720000" y="748953"/>
            <a:chExt cx="7704000" cy="3603694"/>
          </a:xfrm>
        </p:grpSpPr>
        <p:grpSp>
          <p:nvGrpSpPr>
            <p:cNvPr id="245" name="Google Shape;245;p27"/>
            <p:cNvGrpSpPr/>
            <p:nvPr/>
          </p:nvGrpSpPr>
          <p:grpSpPr>
            <a:xfrm flipH="1" rot="10800000">
              <a:off x="720000" y="1108749"/>
              <a:ext cx="398776" cy="521555"/>
              <a:chOff x="938151" y="1358560"/>
              <a:chExt cx="247319" cy="323465"/>
            </a:xfrm>
          </p:grpSpPr>
          <p:sp>
            <p:nvSpPr>
              <p:cNvPr id="246" name="Google Shape;246;p27"/>
              <p:cNvSpPr/>
              <p:nvPr/>
            </p:nvSpPr>
            <p:spPr>
              <a:xfrm>
                <a:off x="1052725" y="1583366"/>
                <a:ext cx="100094" cy="98660"/>
              </a:xfrm>
              <a:custGeom>
                <a:rect b="b" l="l" r="r" t="t"/>
                <a:pathLst>
                  <a:path extrusionOk="0" h="5158" w="5233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rect b="b" l="l" r="r" t="t"/>
                <a:pathLst>
                  <a:path extrusionOk="0" h="3906" w="3944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rect b="b" l="l" r="r" t="t"/>
                <a:pathLst>
                  <a:path extrusionOk="0" h="5157" w="5082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27"/>
            <p:cNvGrpSpPr/>
            <p:nvPr/>
          </p:nvGrpSpPr>
          <p:grpSpPr>
            <a:xfrm flipH="1" rot="4343743">
              <a:off x="8228370" y="4160353"/>
              <a:ext cx="181537" cy="162426"/>
              <a:chOff x="2340802" y="2219527"/>
              <a:chExt cx="102875" cy="92050"/>
            </a:xfrm>
          </p:grpSpPr>
          <p:sp>
            <p:nvSpPr>
              <p:cNvPr id="250" name="Google Shape;250;p27"/>
              <p:cNvSpPr/>
              <p:nvPr/>
            </p:nvSpPr>
            <p:spPr>
              <a:xfrm>
                <a:off x="2391479" y="2286902"/>
                <a:ext cx="24674" cy="24674"/>
              </a:xfrm>
              <a:custGeom>
                <a:rect b="b" l="l" r="r" t="t"/>
                <a:pathLst>
                  <a:path extrusionOk="0" h="1290" w="129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rect b="b" l="l" r="r" t="t"/>
                <a:pathLst>
                  <a:path extrusionOk="0" h="1296" w="153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2340802" y="2228193"/>
                <a:ext cx="29322" cy="25095"/>
              </a:xfrm>
              <a:custGeom>
                <a:rect b="b" l="l" r="r" t="t"/>
                <a:pathLst>
                  <a:path extrusionOk="0" h="1312" w="1533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7"/>
            <p:cNvGrpSpPr/>
            <p:nvPr/>
          </p:nvGrpSpPr>
          <p:grpSpPr>
            <a:xfrm flipH="1">
              <a:off x="7968839" y="3764300"/>
              <a:ext cx="398769" cy="385738"/>
              <a:chOff x="1707593" y="2684727"/>
              <a:chExt cx="311855" cy="301641"/>
            </a:xfrm>
          </p:grpSpPr>
          <p:sp>
            <p:nvSpPr>
              <p:cNvPr id="254" name="Google Shape;254;p27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rect b="b" l="l" r="r" t="t"/>
                <a:pathLst>
                  <a:path extrusionOk="0" h="15770" w="16304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rect b="b" l="l" r="r" t="t"/>
                <a:pathLst>
                  <a:path extrusionOk="0" h="1511" w="1941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rect b="b" l="l" r="r" t="t"/>
                <a:pathLst>
                  <a:path extrusionOk="0" h="1558" w="1823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rect b="b" l="l" r="r" t="t"/>
                <a:pathLst>
                  <a:path extrusionOk="0" h="1259" w="2041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27"/>
            <p:cNvGrpSpPr/>
            <p:nvPr/>
          </p:nvGrpSpPr>
          <p:grpSpPr>
            <a:xfrm flipH="1">
              <a:off x="941555" y="748953"/>
              <a:ext cx="311854" cy="302859"/>
              <a:chOff x="3553206" y="2138254"/>
              <a:chExt cx="286473" cy="278209"/>
            </a:xfrm>
          </p:grpSpPr>
          <p:sp>
            <p:nvSpPr>
              <p:cNvPr id="259" name="Google Shape;259;p27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rect b="b" l="l" r="r" t="t"/>
                <a:pathLst>
                  <a:path extrusionOk="0" h="14545" w="14977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rect b="b" l="l" r="r" t="t"/>
                <a:pathLst>
                  <a:path extrusionOk="0" h="1238" w="1565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rect b="b" l="l" r="r" t="t"/>
                <a:pathLst>
                  <a:path extrusionOk="0" h="1251" w="1642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rect b="b" l="l" r="r" t="t"/>
                <a:pathLst>
                  <a:path extrusionOk="0" h="3376" w="4551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" name="Google Shape;266;p28"/>
          <p:cNvGrpSpPr/>
          <p:nvPr/>
        </p:nvGrpSpPr>
        <p:grpSpPr>
          <a:xfrm>
            <a:off x="719989" y="802894"/>
            <a:ext cx="7704022" cy="3537712"/>
            <a:chOff x="719989" y="802894"/>
            <a:chExt cx="7704022" cy="3537712"/>
          </a:xfrm>
        </p:grpSpPr>
        <p:grpSp>
          <p:nvGrpSpPr>
            <p:cNvPr id="267" name="Google Shape;267;p28"/>
            <p:cNvGrpSpPr/>
            <p:nvPr/>
          </p:nvGrpSpPr>
          <p:grpSpPr>
            <a:xfrm rot="10800000">
              <a:off x="8080205" y="1277335"/>
              <a:ext cx="343806" cy="382336"/>
              <a:chOff x="938151" y="1358560"/>
              <a:chExt cx="290868" cy="323465"/>
            </a:xfrm>
          </p:grpSpPr>
          <p:sp>
            <p:nvSpPr>
              <p:cNvPr id="268" name="Google Shape;268;p28"/>
              <p:cNvSpPr/>
              <p:nvPr/>
            </p:nvSpPr>
            <p:spPr>
              <a:xfrm>
                <a:off x="1128925" y="1583366"/>
                <a:ext cx="100094" cy="98660"/>
              </a:xfrm>
              <a:custGeom>
                <a:rect b="b" l="l" r="r" t="t"/>
                <a:pathLst>
                  <a:path extrusionOk="0" h="5158" w="5233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8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rect b="b" l="l" r="r" t="t"/>
                <a:pathLst>
                  <a:path extrusionOk="0" h="3906" w="3944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8"/>
              <p:cNvSpPr/>
              <p:nvPr/>
            </p:nvSpPr>
            <p:spPr>
              <a:xfrm>
                <a:off x="1037665" y="1358560"/>
                <a:ext cx="97206" cy="98641"/>
              </a:xfrm>
              <a:custGeom>
                <a:rect b="b" l="l" r="r" t="t"/>
                <a:pathLst>
                  <a:path extrusionOk="0" h="5157" w="5082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28"/>
            <p:cNvGrpSpPr/>
            <p:nvPr/>
          </p:nvGrpSpPr>
          <p:grpSpPr>
            <a:xfrm>
              <a:off x="1037962" y="3863865"/>
              <a:ext cx="134951" cy="120210"/>
              <a:chOff x="2329505" y="2207611"/>
              <a:chExt cx="114172" cy="101701"/>
            </a:xfrm>
          </p:grpSpPr>
          <p:sp>
            <p:nvSpPr>
              <p:cNvPr id="272" name="Google Shape;272;p28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rect b="b" l="l" r="r" t="t"/>
                <a:pathLst>
                  <a:path extrusionOk="0" h="1290" w="129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rect b="b" l="l" r="r" t="t"/>
                <a:pathLst>
                  <a:path extrusionOk="0" h="1296" w="153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2329505" y="2207611"/>
                <a:ext cx="29322" cy="25095"/>
              </a:xfrm>
              <a:custGeom>
                <a:rect b="b" l="l" r="r" t="t"/>
                <a:pathLst>
                  <a:path extrusionOk="0" h="1312" w="1533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28"/>
            <p:cNvGrpSpPr/>
            <p:nvPr/>
          </p:nvGrpSpPr>
          <p:grpSpPr>
            <a:xfrm>
              <a:off x="719989" y="3984067"/>
              <a:ext cx="368612" cy="356539"/>
              <a:chOff x="1707593" y="2684727"/>
              <a:chExt cx="311855" cy="301641"/>
            </a:xfrm>
          </p:grpSpPr>
          <p:sp>
            <p:nvSpPr>
              <p:cNvPr id="276" name="Google Shape;276;p28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rect b="b" l="l" r="r" t="t"/>
                <a:pathLst>
                  <a:path extrusionOk="0" h="15770" w="16304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8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rect b="b" l="l" r="r" t="t"/>
                <a:pathLst>
                  <a:path extrusionOk="0" h="1511" w="1941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8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rect b="b" l="l" r="r" t="t"/>
                <a:pathLst>
                  <a:path extrusionOk="0" h="1558" w="1823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rect b="b" l="l" r="r" t="t"/>
                <a:pathLst>
                  <a:path extrusionOk="0" h="1259" w="2041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28"/>
            <p:cNvGrpSpPr/>
            <p:nvPr/>
          </p:nvGrpSpPr>
          <p:grpSpPr>
            <a:xfrm>
              <a:off x="7867590" y="802894"/>
              <a:ext cx="368576" cy="357944"/>
              <a:chOff x="3553206" y="2138254"/>
              <a:chExt cx="286473" cy="278209"/>
            </a:xfrm>
          </p:grpSpPr>
          <p:sp>
            <p:nvSpPr>
              <p:cNvPr id="281" name="Google Shape;281;p28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rect b="b" l="l" r="r" t="t"/>
                <a:pathLst>
                  <a:path extrusionOk="0" h="14545" w="14977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rect b="b" l="l" r="r" t="t"/>
                <a:pathLst>
                  <a:path extrusionOk="0" h="1238" w="1565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8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rect b="b" l="l" r="r" t="t"/>
                <a:pathLst>
                  <a:path extrusionOk="0" h="1251" w="1642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8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rect b="b" l="l" r="r" t="t"/>
                <a:pathLst>
                  <a:path extrusionOk="0" h="3376" w="4551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106225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23" name="Google Shape;23;p4"/>
          <p:cNvGrpSpPr/>
          <p:nvPr/>
        </p:nvGrpSpPr>
        <p:grpSpPr>
          <a:xfrm>
            <a:off x="7622345" y="722825"/>
            <a:ext cx="801654" cy="687619"/>
            <a:chOff x="7622345" y="722825"/>
            <a:chExt cx="801654" cy="687619"/>
          </a:xfrm>
        </p:grpSpPr>
        <p:grpSp>
          <p:nvGrpSpPr>
            <p:cNvPr id="24" name="Google Shape;24;p4"/>
            <p:cNvGrpSpPr/>
            <p:nvPr/>
          </p:nvGrpSpPr>
          <p:grpSpPr>
            <a:xfrm rot="2389673">
              <a:off x="7694806" y="985026"/>
              <a:ext cx="351921" cy="353760"/>
              <a:chOff x="2937511" y="335430"/>
              <a:chExt cx="237889" cy="239132"/>
            </a:xfrm>
          </p:grpSpPr>
          <p:sp>
            <p:nvSpPr>
              <p:cNvPr id="25" name="Google Shape;25;p4"/>
              <p:cNvSpPr/>
              <p:nvPr/>
            </p:nvSpPr>
            <p:spPr>
              <a:xfrm>
                <a:off x="2937511" y="335430"/>
                <a:ext cx="237889" cy="239132"/>
              </a:xfrm>
              <a:custGeom>
                <a:rect b="b" l="l" r="r" t="t"/>
                <a:pathLst>
                  <a:path extrusionOk="0" h="12502" w="12437">
                    <a:moveTo>
                      <a:pt x="7949" y="0"/>
                    </a:moveTo>
                    <a:cubicBezTo>
                      <a:pt x="7179" y="0"/>
                      <a:pt x="6336" y="105"/>
                      <a:pt x="5461" y="297"/>
                    </a:cubicBezTo>
                    <a:cubicBezTo>
                      <a:pt x="2390" y="980"/>
                      <a:pt x="1" y="2193"/>
                      <a:pt x="570" y="4771"/>
                    </a:cubicBezTo>
                    <a:cubicBezTo>
                      <a:pt x="1221" y="7738"/>
                      <a:pt x="5429" y="12501"/>
                      <a:pt x="7789" y="12501"/>
                    </a:cubicBezTo>
                    <a:cubicBezTo>
                      <a:pt x="7902" y="12501"/>
                      <a:pt x="8011" y="12490"/>
                      <a:pt x="8115" y="12468"/>
                    </a:cubicBezTo>
                    <a:cubicBezTo>
                      <a:pt x="10389" y="11975"/>
                      <a:pt x="12437" y="5454"/>
                      <a:pt x="11792" y="2345"/>
                    </a:cubicBezTo>
                    <a:cubicBezTo>
                      <a:pt x="11411" y="683"/>
                      <a:pt x="9914" y="0"/>
                      <a:pt x="79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4"/>
              <p:cNvSpPr/>
              <p:nvPr/>
            </p:nvSpPr>
            <p:spPr>
              <a:xfrm>
                <a:off x="3084467" y="372901"/>
                <a:ext cx="28576" cy="23661"/>
              </a:xfrm>
              <a:custGeom>
                <a:rect b="b" l="l" r="r" t="t"/>
                <a:pathLst>
                  <a:path extrusionOk="0" h="1237" w="1494">
                    <a:moveTo>
                      <a:pt x="735" y="0"/>
                    </a:moveTo>
                    <a:cubicBezTo>
                      <a:pt x="357" y="0"/>
                      <a:pt x="1" y="347"/>
                      <a:pt x="90" y="765"/>
                    </a:cubicBezTo>
                    <a:cubicBezTo>
                      <a:pt x="155" y="1056"/>
                      <a:pt x="412" y="1237"/>
                      <a:pt x="698" y="1237"/>
                    </a:cubicBezTo>
                    <a:cubicBezTo>
                      <a:pt x="748" y="1237"/>
                      <a:pt x="798" y="1231"/>
                      <a:pt x="849" y="1220"/>
                    </a:cubicBezTo>
                    <a:cubicBezTo>
                      <a:pt x="1379" y="1106"/>
                      <a:pt x="1493" y="386"/>
                      <a:pt x="1038" y="83"/>
                    </a:cubicBezTo>
                    <a:cubicBezTo>
                      <a:pt x="941" y="26"/>
                      <a:pt x="837" y="0"/>
                      <a:pt x="7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3003520" y="392334"/>
                <a:ext cx="27869" cy="23833"/>
              </a:xfrm>
              <a:custGeom>
                <a:rect b="b" l="l" r="r" t="t"/>
                <a:pathLst>
                  <a:path extrusionOk="0" h="1246" w="1457">
                    <a:moveTo>
                      <a:pt x="698" y="0"/>
                    </a:moveTo>
                    <a:cubicBezTo>
                      <a:pt x="656" y="0"/>
                      <a:pt x="613" y="5"/>
                      <a:pt x="569" y="14"/>
                    </a:cubicBezTo>
                    <a:cubicBezTo>
                      <a:pt x="190" y="90"/>
                      <a:pt x="0" y="431"/>
                      <a:pt x="76" y="773"/>
                    </a:cubicBezTo>
                    <a:cubicBezTo>
                      <a:pt x="141" y="1078"/>
                      <a:pt x="408" y="1246"/>
                      <a:pt x="681" y="1246"/>
                    </a:cubicBezTo>
                    <a:cubicBezTo>
                      <a:pt x="881" y="1246"/>
                      <a:pt x="1085" y="1155"/>
                      <a:pt x="1213" y="962"/>
                    </a:cubicBezTo>
                    <a:cubicBezTo>
                      <a:pt x="1457" y="545"/>
                      <a:pt x="1158" y="0"/>
                      <a:pt x="6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3044261" y="409855"/>
                <a:ext cx="33244" cy="15512"/>
              </a:xfrm>
              <a:custGeom>
                <a:rect b="b" l="l" r="r" t="t"/>
                <a:pathLst>
                  <a:path extrusionOk="0" h="811" w="1738">
                    <a:moveTo>
                      <a:pt x="1494" y="1"/>
                    </a:moveTo>
                    <a:cubicBezTo>
                      <a:pt x="1447" y="1"/>
                      <a:pt x="1400" y="15"/>
                      <a:pt x="1358" y="46"/>
                    </a:cubicBezTo>
                    <a:cubicBezTo>
                      <a:pt x="1207" y="122"/>
                      <a:pt x="1055" y="198"/>
                      <a:pt x="903" y="198"/>
                    </a:cubicBezTo>
                    <a:lnTo>
                      <a:pt x="676" y="198"/>
                    </a:lnTo>
                    <a:cubicBezTo>
                      <a:pt x="619" y="217"/>
                      <a:pt x="553" y="226"/>
                      <a:pt x="486" y="226"/>
                    </a:cubicBezTo>
                    <a:cubicBezTo>
                      <a:pt x="420" y="226"/>
                      <a:pt x="353" y="217"/>
                      <a:pt x="297" y="198"/>
                    </a:cubicBezTo>
                    <a:cubicBezTo>
                      <a:pt x="247" y="176"/>
                      <a:pt x="205" y="167"/>
                      <a:pt x="170" y="167"/>
                    </a:cubicBezTo>
                    <a:cubicBezTo>
                      <a:pt x="20" y="167"/>
                      <a:pt x="0" y="340"/>
                      <a:pt x="31" y="463"/>
                    </a:cubicBezTo>
                    <a:cubicBezTo>
                      <a:pt x="167" y="667"/>
                      <a:pt x="425" y="810"/>
                      <a:pt x="696" y="810"/>
                    </a:cubicBezTo>
                    <a:cubicBezTo>
                      <a:pt x="727" y="810"/>
                      <a:pt x="758" y="808"/>
                      <a:pt x="789" y="804"/>
                    </a:cubicBezTo>
                    <a:lnTo>
                      <a:pt x="979" y="804"/>
                    </a:lnTo>
                    <a:lnTo>
                      <a:pt x="1169" y="767"/>
                    </a:lnTo>
                    <a:cubicBezTo>
                      <a:pt x="1624" y="653"/>
                      <a:pt x="1737" y="387"/>
                      <a:pt x="1737" y="236"/>
                    </a:cubicBezTo>
                    <a:cubicBezTo>
                      <a:pt x="1737" y="98"/>
                      <a:pt x="1618" y="1"/>
                      <a:pt x="1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" name="Google Shape;29;p4"/>
            <p:cNvGrpSpPr/>
            <p:nvPr/>
          </p:nvGrpSpPr>
          <p:grpSpPr>
            <a:xfrm rot="-5400000">
              <a:off x="7986268" y="663492"/>
              <a:ext cx="378397" cy="497064"/>
              <a:chOff x="3226145" y="2734994"/>
              <a:chExt cx="247319" cy="324900"/>
            </a:xfrm>
          </p:grpSpPr>
          <p:sp>
            <p:nvSpPr>
              <p:cNvPr id="30" name="Google Shape;30;p4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rect b="b" l="l" r="r" t="t"/>
                <a:pathLst>
                  <a:path extrusionOk="0" h="5233" w="5195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rect b="b" l="l" r="r" t="t"/>
                <a:pathLst>
                  <a:path extrusionOk="0" h="4020" w="3944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3375531" y="2734994"/>
                <a:ext cx="97933" cy="101548"/>
              </a:xfrm>
              <a:custGeom>
                <a:rect b="b" l="l" r="r" t="t"/>
                <a:pathLst>
                  <a:path extrusionOk="0" h="5309" w="512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" name="Google Shape;33;p4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513268" y="2773099"/>
            <a:ext cx="2486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1513268" y="3144550"/>
            <a:ext cx="24861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5141703" y="2773099"/>
            <a:ext cx="2486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5141703" y="3144550"/>
            <a:ext cx="24861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1185825" y="2488575"/>
            <a:ext cx="31395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1367300" y="1277475"/>
            <a:ext cx="2776500" cy="12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326550" y="1326300"/>
            <a:ext cx="2490900" cy="249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3545400" y="4145250"/>
            <a:ext cx="2053200" cy="226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1951950" y="1673325"/>
            <a:ext cx="5240100" cy="19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7" name="Google Shape;57;p8"/>
          <p:cNvGrpSpPr/>
          <p:nvPr/>
        </p:nvGrpSpPr>
        <p:grpSpPr>
          <a:xfrm>
            <a:off x="1689386" y="1063659"/>
            <a:ext cx="5765229" cy="2519643"/>
            <a:chOff x="1651286" y="1063659"/>
            <a:chExt cx="5765229" cy="2519643"/>
          </a:xfrm>
        </p:grpSpPr>
        <p:grpSp>
          <p:nvGrpSpPr>
            <p:cNvPr id="58" name="Google Shape;58;p8"/>
            <p:cNvGrpSpPr/>
            <p:nvPr/>
          </p:nvGrpSpPr>
          <p:grpSpPr>
            <a:xfrm rot="10800000">
              <a:off x="1651286" y="1924950"/>
              <a:ext cx="343806" cy="382336"/>
              <a:chOff x="938151" y="1358560"/>
              <a:chExt cx="290868" cy="32346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1128925" y="1583366"/>
                <a:ext cx="100094" cy="98660"/>
              </a:xfrm>
              <a:custGeom>
                <a:rect b="b" l="l" r="r" t="t"/>
                <a:pathLst>
                  <a:path extrusionOk="0" h="5158" w="5233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rect b="b" l="l" r="r" t="t"/>
                <a:pathLst>
                  <a:path extrusionOk="0" h="3906" w="3944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rect b="b" l="l" r="r" t="t"/>
                <a:pathLst>
                  <a:path extrusionOk="0" h="5157" w="5082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p8"/>
            <p:cNvGrpSpPr/>
            <p:nvPr/>
          </p:nvGrpSpPr>
          <p:grpSpPr>
            <a:xfrm>
              <a:off x="7163613" y="1619294"/>
              <a:ext cx="252901" cy="384031"/>
              <a:chOff x="3226145" y="2734994"/>
              <a:chExt cx="213960" cy="324900"/>
            </a:xfrm>
          </p:grpSpPr>
          <p:sp>
            <p:nvSpPr>
              <p:cNvPr id="63" name="Google Shape;63;p8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rect b="b" l="l" r="r" t="t"/>
                <a:pathLst>
                  <a:path extrusionOk="0" h="5233" w="5195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8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rect b="b" l="l" r="r" t="t"/>
                <a:pathLst>
                  <a:path extrusionOk="0" h="4020" w="3944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>
                <a:off x="3299331" y="2734994"/>
                <a:ext cx="97933" cy="101548"/>
              </a:xfrm>
              <a:custGeom>
                <a:rect b="b" l="l" r="r" t="t"/>
                <a:pathLst>
                  <a:path extrusionOk="0" h="5309" w="512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8"/>
            <p:cNvGrpSpPr/>
            <p:nvPr/>
          </p:nvGrpSpPr>
          <p:grpSpPr>
            <a:xfrm rot="10800000">
              <a:off x="6684766" y="3355623"/>
              <a:ext cx="236080" cy="227678"/>
              <a:chOff x="2389278" y="2189726"/>
              <a:chExt cx="124011" cy="119585"/>
            </a:xfrm>
          </p:grpSpPr>
          <p:sp>
            <p:nvSpPr>
              <p:cNvPr id="67" name="Google Shape;67;p8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rect b="b" l="l" r="r" t="t"/>
                <a:pathLst>
                  <a:path extrusionOk="0" h="1290" w="129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rect b="b" l="l" r="r" t="t"/>
                <a:pathLst>
                  <a:path extrusionOk="0" h="1296" w="153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2483967" y="2189726"/>
                <a:ext cx="29322" cy="25095"/>
              </a:xfrm>
              <a:custGeom>
                <a:rect b="b" l="l" r="r" t="t"/>
                <a:pathLst>
                  <a:path extrusionOk="0" h="1312" w="1533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8"/>
            <p:cNvGrpSpPr/>
            <p:nvPr/>
          </p:nvGrpSpPr>
          <p:grpSpPr>
            <a:xfrm>
              <a:off x="1668418" y="2393481"/>
              <a:ext cx="368612" cy="356539"/>
              <a:chOff x="1707593" y="2684727"/>
              <a:chExt cx="311855" cy="301641"/>
            </a:xfrm>
          </p:grpSpPr>
          <p:sp>
            <p:nvSpPr>
              <p:cNvPr id="71" name="Google Shape;71;p8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rect b="b" l="l" r="r" t="t"/>
                <a:pathLst>
                  <a:path extrusionOk="0" h="15770" w="16304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rect b="b" l="l" r="r" t="t"/>
                <a:pathLst>
                  <a:path extrusionOk="0" h="1511" w="1941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rect b="b" l="l" r="r" t="t"/>
                <a:pathLst>
                  <a:path extrusionOk="0" h="1558" w="1823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8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rect b="b" l="l" r="r" t="t"/>
                <a:pathLst>
                  <a:path extrusionOk="0" h="1259" w="2041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8"/>
            <p:cNvGrpSpPr/>
            <p:nvPr/>
          </p:nvGrpSpPr>
          <p:grpSpPr>
            <a:xfrm>
              <a:off x="7030806" y="1063659"/>
              <a:ext cx="368576" cy="357944"/>
              <a:chOff x="3553206" y="2138254"/>
              <a:chExt cx="286473" cy="278209"/>
            </a:xfrm>
          </p:grpSpPr>
          <p:sp>
            <p:nvSpPr>
              <p:cNvPr id="76" name="Google Shape;76;p8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rect b="b" l="l" r="r" t="t"/>
                <a:pathLst>
                  <a:path extrusionOk="0" h="14545" w="14977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rect b="b" l="l" r="r" t="t"/>
                <a:pathLst>
                  <a:path extrusionOk="0" h="1238" w="1565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rect b="b" l="l" r="r" t="t"/>
                <a:pathLst>
                  <a:path extrusionOk="0" h="1251" w="1642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8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rect b="b" l="l" r="r" t="t"/>
                <a:pathLst>
                  <a:path extrusionOk="0" h="3376" w="4551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idx="1" type="subTitle"/>
          </p:nvPr>
        </p:nvSpPr>
        <p:spPr>
          <a:xfrm>
            <a:off x="1236075" y="2820850"/>
            <a:ext cx="30315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958575" y="1382726"/>
            <a:ext cx="3586500" cy="14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351000" y="316650"/>
            <a:ext cx="8442000" cy="45111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6080725" y="1622400"/>
            <a:ext cx="2343300" cy="18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057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ighteous"/>
              <a:buNone/>
              <a:defRPr sz="2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582700"/>
            <a:ext cx="77040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●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○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■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●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○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■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●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○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hivo"/>
              <a:buChar char="■"/>
              <a:defRPr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 txBox="1"/>
          <p:nvPr>
            <p:ph type="ctrTitle"/>
          </p:nvPr>
        </p:nvSpPr>
        <p:spPr>
          <a:xfrm>
            <a:off x="4847545" y="952189"/>
            <a:ext cx="3607800" cy="25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3"/>
                </a:solidFill>
              </a:rPr>
              <a:t>Network 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chord </a:t>
            </a:r>
            <a:r>
              <a:rPr lang="en" sz="7000"/>
              <a:t>GUITAR </a:t>
            </a:r>
            <a:endParaRPr sz="7000"/>
          </a:p>
        </p:txBody>
      </p:sp>
      <p:sp>
        <p:nvSpPr>
          <p:cNvPr id="294" name="Google Shape;294;p29"/>
          <p:cNvSpPr txBox="1"/>
          <p:nvPr>
            <p:ph idx="1" type="subTitle"/>
          </p:nvPr>
        </p:nvSpPr>
        <p:spPr>
          <a:xfrm>
            <a:off x="5352295" y="3400739"/>
            <a:ext cx="25983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Kunal Kulkarni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Zhiqi 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Judy Zhu</a:t>
            </a:r>
            <a:endParaRPr/>
          </a:p>
        </p:txBody>
      </p:sp>
      <p:grpSp>
        <p:nvGrpSpPr>
          <p:cNvPr id="295" name="Google Shape;295;p29"/>
          <p:cNvGrpSpPr/>
          <p:nvPr/>
        </p:nvGrpSpPr>
        <p:grpSpPr>
          <a:xfrm>
            <a:off x="1214967" y="81248"/>
            <a:ext cx="2543538" cy="4447373"/>
            <a:chOff x="1486368" y="236021"/>
            <a:chExt cx="2357310" cy="4121754"/>
          </a:xfrm>
        </p:grpSpPr>
        <p:sp>
          <p:nvSpPr>
            <p:cNvPr id="296" name="Google Shape;296;p29"/>
            <p:cNvSpPr/>
            <p:nvPr/>
          </p:nvSpPr>
          <p:spPr>
            <a:xfrm>
              <a:off x="1618429" y="4131575"/>
              <a:ext cx="2053200" cy="22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618429" y="1363025"/>
              <a:ext cx="2053200" cy="2053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29"/>
            <p:cNvGrpSpPr/>
            <p:nvPr/>
          </p:nvGrpSpPr>
          <p:grpSpPr>
            <a:xfrm>
              <a:off x="1506526" y="1742885"/>
              <a:ext cx="247319" cy="323465"/>
              <a:chOff x="938151" y="1358560"/>
              <a:chExt cx="247319" cy="323465"/>
            </a:xfrm>
          </p:grpSpPr>
          <p:sp>
            <p:nvSpPr>
              <p:cNvPr id="299" name="Google Shape;299;p29"/>
              <p:cNvSpPr/>
              <p:nvPr/>
            </p:nvSpPr>
            <p:spPr>
              <a:xfrm>
                <a:off x="1052725" y="1583366"/>
                <a:ext cx="100094" cy="98660"/>
              </a:xfrm>
              <a:custGeom>
                <a:rect b="b" l="l" r="r" t="t"/>
                <a:pathLst>
                  <a:path extrusionOk="0" h="5158" w="5233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rect b="b" l="l" r="r" t="t"/>
                <a:pathLst>
                  <a:path extrusionOk="0" h="3906" w="3944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rect b="b" l="l" r="r" t="t"/>
                <a:pathLst>
                  <a:path extrusionOk="0" h="5157" w="5082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" name="Google Shape;302;p29"/>
            <p:cNvGrpSpPr/>
            <p:nvPr/>
          </p:nvGrpSpPr>
          <p:grpSpPr>
            <a:xfrm>
              <a:off x="2982220" y="2056207"/>
              <a:ext cx="247319" cy="324900"/>
              <a:chOff x="3226145" y="2734994"/>
              <a:chExt cx="247319" cy="324900"/>
            </a:xfrm>
          </p:grpSpPr>
          <p:sp>
            <p:nvSpPr>
              <p:cNvPr id="303" name="Google Shape;303;p29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rect b="b" l="l" r="r" t="t"/>
                <a:pathLst>
                  <a:path extrusionOk="0" h="5233" w="5195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rect b="b" l="l" r="r" t="t"/>
                <a:pathLst>
                  <a:path extrusionOk="0" h="4020" w="3944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3375531" y="2734994"/>
                <a:ext cx="97933" cy="101548"/>
              </a:xfrm>
              <a:custGeom>
                <a:rect b="b" l="l" r="r" t="t"/>
                <a:pathLst>
                  <a:path extrusionOk="0" h="5309" w="512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29"/>
            <p:cNvGrpSpPr/>
            <p:nvPr/>
          </p:nvGrpSpPr>
          <p:grpSpPr>
            <a:xfrm>
              <a:off x="2134940" y="2049538"/>
              <a:ext cx="114172" cy="101701"/>
              <a:chOff x="2329505" y="2207611"/>
              <a:chExt cx="114172" cy="101701"/>
            </a:xfrm>
          </p:grpSpPr>
          <p:sp>
            <p:nvSpPr>
              <p:cNvPr id="307" name="Google Shape;307;p29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rect b="b" l="l" r="r" t="t"/>
                <a:pathLst>
                  <a:path extrusionOk="0" h="1290" w="129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rect b="b" l="l" r="r" t="t"/>
                <a:pathLst>
                  <a:path extrusionOk="0" h="1296" w="153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2329505" y="2207611"/>
                <a:ext cx="29322" cy="25095"/>
              </a:xfrm>
              <a:custGeom>
                <a:rect b="b" l="l" r="r" t="t"/>
                <a:pathLst>
                  <a:path extrusionOk="0" h="1312" w="1533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29"/>
            <p:cNvGrpSpPr/>
            <p:nvPr/>
          </p:nvGrpSpPr>
          <p:grpSpPr>
            <a:xfrm>
              <a:off x="1857478" y="236021"/>
              <a:ext cx="1558337" cy="3993803"/>
              <a:chOff x="1858167" y="159821"/>
              <a:chExt cx="1558337" cy="3993803"/>
            </a:xfrm>
          </p:grpSpPr>
          <p:sp>
            <p:nvSpPr>
              <p:cNvPr id="311" name="Google Shape;311;p29"/>
              <p:cNvSpPr/>
              <p:nvPr/>
            </p:nvSpPr>
            <p:spPr>
              <a:xfrm>
                <a:off x="1858894" y="2269029"/>
                <a:ext cx="1557610" cy="1884594"/>
              </a:xfrm>
              <a:custGeom>
                <a:rect b="b" l="l" r="r" t="t"/>
                <a:pathLst>
                  <a:path extrusionOk="0" h="98528" w="81433">
                    <a:moveTo>
                      <a:pt x="18122" y="0"/>
                    </a:moveTo>
                    <a:cubicBezTo>
                      <a:pt x="15614" y="0"/>
                      <a:pt x="13449" y="1816"/>
                      <a:pt x="12322" y="5518"/>
                    </a:cubicBezTo>
                    <a:cubicBezTo>
                      <a:pt x="10995" y="9878"/>
                      <a:pt x="12929" y="15300"/>
                      <a:pt x="12929" y="15300"/>
                    </a:cubicBezTo>
                    <a:cubicBezTo>
                      <a:pt x="13536" y="17461"/>
                      <a:pt x="19071" y="26674"/>
                      <a:pt x="17517" y="35508"/>
                    </a:cubicBezTo>
                    <a:cubicBezTo>
                      <a:pt x="15962" y="44304"/>
                      <a:pt x="12664" y="47261"/>
                      <a:pt x="7242" y="54503"/>
                    </a:cubicBezTo>
                    <a:cubicBezTo>
                      <a:pt x="1820" y="61782"/>
                      <a:pt x="0" y="74635"/>
                      <a:pt x="5498" y="84000"/>
                    </a:cubicBezTo>
                    <a:cubicBezTo>
                      <a:pt x="10995" y="93364"/>
                      <a:pt x="23469" y="98180"/>
                      <a:pt x="44435" y="98521"/>
                    </a:cubicBezTo>
                    <a:cubicBezTo>
                      <a:pt x="44718" y="98525"/>
                      <a:pt x="45000" y="98528"/>
                      <a:pt x="45280" y="98528"/>
                    </a:cubicBezTo>
                    <a:cubicBezTo>
                      <a:pt x="65795" y="98528"/>
                      <a:pt x="81432" y="86285"/>
                      <a:pt x="80909" y="70427"/>
                    </a:cubicBezTo>
                    <a:cubicBezTo>
                      <a:pt x="80340" y="54351"/>
                      <a:pt x="71771" y="50332"/>
                      <a:pt x="67639" y="42067"/>
                    </a:cubicBezTo>
                    <a:cubicBezTo>
                      <a:pt x="63506" y="33764"/>
                      <a:pt x="68321" y="27243"/>
                      <a:pt x="70027" y="23110"/>
                    </a:cubicBezTo>
                    <a:cubicBezTo>
                      <a:pt x="71733" y="18977"/>
                      <a:pt x="72416" y="15906"/>
                      <a:pt x="69269" y="13177"/>
                    </a:cubicBezTo>
                    <a:cubicBezTo>
                      <a:pt x="68423" y="12444"/>
                      <a:pt x="67649" y="12141"/>
                      <a:pt x="66936" y="12141"/>
                    </a:cubicBezTo>
                    <a:cubicBezTo>
                      <a:pt x="65029" y="12141"/>
                      <a:pt x="63552" y="14306"/>
                      <a:pt x="62255" y="16210"/>
                    </a:cubicBezTo>
                    <a:cubicBezTo>
                      <a:pt x="60473" y="18826"/>
                      <a:pt x="57061" y="19205"/>
                      <a:pt x="57061" y="19205"/>
                    </a:cubicBezTo>
                    <a:cubicBezTo>
                      <a:pt x="57061" y="19205"/>
                      <a:pt x="54264" y="19822"/>
                      <a:pt x="49345" y="19822"/>
                    </a:cubicBezTo>
                    <a:cubicBezTo>
                      <a:pt x="45731" y="19822"/>
                      <a:pt x="40972" y="19489"/>
                      <a:pt x="35336" y="18333"/>
                    </a:cubicBezTo>
                    <a:cubicBezTo>
                      <a:pt x="22028" y="15565"/>
                      <a:pt x="19678" y="6200"/>
                      <a:pt x="20512" y="3319"/>
                    </a:cubicBezTo>
                    <a:cubicBezTo>
                      <a:pt x="21346" y="400"/>
                      <a:pt x="19488" y="172"/>
                      <a:pt x="19488" y="172"/>
                    </a:cubicBezTo>
                    <a:cubicBezTo>
                      <a:pt x="19024" y="58"/>
                      <a:pt x="18568" y="0"/>
                      <a:pt x="18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1858167" y="2268972"/>
                <a:ext cx="1291604" cy="1649747"/>
              </a:xfrm>
              <a:custGeom>
                <a:rect b="b" l="l" r="r" t="t"/>
                <a:pathLst>
                  <a:path extrusionOk="0" h="86250" w="67526">
                    <a:moveTo>
                      <a:pt x="18144" y="1"/>
                    </a:moveTo>
                    <a:cubicBezTo>
                      <a:pt x="15643" y="1"/>
                      <a:pt x="13485" y="1795"/>
                      <a:pt x="12360" y="5521"/>
                    </a:cubicBezTo>
                    <a:cubicBezTo>
                      <a:pt x="11033" y="9881"/>
                      <a:pt x="12967" y="15303"/>
                      <a:pt x="12967" y="15303"/>
                    </a:cubicBezTo>
                    <a:cubicBezTo>
                      <a:pt x="13574" y="17464"/>
                      <a:pt x="19109" y="26677"/>
                      <a:pt x="17555" y="35511"/>
                    </a:cubicBezTo>
                    <a:cubicBezTo>
                      <a:pt x="16000" y="44345"/>
                      <a:pt x="12702" y="47264"/>
                      <a:pt x="7280" y="54506"/>
                    </a:cubicBezTo>
                    <a:cubicBezTo>
                      <a:pt x="1858" y="61785"/>
                      <a:pt x="1" y="74638"/>
                      <a:pt x="5536" y="84003"/>
                    </a:cubicBezTo>
                    <a:cubicBezTo>
                      <a:pt x="5839" y="84534"/>
                      <a:pt x="6180" y="85064"/>
                      <a:pt x="6560" y="85557"/>
                    </a:cubicBezTo>
                    <a:cubicBezTo>
                      <a:pt x="9428" y="86024"/>
                      <a:pt x="12278" y="86250"/>
                      <a:pt x="15091" y="86250"/>
                    </a:cubicBezTo>
                    <a:cubicBezTo>
                      <a:pt x="40838" y="86250"/>
                      <a:pt x="63428" y="67327"/>
                      <a:pt x="67222" y="41008"/>
                    </a:cubicBezTo>
                    <a:cubicBezTo>
                      <a:pt x="65212" y="36231"/>
                      <a:pt x="66122" y="32061"/>
                      <a:pt x="67525" y="28611"/>
                    </a:cubicBezTo>
                    <a:cubicBezTo>
                      <a:pt x="67032" y="23568"/>
                      <a:pt x="65857" y="18639"/>
                      <a:pt x="63961" y="13938"/>
                    </a:cubicBezTo>
                    <a:cubicBezTo>
                      <a:pt x="63355" y="14658"/>
                      <a:pt x="62824" y="15417"/>
                      <a:pt x="62293" y="16213"/>
                    </a:cubicBezTo>
                    <a:cubicBezTo>
                      <a:pt x="60511" y="18829"/>
                      <a:pt x="57099" y="19208"/>
                      <a:pt x="57099" y="19208"/>
                    </a:cubicBezTo>
                    <a:cubicBezTo>
                      <a:pt x="57099" y="19208"/>
                      <a:pt x="54287" y="19841"/>
                      <a:pt x="49343" y="19841"/>
                    </a:cubicBezTo>
                    <a:cubicBezTo>
                      <a:pt x="45734" y="19841"/>
                      <a:pt x="40990" y="19504"/>
                      <a:pt x="35374" y="18336"/>
                    </a:cubicBezTo>
                    <a:cubicBezTo>
                      <a:pt x="22066" y="15568"/>
                      <a:pt x="19716" y="6203"/>
                      <a:pt x="20550" y="3322"/>
                    </a:cubicBezTo>
                    <a:cubicBezTo>
                      <a:pt x="21384" y="403"/>
                      <a:pt x="19526" y="175"/>
                      <a:pt x="19526" y="175"/>
                    </a:cubicBezTo>
                    <a:cubicBezTo>
                      <a:pt x="19057" y="59"/>
                      <a:pt x="18595" y="1"/>
                      <a:pt x="18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2436143" y="2756742"/>
                <a:ext cx="481554" cy="189305"/>
              </a:xfrm>
              <a:custGeom>
                <a:rect b="b" l="l" r="r" t="t"/>
                <a:pathLst>
                  <a:path extrusionOk="0" h="9897" w="25176">
                    <a:moveTo>
                      <a:pt x="1214" y="1"/>
                    </a:moveTo>
                    <a:cubicBezTo>
                      <a:pt x="532" y="1"/>
                      <a:pt x="1" y="531"/>
                      <a:pt x="1" y="1214"/>
                    </a:cubicBezTo>
                    <a:lnTo>
                      <a:pt x="1" y="8683"/>
                    </a:lnTo>
                    <a:cubicBezTo>
                      <a:pt x="1" y="9365"/>
                      <a:pt x="532" y="9896"/>
                      <a:pt x="1214" y="9896"/>
                    </a:cubicBezTo>
                    <a:lnTo>
                      <a:pt x="24000" y="9896"/>
                    </a:lnTo>
                    <a:cubicBezTo>
                      <a:pt x="24645" y="9896"/>
                      <a:pt x="25176" y="9365"/>
                      <a:pt x="25176" y="8683"/>
                    </a:cubicBezTo>
                    <a:lnTo>
                      <a:pt x="25176" y="1214"/>
                    </a:lnTo>
                    <a:cubicBezTo>
                      <a:pt x="25176" y="531"/>
                      <a:pt x="24645" y="1"/>
                      <a:pt x="24000" y="1"/>
                    </a:cubicBezTo>
                    <a:close/>
                  </a:path>
                </a:pathLst>
              </a:custGeom>
              <a:solidFill>
                <a:srgbClr val="3C2759">
                  <a:alpha val="21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2426713" y="3115708"/>
                <a:ext cx="481554" cy="189305"/>
              </a:xfrm>
              <a:custGeom>
                <a:rect b="b" l="l" r="r" t="t"/>
                <a:pathLst>
                  <a:path extrusionOk="0" h="9897" w="25176">
                    <a:moveTo>
                      <a:pt x="1176" y="1"/>
                    </a:moveTo>
                    <a:cubicBezTo>
                      <a:pt x="532" y="1"/>
                      <a:pt x="1" y="532"/>
                      <a:pt x="1" y="1214"/>
                    </a:cubicBezTo>
                    <a:lnTo>
                      <a:pt x="1" y="8683"/>
                    </a:lnTo>
                    <a:cubicBezTo>
                      <a:pt x="1" y="9366"/>
                      <a:pt x="532" y="9896"/>
                      <a:pt x="1176" y="9896"/>
                    </a:cubicBezTo>
                    <a:lnTo>
                      <a:pt x="23963" y="9896"/>
                    </a:lnTo>
                    <a:cubicBezTo>
                      <a:pt x="24645" y="9896"/>
                      <a:pt x="25176" y="9366"/>
                      <a:pt x="25176" y="8683"/>
                    </a:cubicBezTo>
                    <a:lnTo>
                      <a:pt x="25176" y="1214"/>
                    </a:lnTo>
                    <a:cubicBezTo>
                      <a:pt x="25176" y="532"/>
                      <a:pt x="24645" y="1"/>
                      <a:pt x="23963" y="1"/>
                    </a:cubicBezTo>
                    <a:close/>
                  </a:path>
                </a:pathLst>
              </a:custGeom>
              <a:solidFill>
                <a:srgbClr val="3C2759">
                  <a:alpha val="21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2492722" y="3342713"/>
                <a:ext cx="368415" cy="169699"/>
              </a:xfrm>
              <a:custGeom>
                <a:rect b="b" l="l" r="r" t="t"/>
                <a:pathLst>
                  <a:path extrusionOk="0" h="8872" w="19261">
                    <a:moveTo>
                      <a:pt x="607" y="0"/>
                    </a:moveTo>
                    <a:cubicBezTo>
                      <a:pt x="266" y="0"/>
                      <a:pt x="0" y="265"/>
                      <a:pt x="0" y="607"/>
                    </a:cubicBezTo>
                    <a:lnTo>
                      <a:pt x="0" y="8265"/>
                    </a:lnTo>
                    <a:cubicBezTo>
                      <a:pt x="0" y="8606"/>
                      <a:pt x="266" y="8872"/>
                      <a:pt x="607" y="8872"/>
                    </a:cubicBezTo>
                    <a:lnTo>
                      <a:pt x="18654" y="8872"/>
                    </a:lnTo>
                    <a:cubicBezTo>
                      <a:pt x="18995" y="8872"/>
                      <a:pt x="19260" y="8606"/>
                      <a:pt x="19260" y="8265"/>
                    </a:cubicBezTo>
                    <a:lnTo>
                      <a:pt x="19260" y="607"/>
                    </a:lnTo>
                    <a:cubicBezTo>
                      <a:pt x="19260" y="265"/>
                      <a:pt x="18995" y="0"/>
                      <a:pt x="18654" y="0"/>
                    </a:cubicBezTo>
                    <a:close/>
                  </a:path>
                </a:pathLst>
              </a:custGeom>
              <a:solidFill>
                <a:srgbClr val="3C2759">
                  <a:alpha val="21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2766838" y="295052"/>
                <a:ext cx="76529" cy="78346"/>
              </a:xfrm>
              <a:custGeom>
                <a:rect b="b" l="l" r="r" t="t"/>
                <a:pathLst>
                  <a:path extrusionOk="0" h="4096" w="4001">
                    <a:moveTo>
                      <a:pt x="2711" y="1"/>
                    </a:moveTo>
                    <a:cubicBezTo>
                      <a:pt x="2067" y="1"/>
                      <a:pt x="1422" y="437"/>
                      <a:pt x="1479" y="1309"/>
                    </a:cubicBezTo>
                    <a:lnTo>
                      <a:pt x="1" y="1309"/>
                    </a:lnTo>
                    <a:lnTo>
                      <a:pt x="1" y="2295"/>
                    </a:lnTo>
                    <a:lnTo>
                      <a:pt x="1479" y="2295"/>
                    </a:lnTo>
                    <a:lnTo>
                      <a:pt x="1479" y="2788"/>
                    </a:lnTo>
                    <a:cubicBezTo>
                      <a:pt x="1422" y="3660"/>
                      <a:pt x="2067" y="4096"/>
                      <a:pt x="2711" y="4096"/>
                    </a:cubicBezTo>
                    <a:cubicBezTo>
                      <a:pt x="3356" y="4096"/>
                      <a:pt x="4000" y="3660"/>
                      <a:pt x="3944" y="2788"/>
                    </a:cubicBezTo>
                    <a:lnTo>
                      <a:pt x="3944" y="1309"/>
                    </a:lnTo>
                    <a:cubicBezTo>
                      <a:pt x="4000" y="437"/>
                      <a:pt x="3356" y="1"/>
                      <a:pt x="2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2776268" y="410907"/>
                <a:ext cx="84869" cy="72359"/>
              </a:xfrm>
              <a:custGeom>
                <a:rect b="b" l="l" r="r" t="t"/>
                <a:pathLst>
                  <a:path extrusionOk="0" h="3783" w="4437">
                    <a:moveTo>
                      <a:pt x="3190" y="1"/>
                    </a:moveTo>
                    <a:cubicBezTo>
                      <a:pt x="2598" y="1"/>
                      <a:pt x="2010" y="389"/>
                      <a:pt x="1972" y="1167"/>
                    </a:cubicBezTo>
                    <a:lnTo>
                      <a:pt x="1972" y="1659"/>
                    </a:lnTo>
                    <a:lnTo>
                      <a:pt x="0" y="1659"/>
                    </a:lnTo>
                    <a:lnTo>
                      <a:pt x="0" y="2645"/>
                    </a:lnTo>
                    <a:lnTo>
                      <a:pt x="1972" y="2645"/>
                    </a:lnTo>
                    <a:cubicBezTo>
                      <a:pt x="2029" y="3403"/>
                      <a:pt x="2626" y="3783"/>
                      <a:pt x="3218" y="3783"/>
                    </a:cubicBezTo>
                    <a:cubicBezTo>
                      <a:pt x="3811" y="3783"/>
                      <a:pt x="4398" y="3403"/>
                      <a:pt x="4436" y="2645"/>
                    </a:cubicBezTo>
                    <a:lnTo>
                      <a:pt x="4436" y="1167"/>
                    </a:lnTo>
                    <a:cubicBezTo>
                      <a:pt x="4380" y="389"/>
                      <a:pt x="3782" y="1"/>
                      <a:pt x="3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2823398" y="523128"/>
                <a:ext cx="86322" cy="77084"/>
              </a:xfrm>
              <a:custGeom>
                <a:rect b="b" l="l" r="r" t="t"/>
                <a:pathLst>
                  <a:path extrusionOk="0" h="4030" w="4513">
                    <a:moveTo>
                      <a:pt x="3224" y="1"/>
                    </a:moveTo>
                    <a:cubicBezTo>
                      <a:pt x="2541" y="1"/>
                      <a:pt x="1972" y="532"/>
                      <a:pt x="1972" y="1214"/>
                    </a:cubicBezTo>
                    <a:lnTo>
                      <a:pt x="1972" y="1707"/>
                    </a:lnTo>
                    <a:lnTo>
                      <a:pt x="1" y="1707"/>
                    </a:lnTo>
                    <a:lnTo>
                      <a:pt x="1" y="2693"/>
                    </a:lnTo>
                    <a:lnTo>
                      <a:pt x="1972" y="2693"/>
                    </a:lnTo>
                    <a:cubicBezTo>
                      <a:pt x="1934" y="3584"/>
                      <a:pt x="2579" y="4029"/>
                      <a:pt x="3224" y="4029"/>
                    </a:cubicBezTo>
                    <a:cubicBezTo>
                      <a:pt x="3868" y="4029"/>
                      <a:pt x="4513" y="3584"/>
                      <a:pt x="4475" y="2693"/>
                    </a:cubicBezTo>
                    <a:lnTo>
                      <a:pt x="4475" y="1214"/>
                    </a:lnTo>
                    <a:cubicBezTo>
                      <a:pt x="4475" y="532"/>
                      <a:pt x="3906" y="1"/>
                      <a:pt x="32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2472772" y="295052"/>
                <a:ext cx="77256" cy="78346"/>
              </a:xfrm>
              <a:custGeom>
                <a:rect b="b" l="l" r="r" t="t"/>
                <a:pathLst>
                  <a:path extrusionOk="0" h="4096" w="4039">
                    <a:moveTo>
                      <a:pt x="1290" y="1"/>
                    </a:moveTo>
                    <a:cubicBezTo>
                      <a:pt x="645" y="1"/>
                      <a:pt x="1" y="437"/>
                      <a:pt x="57" y="1309"/>
                    </a:cubicBezTo>
                    <a:lnTo>
                      <a:pt x="57" y="2788"/>
                    </a:lnTo>
                    <a:cubicBezTo>
                      <a:pt x="1" y="3660"/>
                      <a:pt x="645" y="4096"/>
                      <a:pt x="1290" y="4096"/>
                    </a:cubicBezTo>
                    <a:cubicBezTo>
                      <a:pt x="1934" y="4096"/>
                      <a:pt x="2579" y="3660"/>
                      <a:pt x="2522" y="2788"/>
                    </a:cubicBezTo>
                    <a:lnTo>
                      <a:pt x="2522" y="2295"/>
                    </a:lnTo>
                    <a:lnTo>
                      <a:pt x="4038" y="2295"/>
                    </a:lnTo>
                    <a:lnTo>
                      <a:pt x="4038" y="1309"/>
                    </a:lnTo>
                    <a:lnTo>
                      <a:pt x="2522" y="1309"/>
                    </a:lnTo>
                    <a:cubicBezTo>
                      <a:pt x="2579" y="437"/>
                      <a:pt x="1934" y="1"/>
                      <a:pt x="1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>
                <a:off x="2455003" y="410907"/>
                <a:ext cx="84869" cy="72359"/>
              </a:xfrm>
              <a:custGeom>
                <a:rect b="b" l="l" r="r" t="t"/>
                <a:pathLst>
                  <a:path extrusionOk="0" h="3783" w="4437">
                    <a:moveTo>
                      <a:pt x="1247" y="1"/>
                    </a:moveTo>
                    <a:cubicBezTo>
                      <a:pt x="655" y="1"/>
                      <a:pt x="58" y="389"/>
                      <a:pt x="1" y="1167"/>
                    </a:cubicBezTo>
                    <a:lnTo>
                      <a:pt x="1" y="2645"/>
                    </a:lnTo>
                    <a:cubicBezTo>
                      <a:pt x="58" y="3403"/>
                      <a:pt x="655" y="3783"/>
                      <a:pt x="1247" y="3783"/>
                    </a:cubicBezTo>
                    <a:cubicBezTo>
                      <a:pt x="1839" y="3783"/>
                      <a:pt x="2427" y="3403"/>
                      <a:pt x="2465" y="2645"/>
                    </a:cubicBezTo>
                    <a:lnTo>
                      <a:pt x="4437" y="2645"/>
                    </a:lnTo>
                    <a:lnTo>
                      <a:pt x="4437" y="1659"/>
                    </a:lnTo>
                    <a:lnTo>
                      <a:pt x="2465" y="1659"/>
                    </a:lnTo>
                    <a:lnTo>
                      <a:pt x="2465" y="1167"/>
                    </a:lnTo>
                    <a:cubicBezTo>
                      <a:pt x="2427" y="389"/>
                      <a:pt x="1839" y="1"/>
                      <a:pt x="1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9"/>
              <p:cNvSpPr/>
              <p:nvPr/>
            </p:nvSpPr>
            <p:spPr>
              <a:xfrm>
                <a:off x="2407873" y="523128"/>
                <a:ext cx="85596" cy="75439"/>
              </a:xfrm>
              <a:custGeom>
                <a:rect b="b" l="l" r="r" t="t"/>
                <a:pathLst>
                  <a:path extrusionOk="0" h="3944" w="4475">
                    <a:moveTo>
                      <a:pt x="1251" y="1"/>
                    </a:moveTo>
                    <a:cubicBezTo>
                      <a:pt x="569" y="1"/>
                      <a:pt x="38" y="532"/>
                      <a:pt x="38" y="1214"/>
                    </a:cubicBezTo>
                    <a:lnTo>
                      <a:pt x="38" y="2693"/>
                    </a:lnTo>
                    <a:cubicBezTo>
                      <a:pt x="0" y="3375"/>
                      <a:pt x="569" y="3944"/>
                      <a:pt x="1251" y="3944"/>
                    </a:cubicBezTo>
                    <a:cubicBezTo>
                      <a:pt x="1896" y="3944"/>
                      <a:pt x="2503" y="2693"/>
                      <a:pt x="2503" y="2693"/>
                    </a:cubicBezTo>
                    <a:lnTo>
                      <a:pt x="4474" y="2693"/>
                    </a:lnTo>
                    <a:lnTo>
                      <a:pt x="4474" y="1707"/>
                    </a:lnTo>
                    <a:lnTo>
                      <a:pt x="2503" y="1707"/>
                    </a:lnTo>
                    <a:lnTo>
                      <a:pt x="2503" y="1214"/>
                    </a:lnTo>
                    <a:cubicBezTo>
                      <a:pt x="2503" y="532"/>
                      <a:pt x="1934" y="1"/>
                      <a:pt x="12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9"/>
              <p:cNvSpPr/>
              <p:nvPr/>
            </p:nvSpPr>
            <p:spPr>
              <a:xfrm>
                <a:off x="2524627" y="735616"/>
                <a:ext cx="268340" cy="2030575"/>
              </a:xfrm>
              <a:custGeom>
                <a:rect b="b" l="l" r="r" t="t"/>
                <a:pathLst>
                  <a:path extrusionOk="0" h="106160" w="14029">
                    <a:moveTo>
                      <a:pt x="1934" y="1"/>
                    </a:moveTo>
                    <a:lnTo>
                      <a:pt x="0" y="106159"/>
                    </a:lnTo>
                    <a:lnTo>
                      <a:pt x="14028" y="106159"/>
                    </a:lnTo>
                    <a:lnTo>
                      <a:pt x="119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2558712" y="735616"/>
                <a:ext cx="197989" cy="141429"/>
              </a:xfrm>
              <a:custGeom>
                <a:rect b="b" l="l" r="r" t="t"/>
                <a:pathLst>
                  <a:path extrusionOk="0" h="7394" w="10351">
                    <a:moveTo>
                      <a:pt x="152" y="1"/>
                    </a:moveTo>
                    <a:lnTo>
                      <a:pt x="0" y="7394"/>
                    </a:lnTo>
                    <a:lnTo>
                      <a:pt x="10351" y="7394"/>
                    </a:lnTo>
                    <a:lnTo>
                      <a:pt x="101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2553624" y="1019162"/>
                <a:ext cx="208165" cy="122588"/>
              </a:xfrm>
              <a:custGeom>
                <a:rect b="b" l="l" r="r" t="t"/>
                <a:pathLst>
                  <a:path extrusionOk="0" h="6409" w="10883">
                    <a:moveTo>
                      <a:pt x="115" y="1"/>
                    </a:moveTo>
                    <a:lnTo>
                      <a:pt x="1" y="6408"/>
                    </a:lnTo>
                    <a:lnTo>
                      <a:pt x="10882" y="6408"/>
                    </a:lnTo>
                    <a:lnTo>
                      <a:pt x="107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2549282" y="1264281"/>
                <a:ext cx="216848" cy="113885"/>
              </a:xfrm>
              <a:custGeom>
                <a:rect b="b" l="l" r="r" t="t"/>
                <a:pathLst>
                  <a:path extrusionOk="0" h="5954" w="11337">
                    <a:moveTo>
                      <a:pt x="114" y="1"/>
                    </a:moveTo>
                    <a:lnTo>
                      <a:pt x="0" y="5953"/>
                    </a:lnTo>
                    <a:lnTo>
                      <a:pt x="11337" y="5953"/>
                    </a:lnTo>
                    <a:lnTo>
                      <a:pt x="112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2545648" y="1481856"/>
                <a:ext cx="224844" cy="103709"/>
              </a:xfrm>
              <a:custGeom>
                <a:rect b="b" l="l" r="r" t="t"/>
                <a:pathLst>
                  <a:path extrusionOk="0" h="5422" w="11755">
                    <a:moveTo>
                      <a:pt x="115" y="0"/>
                    </a:moveTo>
                    <a:lnTo>
                      <a:pt x="1" y="5422"/>
                    </a:lnTo>
                    <a:lnTo>
                      <a:pt x="11754" y="5422"/>
                    </a:lnTo>
                    <a:lnTo>
                      <a:pt x="116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2542033" y="1689255"/>
                <a:ext cx="232074" cy="95025"/>
              </a:xfrm>
              <a:custGeom>
                <a:rect b="b" l="l" r="r" t="t"/>
                <a:pathLst>
                  <a:path extrusionOk="0" h="4968" w="12133">
                    <a:moveTo>
                      <a:pt x="114" y="0"/>
                    </a:moveTo>
                    <a:lnTo>
                      <a:pt x="0" y="4967"/>
                    </a:lnTo>
                    <a:lnTo>
                      <a:pt x="12133" y="4967"/>
                    </a:lnTo>
                    <a:lnTo>
                      <a:pt x="12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2539126" y="1859681"/>
                <a:ext cx="237889" cy="84869"/>
              </a:xfrm>
              <a:custGeom>
                <a:rect b="b" l="l" r="r" t="t"/>
                <a:pathLst>
                  <a:path extrusionOk="0" h="4437" w="12437">
                    <a:moveTo>
                      <a:pt x="76" y="0"/>
                    </a:moveTo>
                    <a:lnTo>
                      <a:pt x="1" y="4436"/>
                    </a:lnTo>
                    <a:lnTo>
                      <a:pt x="12436" y="4436"/>
                    </a:lnTo>
                    <a:lnTo>
                      <a:pt x="123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2536945" y="2019951"/>
                <a:ext cx="242977" cy="66009"/>
              </a:xfrm>
              <a:custGeom>
                <a:rect b="b" l="l" r="r" t="t"/>
                <a:pathLst>
                  <a:path extrusionOk="0" h="3451" w="12703">
                    <a:moveTo>
                      <a:pt x="39" y="0"/>
                    </a:moveTo>
                    <a:lnTo>
                      <a:pt x="1" y="3450"/>
                    </a:lnTo>
                    <a:lnTo>
                      <a:pt x="12702" y="3450"/>
                    </a:lnTo>
                    <a:lnTo>
                      <a:pt x="126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2534057" y="2162087"/>
                <a:ext cx="248753" cy="66009"/>
              </a:xfrm>
              <a:custGeom>
                <a:rect b="b" l="l" r="r" t="t"/>
                <a:pathLst>
                  <a:path extrusionOk="0" h="3451" w="13005">
                    <a:moveTo>
                      <a:pt x="76" y="0"/>
                    </a:moveTo>
                    <a:lnTo>
                      <a:pt x="0" y="3450"/>
                    </a:lnTo>
                    <a:lnTo>
                      <a:pt x="13005" y="3450"/>
                    </a:lnTo>
                    <a:lnTo>
                      <a:pt x="12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2531876" y="2294067"/>
                <a:ext cx="253114" cy="56579"/>
              </a:xfrm>
              <a:custGeom>
                <a:rect b="b" l="l" r="r" t="t"/>
                <a:pathLst>
                  <a:path extrusionOk="0" h="2958" w="13233">
                    <a:moveTo>
                      <a:pt x="38" y="1"/>
                    </a:moveTo>
                    <a:lnTo>
                      <a:pt x="0" y="2958"/>
                    </a:lnTo>
                    <a:lnTo>
                      <a:pt x="13232" y="2958"/>
                    </a:lnTo>
                    <a:lnTo>
                      <a:pt x="131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2529696" y="2407206"/>
                <a:ext cx="257475" cy="56579"/>
              </a:xfrm>
              <a:custGeom>
                <a:rect b="b" l="l" r="r" t="t"/>
                <a:pathLst>
                  <a:path extrusionOk="0" h="2958" w="13461">
                    <a:moveTo>
                      <a:pt x="77" y="0"/>
                    </a:moveTo>
                    <a:lnTo>
                      <a:pt x="1" y="2957"/>
                    </a:lnTo>
                    <a:lnTo>
                      <a:pt x="13460" y="2957"/>
                    </a:lnTo>
                    <a:lnTo>
                      <a:pt x="134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2528242" y="2502193"/>
                <a:ext cx="261090" cy="47168"/>
              </a:xfrm>
              <a:custGeom>
                <a:rect b="b" l="l" r="r" t="t"/>
                <a:pathLst>
                  <a:path extrusionOk="0" h="2466" w="13650">
                    <a:moveTo>
                      <a:pt x="39" y="1"/>
                    </a:moveTo>
                    <a:lnTo>
                      <a:pt x="1" y="2465"/>
                    </a:lnTo>
                    <a:lnTo>
                      <a:pt x="13650" y="2465"/>
                    </a:lnTo>
                    <a:lnTo>
                      <a:pt x="135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2526807" y="2596473"/>
                <a:ext cx="263979" cy="47168"/>
              </a:xfrm>
              <a:custGeom>
                <a:rect b="b" l="l" r="r" t="t"/>
                <a:pathLst>
                  <a:path extrusionOk="0" h="2466" w="13801">
                    <a:moveTo>
                      <a:pt x="38" y="1"/>
                    </a:moveTo>
                    <a:lnTo>
                      <a:pt x="0" y="2465"/>
                    </a:lnTo>
                    <a:lnTo>
                      <a:pt x="13801" y="2465"/>
                    </a:lnTo>
                    <a:lnTo>
                      <a:pt x="137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2525354" y="2681322"/>
                <a:ext cx="266886" cy="47149"/>
              </a:xfrm>
              <a:custGeom>
                <a:rect b="b" l="l" r="r" t="t"/>
                <a:pathLst>
                  <a:path extrusionOk="0" h="2465" w="13953">
                    <a:moveTo>
                      <a:pt x="38" y="1"/>
                    </a:moveTo>
                    <a:lnTo>
                      <a:pt x="0" y="2465"/>
                    </a:lnTo>
                    <a:lnTo>
                      <a:pt x="13953" y="2465"/>
                    </a:lnTo>
                    <a:lnTo>
                      <a:pt x="139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2455730" y="159821"/>
                <a:ext cx="403227" cy="575814"/>
              </a:xfrm>
              <a:custGeom>
                <a:rect b="b" l="l" r="r" t="t"/>
                <a:pathLst>
                  <a:path extrusionOk="0" h="30104" w="21081">
                    <a:moveTo>
                      <a:pt x="4702" y="0"/>
                    </a:moveTo>
                    <a:lnTo>
                      <a:pt x="4702" y="0"/>
                    </a:lnTo>
                    <a:cubicBezTo>
                      <a:pt x="6560" y="12208"/>
                      <a:pt x="1" y="23241"/>
                      <a:pt x="1" y="23241"/>
                    </a:cubicBezTo>
                    <a:cubicBezTo>
                      <a:pt x="5650" y="24454"/>
                      <a:pt x="5536" y="30104"/>
                      <a:pt x="5536" y="30104"/>
                    </a:cubicBezTo>
                    <a:lnTo>
                      <a:pt x="15621" y="30104"/>
                    </a:lnTo>
                    <a:cubicBezTo>
                      <a:pt x="16303" y="26161"/>
                      <a:pt x="21081" y="22748"/>
                      <a:pt x="21081" y="22748"/>
                    </a:cubicBezTo>
                    <a:cubicBezTo>
                      <a:pt x="15773" y="17933"/>
                      <a:pt x="16683" y="2616"/>
                      <a:pt x="16683" y="2616"/>
                    </a:cubicBezTo>
                    <a:lnTo>
                      <a:pt x="16683" y="2616"/>
                    </a:lnTo>
                    <a:cubicBezTo>
                      <a:pt x="15424" y="3045"/>
                      <a:pt x="14213" y="3219"/>
                      <a:pt x="13078" y="3219"/>
                    </a:cubicBezTo>
                    <a:cubicBezTo>
                      <a:pt x="8196" y="3219"/>
                      <a:pt x="4702" y="0"/>
                      <a:pt x="4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2417302" y="2737882"/>
                <a:ext cx="481535" cy="189305"/>
              </a:xfrm>
              <a:custGeom>
                <a:rect b="b" l="l" r="r" t="t"/>
                <a:pathLst>
                  <a:path extrusionOk="0" h="9897" w="25175">
                    <a:moveTo>
                      <a:pt x="1175" y="1"/>
                    </a:moveTo>
                    <a:cubicBezTo>
                      <a:pt x="531" y="1"/>
                      <a:pt x="0" y="532"/>
                      <a:pt x="0" y="1214"/>
                    </a:cubicBezTo>
                    <a:lnTo>
                      <a:pt x="0" y="8683"/>
                    </a:lnTo>
                    <a:cubicBezTo>
                      <a:pt x="0" y="9366"/>
                      <a:pt x="531" y="9896"/>
                      <a:pt x="1175" y="9896"/>
                    </a:cubicBezTo>
                    <a:lnTo>
                      <a:pt x="23962" y="9896"/>
                    </a:lnTo>
                    <a:cubicBezTo>
                      <a:pt x="24644" y="9896"/>
                      <a:pt x="25175" y="9366"/>
                      <a:pt x="25175" y="8683"/>
                    </a:cubicBezTo>
                    <a:lnTo>
                      <a:pt x="25175" y="1214"/>
                    </a:lnTo>
                    <a:cubicBezTo>
                      <a:pt x="25175" y="532"/>
                      <a:pt x="24644" y="1"/>
                      <a:pt x="239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2473862" y="2756742"/>
                <a:ext cx="368415" cy="76166"/>
              </a:xfrm>
              <a:custGeom>
                <a:rect b="b" l="l" r="r" t="t"/>
                <a:pathLst>
                  <a:path extrusionOk="0" h="3982" w="19261">
                    <a:moveTo>
                      <a:pt x="683" y="1"/>
                    </a:moveTo>
                    <a:cubicBezTo>
                      <a:pt x="304" y="1"/>
                      <a:pt x="0" y="304"/>
                      <a:pt x="0" y="683"/>
                    </a:cubicBezTo>
                    <a:lnTo>
                      <a:pt x="0" y="3299"/>
                    </a:lnTo>
                    <a:cubicBezTo>
                      <a:pt x="0" y="3678"/>
                      <a:pt x="304" y="3982"/>
                      <a:pt x="683" y="3982"/>
                    </a:cubicBezTo>
                    <a:lnTo>
                      <a:pt x="18578" y="3982"/>
                    </a:lnTo>
                    <a:cubicBezTo>
                      <a:pt x="18957" y="3982"/>
                      <a:pt x="19261" y="3678"/>
                      <a:pt x="19261" y="3299"/>
                    </a:cubicBezTo>
                    <a:lnTo>
                      <a:pt x="19261" y="683"/>
                    </a:lnTo>
                    <a:cubicBezTo>
                      <a:pt x="19261" y="304"/>
                      <a:pt x="18957" y="1"/>
                      <a:pt x="185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2417302" y="3096867"/>
                <a:ext cx="481535" cy="189286"/>
              </a:xfrm>
              <a:custGeom>
                <a:rect b="b" l="l" r="r" t="t"/>
                <a:pathLst>
                  <a:path extrusionOk="0" h="9896" w="25175">
                    <a:moveTo>
                      <a:pt x="1175" y="0"/>
                    </a:moveTo>
                    <a:cubicBezTo>
                      <a:pt x="531" y="0"/>
                      <a:pt x="0" y="531"/>
                      <a:pt x="0" y="1213"/>
                    </a:cubicBezTo>
                    <a:lnTo>
                      <a:pt x="0" y="8682"/>
                    </a:lnTo>
                    <a:cubicBezTo>
                      <a:pt x="0" y="9365"/>
                      <a:pt x="531" y="9896"/>
                      <a:pt x="1175" y="9896"/>
                    </a:cubicBezTo>
                    <a:lnTo>
                      <a:pt x="23962" y="9896"/>
                    </a:lnTo>
                    <a:cubicBezTo>
                      <a:pt x="24644" y="9896"/>
                      <a:pt x="25175" y="9365"/>
                      <a:pt x="25175" y="8682"/>
                    </a:cubicBezTo>
                    <a:lnTo>
                      <a:pt x="25175" y="1213"/>
                    </a:lnTo>
                    <a:cubicBezTo>
                      <a:pt x="25175" y="531"/>
                      <a:pt x="24644" y="0"/>
                      <a:pt x="239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>
                <a:off x="2473862" y="3115708"/>
                <a:ext cx="368415" cy="75439"/>
              </a:xfrm>
              <a:custGeom>
                <a:rect b="b" l="l" r="r" t="t"/>
                <a:pathLst>
                  <a:path extrusionOk="0" h="3944" w="19261">
                    <a:moveTo>
                      <a:pt x="683" y="1"/>
                    </a:moveTo>
                    <a:cubicBezTo>
                      <a:pt x="304" y="1"/>
                      <a:pt x="0" y="304"/>
                      <a:pt x="0" y="683"/>
                    </a:cubicBezTo>
                    <a:lnTo>
                      <a:pt x="0" y="3262"/>
                    </a:lnTo>
                    <a:cubicBezTo>
                      <a:pt x="0" y="3641"/>
                      <a:pt x="304" y="3944"/>
                      <a:pt x="683" y="3944"/>
                    </a:cubicBezTo>
                    <a:lnTo>
                      <a:pt x="18578" y="3944"/>
                    </a:lnTo>
                    <a:cubicBezTo>
                      <a:pt x="18957" y="3944"/>
                      <a:pt x="19261" y="3641"/>
                      <a:pt x="19261" y="3262"/>
                    </a:cubicBezTo>
                    <a:lnTo>
                      <a:pt x="19261" y="683"/>
                    </a:lnTo>
                    <a:cubicBezTo>
                      <a:pt x="19261" y="304"/>
                      <a:pt x="18957" y="1"/>
                      <a:pt x="185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>
                <a:off x="2476770" y="3327468"/>
                <a:ext cx="369142" cy="168991"/>
              </a:xfrm>
              <a:custGeom>
                <a:rect b="b" l="l" r="r" t="t"/>
                <a:pathLst>
                  <a:path extrusionOk="0" h="8835" w="19299">
                    <a:moveTo>
                      <a:pt x="607" y="1"/>
                    </a:moveTo>
                    <a:cubicBezTo>
                      <a:pt x="265" y="1"/>
                      <a:pt x="0" y="266"/>
                      <a:pt x="0" y="607"/>
                    </a:cubicBezTo>
                    <a:lnTo>
                      <a:pt x="0" y="8228"/>
                    </a:lnTo>
                    <a:cubicBezTo>
                      <a:pt x="0" y="8531"/>
                      <a:pt x="265" y="8835"/>
                      <a:pt x="607" y="8835"/>
                    </a:cubicBezTo>
                    <a:lnTo>
                      <a:pt x="18692" y="8835"/>
                    </a:lnTo>
                    <a:cubicBezTo>
                      <a:pt x="19033" y="8835"/>
                      <a:pt x="19298" y="8531"/>
                      <a:pt x="19298" y="8228"/>
                    </a:cubicBezTo>
                    <a:lnTo>
                      <a:pt x="19298" y="607"/>
                    </a:lnTo>
                    <a:cubicBezTo>
                      <a:pt x="19298" y="266"/>
                      <a:pt x="19033" y="1"/>
                      <a:pt x="18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2949583" y="3217964"/>
                <a:ext cx="137087" cy="117443"/>
              </a:xfrm>
              <a:custGeom>
                <a:rect b="b" l="l" r="r" t="t"/>
                <a:pathLst>
                  <a:path extrusionOk="0" h="6140" w="7167">
                    <a:moveTo>
                      <a:pt x="4096" y="1"/>
                    </a:moveTo>
                    <a:cubicBezTo>
                      <a:pt x="1366" y="1"/>
                      <a:pt x="1" y="3299"/>
                      <a:pt x="1934" y="5233"/>
                    </a:cubicBezTo>
                    <a:cubicBezTo>
                      <a:pt x="2561" y="5859"/>
                      <a:pt x="3330" y="6139"/>
                      <a:pt x="4084" y="6139"/>
                    </a:cubicBezTo>
                    <a:cubicBezTo>
                      <a:pt x="5659" y="6139"/>
                      <a:pt x="7167" y="4918"/>
                      <a:pt x="7167" y="3072"/>
                    </a:cubicBezTo>
                    <a:cubicBezTo>
                      <a:pt x="7167" y="1366"/>
                      <a:pt x="5802" y="1"/>
                      <a:pt x="4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>
                <a:off x="2996005" y="3244073"/>
                <a:ext cx="64555" cy="64574"/>
              </a:xfrm>
              <a:custGeom>
                <a:rect b="b" l="l" r="r" t="t"/>
                <a:pathLst>
                  <a:path extrusionOk="0" h="3376" w="3375">
                    <a:moveTo>
                      <a:pt x="1669" y="1"/>
                    </a:moveTo>
                    <a:cubicBezTo>
                      <a:pt x="759" y="1"/>
                      <a:pt x="0" y="759"/>
                      <a:pt x="0" y="1707"/>
                    </a:cubicBezTo>
                    <a:cubicBezTo>
                      <a:pt x="0" y="2655"/>
                      <a:pt x="759" y="3375"/>
                      <a:pt x="1669" y="3375"/>
                    </a:cubicBezTo>
                    <a:cubicBezTo>
                      <a:pt x="2616" y="3375"/>
                      <a:pt x="3375" y="2655"/>
                      <a:pt x="3375" y="1707"/>
                    </a:cubicBezTo>
                    <a:cubicBezTo>
                      <a:pt x="3375" y="759"/>
                      <a:pt x="2616" y="1"/>
                      <a:pt x="16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2823398" y="3671228"/>
                <a:ext cx="137087" cy="117424"/>
              </a:xfrm>
              <a:custGeom>
                <a:rect b="b" l="l" r="r" t="t"/>
                <a:pathLst>
                  <a:path extrusionOk="0" h="6139" w="7167">
                    <a:moveTo>
                      <a:pt x="4096" y="0"/>
                    </a:moveTo>
                    <a:cubicBezTo>
                      <a:pt x="1366" y="0"/>
                      <a:pt x="1" y="3299"/>
                      <a:pt x="1934" y="5232"/>
                    </a:cubicBezTo>
                    <a:cubicBezTo>
                      <a:pt x="2561" y="5858"/>
                      <a:pt x="3330" y="6139"/>
                      <a:pt x="4084" y="6139"/>
                    </a:cubicBezTo>
                    <a:cubicBezTo>
                      <a:pt x="5659" y="6139"/>
                      <a:pt x="7167" y="4917"/>
                      <a:pt x="7167" y="3071"/>
                    </a:cubicBezTo>
                    <a:cubicBezTo>
                      <a:pt x="7167" y="1365"/>
                      <a:pt x="5764" y="0"/>
                      <a:pt x="40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2858210" y="3698045"/>
                <a:ext cx="75439" cy="64613"/>
              </a:xfrm>
              <a:custGeom>
                <a:rect b="b" l="l" r="r" t="t"/>
                <a:pathLst>
                  <a:path extrusionOk="0" h="3378" w="3944">
                    <a:moveTo>
                      <a:pt x="2276" y="1"/>
                    </a:moveTo>
                    <a:cubicBezTo>
                      <a:pt x="759" y="1"/>
                      <a:pt x="1" y="1821"/>
                      <a:pt x="1062" y="2882"/>
                    </a:cubicBezTo>
                    <a:cubicBezTo>
                      <a:pt x="1404" y="3224"/>
                      <a:pt x="1824" y="3377"/>
                      <a:pt x="2237" y="3377"/>
                    </a:cubicBezTo>
                    <a:cubicBezTo>
                      <a:pt x="3107" y="3377"/>
                      <a:pt x="3944" y="2697"/>
                      <a:pt x="3944" y="1669"/>
                    </a:cubicBezTo>
                    <a:cubicBezTo>
                      <a:pt x="3944" y="759"/>
                      <a:pt x="3185" y="1"/>
                      <a:pt x="22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2536218" y="545622"/>
                <a:ext cx="44988" cy="2951565"/>
              </a:xfrm>
              <a:custGeom>
                <a:rect b="b" l="l" r="r" t="t"/>
                <a:pathLst>
                  <a:path extrusionOk="0" fill="none" h="154310" w="2352">
                    <a:moveTo>
                      <a:pt x="1" y="154310"/>
                    </a:moveTo>
                    <a:lnTo>
                      <a:pt x="2352" y="0"/>
                    </a:lnTo>
                  </a:path>
                </a:pathLst>
              </a:custGeom>
              <a:noFill/>
              <a:ln cap="flat" cmpd="sng" w="5675">
                <a:solidFill>
                  <a:schemeClr val="dk1"/>
                </a:solidFill>
                <a:prstDash val="solid"/>
                <a:miter lim="3791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2583367" y="420873"/>
                <a:ext cx="17425" cy="3075587"/>
              </a:xfrm>
              <a:custGeom>
                <a:rect b="b" l="l" r="r" t="t"/>
                <a:pathLst>
                  <a:path extrusionOk="0" fill="none" h="160794" w="911">
                    <a:moveTo>
                      <a:pt x="910" y="1"/>
                    </a:moveTo>
                    <a:lnTo>
                      <a:pt x="0" y="160794"/>
                    </a:lnTo>
                  </a:path>
                </a:pathLst>
              </a:custGeom>
              <a:noFill/>
              <a:ln cap="flat" cmpd="sng" w="5675">
                <a:solidFill>
                  <a:schemeClr val="dk1"/>
                </a:solidFill>
                <a:prstDash val="solid"/>
                <a:miter lim="3791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2628336" y="307026"/>
                <a:ext cx="5088" cy="3189434"/>
              </a:xfrm>
              <a:custGeom>
                <a:rect b="b" l="l" r="r" t="t"/>
                <a:pathLst>
                  <a:path extrusionOk="0" fill="none" h="166746" w="266">
                    <a:moveTo>
                      <a:pt x="265" y="166746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5675">
                <a:solidFill>
                  <a:schemeClr val="dk1"/>
                </a:solidFill>
                <a:prstDash val="solid"/>
                <a:miter lim="3791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2684169" y="311387"/>
                <a:ext cx="7268" cy="3185800"/>
              </a:xfrm>
              <a:custGeom>
                <a:rect b="b" l="l" r="r" t="t"/>
                <a:pathLst>
                  <a:path extrusionOk="0" fill="none" h="166556" w="380">
                    <a:moveTo>
                      <a:pt x="380" y="0"/>
                    </a:moveTo>
                    <a:lnTo>
                      <a:pt x="0" y="166556"/>
                    </a:lnTo>
                  </a:path>
                </a:pathLst>
              </a:custGeom>
              <a:noFill/>
              <a:ln cap="flat" cmpd="sng" w="5675">
                <a:solidFill>
                  <a:schemeClr val="dk1"/>
                </a:solidFill>
                <a:prstDash val="solid"/>
                <a:miter lim="3791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9"/>
              <p:cNvSpPr/>
              <p:nvPr/>
            </p:nvSpPr>
            <p:spPr>
              <a:xfrm>
                <a:off x="2716801" y="427414"/>
                <a:ext cx="17425" cy="3067592"/>
              </a:xfrm>
              <a:custGeom>
                <a:rect b="b" l="l" r="r" t="t"/>
                <a:pathLst>
                  <a:path extrusionOk="0" fill="none" h="160376" w="911">
                    <a:moveTo>
                      <a:pt x="910" y="160376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5675">
                <a:solidFill>
                  <a:schemeClr val="dk1"/>
                </a:solidFill>
                <a:prstDash val="solid"/>
                <a:miter lim="3791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2745817" y="558667"/>
                <a:ext cx="34104" cy="2937793"/>
              </a:xfrm>
              <a:custGeom>
                <a:rect b="b" l="l" r="r" t="t"/>
                <a:pathLst>
                  <a:path extrusionOk="0" fill="none" h="153590" w="1783">
                    <a:moveTo>
                      <a:pt x="0" y="1"/>
                    </a:moveTo>
                    <a:lnTo>
                      <a:pt x="1782" y="153590"/>
                    </a:lnTo>
                  </a:path>
                </a:pathLst>
              </a:custGeom>
              <a:noFill/>
              <a:ln cap="flat" cmpd="sng" w="5675">
                <a:solidFill>
                  <a:schemeClr val="dk1"/>
                </a:solidFill>
                <a:prstDash val="solid"/>
                <a:miter lim="3791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2578280" y="253354"/>
                <a:ext cx="71097" cy="60730"/>
              </a:xfrm>
              <a:custGeom>
                <a:rect b="b" l="l" r="r" t="t"/>
                <a:pathLst>
                  <a:path extrusionOk="0" h="3175" w="3717">
                    <a:moveTo>
                      <a:pt x="2124" y="1"/>
                    </a:moveTo>
                    <a:cubicBezTo>
                      <a:pt x="721" y="1"/>
                      <a:pt x="1" y="1707"/>
                      <a:pt x="1025" y="2693"/>
                    </a:cubicBezTo>
                    <a:cubicBezTo>
                      <a:pt x="1346" y="3026"/>
                      <a:pt x="1743" y="3175"/>
                      <a:pt x="2134" y="3175"/>
                    </a:cubicBezTo>
                    <a:cubicBezTo>
                      <a:pt x="2941" y="3175"/>
                      <a:pt x="3717" y="2539"/>
                      <a:pt x="3717" y="1593"/>
                    </a:cubicBezTo>
                    <a:cubicBezTo>
                      <a:pt x="3717" y="721"/>
                      <a:pt x="2996" y="1"/>
                      <a:pt x="21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2547102" y="379538"/>
                <a:ext cx="71097" cy="60959"/>
              </a:xfrm>
              <a:custGeom>
                <a:rect b="b" l="l" r="r" t="t"/>
                <a:pathLst>
                  <a:path extrusionOk="0" h="3187" w="3717">
                    <a:moveTo>
                      <a:pt x="2124" y="1"/>
                    </a:moveTo>
                    <a:cubicBezTo>
                      <a:pt x="683" y="1"/>
                      <a:pt x="1" y="1745"/>
                      <a:pt x="986" y="2731"/>
                    </a:cubicBezTo>
                    <a:cubicBezTo>
                      <a:pt x="1314" y="3046"/>
                      <a:pt x="1710" y="3186"/>
                      <a:pt x="2099" y="3186"/>
                    </a:cubicBezTo>
                    <a:cubicBezTo>
                      <a:pt x="2926" y="3186"/>
                      <a:pt x="3716" y="2548"/>
                      <a:pt x="3716" y="1593"/>
                    </a:cubicBezTo>
                    <a:cubicBezTo>
                      <a:pt x="3716" y="721"/>
                      <a:pt x="2996" y="1"/>
                      <a:pt x="21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2515197" y="515879"/>
                <a:ext cx="71097" cy="60730"/>
              </a:xfrm>
              <a:custGeom>
                <a:rect b="b" l="l" r="r" t="t"/>
                <a:pathLst>
                  <a:path extrusionOk="0" h="3175" w="3717">
                    <a:moveTo>
                      <a:pt x="2124" y="1"/>
                    </a:moveTo>
                    <a:cubicBezTo>
                      <a:pt x="683" y="1"/>
                      <a:pt x="0" y="1707"/>
                      <a:pt x="986" y="2693"/>
                    </a:cubicBezTo>
                    <a:cubicBezTo>
                      <a:pt x="1307" y="3026"/>
                      <a:pt x="1705" y="3174"/>
                      <a:pt x="2096" y="3174"/>
                    </a:cubicBezTo>
                    <a:cubicBezTo>
                      <a:pt x="2907" y="3174"/>
                      <a:pt x="3690" y="2539"/>
                      <a:pt x="3716" y="1593"/>
                    </a:cubicBezTo>
                    <a:cubicBezTo>
                      <a:pt x="3716" y="721"/>
                      <a:pt x="2996" y="1"/>
                      <a:pt x="21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9"/>
              <p:cNvSpPr/>
              <p:nvPr/>
            </p:nvSpPr>
            <p:spPr>
              <a:xfrm>
                <a:off x="2694326" y="379538"/>
                <a:ext cx="71078" cy="60959"/>
              </a:xfrm>
              <a:custGeom>
                <a:rect b="b" l="l" r="r" t="t"/>
                <a:pathLst>
                  <a:path extrusionOk="0" h="3187" w="3716">
                    <a:moveTo>
                      <a:pt x="2123" y="1"/>
                    </a:moveTo>
                    <a:cubicBezTo>
                      <a:pt x="721" y="1"/>
                      <a:pt x="0" y="1707"/>
                      <a:pt x="1024" y="2731"/>
                    </a:cubicBezTo>
                    <a:cubicBezTo>
                      <a:pt x="1339" y="3046"/>
                      <a:pt x="1727" y="3186"/>
                      <a:pt x="2110" y="3186"/>
                    </a:cubicBezTo>
                    <a:cubicBezTo>
                      <a:pt x="2926" y="3186"/>
                      <a:pt x="3716" y="2548"/>
                      <a:pt x="3716" y="1593"/>
                    </a:cubicBezTo>
                    <a:cubicBezTo>
                      <a:pt x="3716" y="721"/>
                      <a:pt x="2995" y="1"/>
                      <a:pt x="21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9"/>
              <p:cNvSpPr/>
              <p:nvPr/>
            </p:nvSpPr>
            <p:spPr>
              <a:xfrm>
                <a:off x="2716801" y="515879"/>
                <a:ext cx="71097" cy="60730"/>
              </a:xfrm>
              <a:custGeom>
                <a:rect b="b" l="l" r="r" t="t"/>
                <a:pathLst>
                  <a:path extrusionOk="0" h="3175" w="3717">
                    <a:moveTo>
                      <a:pt x="2124" y="1"/>
                    </a:moveTo>
                    <a:cubicBezTo>
                      <a:pt x="721" y="1"/>
                      <a:pt x="1" y="1707"/>
                      <a:pt x="986" y="2693"/>
                    </a:cubicBezTo>
                    <a:cubicBezTo>
                      <a:pt x="1320" y="3026"/>
                      <a:pt x="1726" y="3174"/>
                      <a:pt x="2121" y="3174"/>
                    </a:cubicBezTo>
                    <a:cubicBezTo>
                      <a:pt x="2941" y="3174"/>
                      <a:pt x="3716" y="2539"/>
                      <a:pt x="3716" y="1593"/>
                    </a:cubicBezTo>
                    <a:cubicBezTo>
                      <a:pt x="3716" y="683"/>
                      <a:pt x="2996" y="1"/>
                      <a:pt x="21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9"/>
              <p:cNvSpPr/>
              <p:nvPr/>
            </p:nvSpPr>
            <p:spPr>
              <a:xfrm>
                <a:off x="2663129" y="253354"/>
                <a:ext cx="71097" cy="60730"/>
              </a:xfrm>
              <a:custGeom>
                <a:rect b="b" l="l" r="r" t="t"/>
                <a:pathLst>
                  <a:path extrusionOk="0" h="3175" w="3717">
                    <a:moveTo>
                      <a:pt x="2124" y="1"/>
                    </a:moveTo>
                    <a:cubicBezTo>
                      <a:pt x="721" y="1"/>
                      <a:pt x="1" y="1707"/>
                      <a:pt x="987" y="2693"/>
                    </a:cubicBezTo>
                    <a:cubicBezTo>
                      <a:pt x="1308" y="3026"/>
                      <a:pt x="1709" y="3175"/>
                      <a:pt x="2105" y="3175"/>
                    </a:cubicBezTo>
                    <a:cubicBezTo>
                      <a:pt x="2924" y="3175"/>
                      <a:pt x="3716" y="2539"/>
                      <a:pt x="3716" y="1593"/>
                    </a:cubicBezTo>
                    <a:cubicBezTo>
                      <a:pt x="3679" y="721"/>
                      <a:pt x="2996" y="1"/>
                      <a:pt x="21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9"/>
              <p:cNvSpPr/>
              <p:nvPr/>
            </p:nvSpPr>
            <p:spPr>
              <a:xfrm>
                <a:off x="2807446" y="3422475"/>
                <a:ext cx="47895" cy="40914"/>
              </a:xfrm>
              <a:custGeom>
                <a:rect b="b" l="l" r="r" t="t"/>
                <a:pathLst>
                  <a:path extrusionOk="0" h="2139" w="2504">
                    <a:moveTo>
                      <a:pt x="1441" y="1"/>
                    </a:moveTo>
                    <a:cubicBezTo>
                      <a:pt x="456" y="1"/>
                      <a:pt x="1" y="1138"/>
                      <a:pt x="683" y="1820"/>
                    </a:cubicBezTo>
                    <a:cubicBezTo>
                      <a:pt x="891" y="2040"/>
                      <a:pt x="1154" y="2138"/>
                      <a:pt x="1414" y="2138"/>
                    </a:cubicBezTo>
                    <a:cubicBezTo>
                      <a:pt x="1963" y="2138"/>
                      <a:pt x="2503" y="1705"/>
                      <a:pt x="2503" y="1062"/>
                    </a:cubicBezTo>
                    <a:cubicBezTo>
                      <a:pt x="2503" y="456"/>
                      <a:pt x="2010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9"/>
              <p:cNvSpPr/>
              <p:nvPr/>
            </p:nvSpPr>
            <p:spPr>
              <a:xfrm>
                <a:off x="2835009" y="2821412"/>
                <a:ext cx="171612" cy="621395"/>
              </a:xfrm>
              <a:custGeom>
                <a:rect b="b" l="l" r="r" t="t"/>
                <a:pathLst>
                  <a:path extrusionOk="0" h="32487" w="8972">
                    <a:moveTo>
                      <a:pt x="8387" y="0"/>
                    </a:moveTo>
                    <a:cubicBezTo>
                      <a:pt x="8136" y="0"/>
                      <a:pt x="7884" y="155"/>
                      <a:pt x="7849" y="487"/>
                    </a:cubicBezTo>
                    <a:lnTo>
                      <a:pt x="6143" y="14363"/>
                    </a:lnTo>
                    <a:lnTo>
                      <a:pt x="6143" y="14287"/>
                    </a:lnTo>
                    <a:lnTo>
                      <a:pt x="0" y="32486"/>
                    </a:lnTo>
                    <a:lnTo>
                      <a:pt x="6749" y="14515"/>
                    </a:lnTo>
                    <a:cubicBezTo>
                      <a:pt x="6749" y="14477"/>
                      <a:pt x="6749" y="14477"/>
                      <a:pt x="6749" y="14439"/>
                    </a:cubicBezTo>
                    <a:lnTo>
                      <a:pt x="8910" y="676"/>
                    </a:lnTo>
                    <a:lnTo>
                      <a:pt x="8910" y="601"/>
                    </a:lnTo>
                    <a:cubicBezTo>
                      <a:pt x="8972" y="212"/>
                      <a:pt x="8680" y="0"/>
                      <a:pt x="8387" y="0"/>
                    </a:cubicBez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9"/>
              <p:cNvSpPr/>
              <p:nvPr/>
            </p:nvSpPr>
            <p:spPr>
              <a:xfrm>
                <a:off x="2829940" y="2816152"/>
                <a:ext cx="181310" cy="628817"/>
              </a:xfrm>
              <a:custGeom>
                <a:rect b="b" l="l" r="r" t="t"/>
                <a:pathLst>
                  <a:path extrusionOk="0" h="32875" w="9479">
                    <a:moveTo>
                      <a:pt x="8910" y="981"/>
                    </a:moveTo>
                    <a:cubicBezTo>
                      <a:pt x="8910" y="981"/>
                      <a:pt x="8910" y="984"/>
                      <a:pt x="8910" y="989"/>
                    </a:cubicBezTo>
                    <a:lnTo>
                      <a:pt x="8910" y="991"/>
                    </a:lnTo>
                    <a:lnTo>
                      <a:pt x="8910" y="991"/>
                    </a:lnTo>
                    <a:cubicBezTo>
                      <a:pt x="8910" y="985"/>
                      <a:pt x="8910" y="981"/>
                      <a:pt x="8910" y="981"/>
                    </a:cubicBezTo>
                    <a:close/>
                    <a:moveTo>
                      <a:pt x="8826" y="1361"/>
                    </a:moveTo>
                    <a:cubicBezTo>
                      <a:pt x="8829" y="1361"/>
                      <a:pt x="8831" y="1363"/>
                      <a:pt x="8834" y="1368"/>
                    </a:cubicBezTo>
                    <a:cubicBezTo>
                      <a:pt x="8837" y="1370"/>
                      <a:pt x="8840" y="1371"/>
                      <a:pt x="8842" y="1371"/>
                    </a:cubicBezTo>
                    <a:cubicBezTo>
                      <a:pt x="8845" y="1371"/>
                      <a:pt x="8848" y="1370"/>
                      <a:pt x="8851" y="1368"/>
                    </a:cubicBezTo>
                    <a:lnTo>
                      <a:pt x="8851" y="1368"/>
                    </a:lnTo>
                    <a:lnTo>
                      <a:pt x="6749" y="14942"/>
                    </a:lnTo>
                    <a:lnTo>
                      <a:pt x="6673" y="15166"/>
                    </a:lnTo>
                    <a:lnTo>
                      <a:pt x="6673" y="14980"/>
                    </a:lnTo>
                    <a:lnTo>
                      <a:pt x="8379" y="1444"/>
                    </a:lnTo>
                    <a:cubicBezTo>
                      <a:pt x="8379" y="1425"/>
                      <a:pt x="8381" y="1417"/>
                      <a:pt x="8384" y="1417"/>
                    </a:cubicBezTo>
                    <a:cubicBezTo>
                      <a:pt x="8409" y="1417"/>
                      <a:pt x="8516" y="1823"/>
                      <a:pt x="8682" y="1823"/>
                    </a:cubicBezTo>
                    <a:cubicBezTo>
                      <a:pt x="8718" y="1823"/>
                      <a:pt x="8786" y="1361"/>
                      <a:pt x="8826" y="1361"/>
                    </a:cubicBezTo>
                    <a:close/>
                    <a:moveTo>
                      <a:pt x="8644" y="0"/>
                    </a:moveTo>
                    <a:cubicBezTo>
                      <a:pt x="8219" y="0"/>
                      <a:pt x="7846" y="295"/>
                      <a:pt x="7810" y="724"/>
                    </a:cubicBezTo>
                    <a:lnTo>
                      <a:pt x="6104" y="14562"/>
                    </a:lnTo>
                    <a:lnTo>
                      <a:pt x="0" y="32685"/>
                    </a:lnTo>
                    <a:lnTo>
                      <a:pt x="531" y="32875"/>
                    </a:lnTo>
                    <a:lnTo>
                      <a:pt x="7242" y="14866"/>
                    </a:lnTo>
                    <a:cubicBezTo>
                      <a:pt x="7280" y="14828"/>
                      <a:pt x="7280" y="14790"/>
                      <a:pt x="7280" y="14752"/>
                    </a:cubicBezTo>
                    <a:lnTo>
                      <a:pt x="9441" y="913"/>
                    </a:lnTo>
                    <a:cubicBezTo>
                      <a:pt x="9479" y="686"/>
                      <a:pt x="9403" y="496"/>
                      <a:pt x="9289" y="307"/>
                    </a:cubicBezTo>
                    <a:cubicBezTo>
                      <a:pt x="9137" y="155"/>
                      <a:pt x="8948" y="41"/>
                      <a:pt x="8720" y="4"/>
                    </a:cubicBezTo>
                    <a:cubicBezTo>
                      <a:pt x="8695" y="1"/>
                      <a:pt x="8669" y="0"/>
                      <a:pt x="8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29"/>
            <p:cNvGrpSpPr/>
            <p:nvPr/>
          </p:nvGrpSpPr>
          <p:grpSpPr>
            <a:xfrm>
              <a:off x="1486368" y="2420927"/>
              <a:ext cx="311855" cy="301641"/>
              <a:chOff x="1707593" y="2684727"/>
              <a:chExt cx="311855" cy="301641"/>
            </a:xfrm>
          </p:grpSpPr>
          <p:sp>
            <p:nvSpPr>
              <p:cNvPr id="362" name="Google Shape;362;p29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rect b="b" l="l" r="r" t="t"/>
                <a:pathLst>
                  <a:path extrusionOk="0" h="15770" w="16304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rect b="b" l="l" r="r" t="t"/>
                <a:pathLst>
                  <a:path extrusionOk="0" h="1511" w="1941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rect b="b" l="l" r="r" t="t"/>
                <a:pathLst>
                  <a:path extrusionOk="0" h="1558" w="1823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rect b="b" l="l" r="r" t="t"/>
                <a:pathLst>
                  <a:path extrusionOk="0" h="1259" w="2041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" name="Google Shape;366;p29"/>
            <p:cNvGrpSpPr/>
            <p:nvPr/>
          </p:nvGrpSpPr>
          <p:grpSpPr>
            <a:xfrm>
              <a:off x="3229539" y="1435571"/>
              <a:ext cx="227732" cy="231098"/>
              <a:chOff x="3586564" y="1274533"/>
              <a:chExt cx="227732" cy="231098"/>
            </a:xfrm>
          </p:grpSpPr>
          <p:sp>
            <p:nvSpPr>
              <p:cNvPr id="367" name="Google Shape;367;p29"/>
              <p:cNvSpPr/>
              <p:nvPr/>
            </p:nvSpPr>
            <p:spPr>
              <a:xfrm>
                <a:off x="3586564" y="1274533"/>
                <a:ext cx="227732" cy="231098"/>
              </a:xfrm>
              <a:custGeom>
                <a:rect b="b" l="l" r="r" t="t"/>
                <a:pathLst>
                  <a:path extrusionOk="0" h="12082" w="11906">
                    <a:moveTo>
                      <a:pt x="4146" y="1"/>
                    </a:moveTo>
                    <a:cubicBezTo>
                      <a:pt x="2341" y="1"/>
                      <a:pt x="977" y="603"/>
                      <a:pt x="607" y="2346"/>
                    </a:cubicBezTo>
                    <a:cubicBezTo>
                      <a:pt x="1" y="5304"/>
                      <a:pt x="2048" y="11597"/>
                      <a:pt x="4247" y="12052"/>
                    </a:cubicBezTo>
                    <a:cubicBezTo>
                      <a:pt x="4343" y="12072"/>
                      <a:pt x="4443" y="12082"/>
                      <a:pt x="4546" y="12082"/>
                    </a:cubicBezTo>
                    <a:cubicBezTo>
                      <a:pt x="6819" y="12082"/>
                      <a:pt x="10834" y="7448"/>
                      <a:pt x="11451" y="4583"/>
                    </a:cubicBezTo>
                    <a:cubicBezTo>
                      <a:pt x="11906" y="2346"/>
                      <a:pt x="9669" y="906"/>
                      <a:pt x="6712" y="299"/>
                    </a:cubicBezTo>
                    <a:cubicBezTo>
                      <a:pt x="5803" y="115"/>
                      <a:pt x="4933" y="1"/>
                      <a:pt x="4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3733597" y="1329276"/>
                <a:ext cx="27773" cy="22666"/>
              </a:xfrm>
              <a:custGeom>
                <a:rect b="b" l="l" r="r" t="t"/>
                <a:pathLst>
                  <a:path extrusionOk="0" h="1185" w="1452">
                    <a:moveTo>
                      <a:pt x="674" y="0"/>
                    </a:moveTo>
                    <a:cubicBezTo>
                      <a:pt x="389" y="0"/>
                      <a:pt x="152" y="207"/>
                      <a:pt x="86" y="470"/>
                    </a:cubicBezTo>
                    <a:cubicBezTo>
                      <a:pt x="0" y="870"/>
                      <a:pt x="324" y="1185"/>
                      <a:pt x="668" y="1185"/>
                    </a:cubicBezTo>
                    <a:cubicBezTo>
                      <a:pt x="780" y="1185"/>
                      <a:pt x="894" y="1151"/>
                      <a:pt x="996" y="1077"/>
                    </a:cubicBezTo>
                    <a:cubicBezTo>
                      <a:pt x="1451" y="773"/>
                      <a:pt x="1299" y="91"/>
                      <a:pt x="807" y="15"/>
                    </a:cubicBezTo>
                    <a:cubicBezTo>
                      <a:pt x="762" y="5"/>
                      <a:pt x="717" y="0"/>
                      <a:pt x="6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3654543" y="1314777"/>
                <a:ext cx="27773" cy="22666"/>
              </a:xfrm>
              <a:custGeom>
                <a:rect b="b" l="l" r="r" t="t"/>
                <a:pathLst>
                  <a:path extrusionOk="0" h="1185" w="1452">
                    <a:moveTo>
                      <a:pt x="637" y="0"/>
                    </a:moveTo>
                    <a:cubicBezTo>
                      <a:pt x="353" y="0"/>
                      <a:pt x="120" y="206"/>
                      <a:pt x="87" y="470"/>
                    </a:cubicBezTo>
                    <a:cubicBezTo>
                      <a:pt x="1" y="870"/>
                      <a:pt x="303" y="1184"/>
                      <a:pt x="652" y="1184"/>
                    </a:cubicBezTo>
                    <a:cubicBezTo>
                      <a:pt x="766" y="1184"/>
                      <a:pt x="885" y="1151"/>
                      <a:pt x="997" y="1076"/>
                    </a:cubicBezTo>
                    <a:cubicBezTo>
                      <a:pt x="1451" y="773"/>
                      <a:pt x="1300" y="91"/>
                      <a:pt x="769" y="15"/>
                    </a:cubicBezTo>
                    <a:cubicBezTo>
                      <a:pt x="724" y="5"/>
                      <a:pt x="680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3687366" y="1346108"/>
                <a:ext cx="31082" cy="16947"/>
              </a:xfrm>
              <a:custGeom>
                <a:rect b="b" l="l" r="r" t="t"/>
                <a:pathLst>
                  <a:path extrusionOk="0" h="886" w="1625">
                    <a:moveTo>
                      <a:pt x="200" y="0"/>
                    </a:moveTo>
                    <a:cubicBezTo>
                      <a:pt x="106" y="0"/>
                      <a:pt x="24" y="65"/>
                      <a:pt x="1" y="159"/>
                    </a:cubicBezTo>
                    <a:cubicBezTo>
                      <a:pt x="1" y="273"/>
                      <a:pt x="77" y="576"/>
                      <a:pt x="494" y="765"/>
                    </a:cubicBezTo>
                    <a:lnTo>
                      <a:pt x="645" y="803"/>
                    </a:lnTo>
                    <a:lnTo>
                      <a:pt x="835" y="841"/>
                    </a:lnTo>
                    <a:cubicBezTo>
                      <a:pt x="906" y="872"/>
                      <a:pt x="980" y="886"/>
                      <a:pt x="1053" y="886"/>
                    </a:cubicBezTo>
                    <a:cubicBezTo>
                      <a:pt x="1252" y="886"/>
                      <a:pt x="1444" y="780"/>
                      <a:pt x="1555" y="614"/>
                    </a:cubicBezTo>
                    <a:cubicBezTo>
                      <a:pt x="1625" y="475"/>
                      <a:pt x="1504" y="306"/>
                      <a:pt x="1368" y="306"/>
                    </a:cubicBezTo>
                    <a:cubicBezTo>
                      <a:pt x="1354" y="306"/>
                      <a:pt x="1341" y="307"/>
                      <a:pt x="1328" y="310"/>
                    </a:cubicBezTo>
                    <a:cubicBezTo>
                      <a:pt x="1272" y="322"/>
                      <a:pt x="1220" y="326"/>
                      <a:pt x="1170" y="326"/>
                    </a:cubicBezTo>
                    <a:cubicBezTo>
                      <a:pt x="1049" y="326"/>
                      <a:pt x="942" y="299"/>
                      <a:pt x="835" y="273"/>
                    </a:cubicBezTo>
                    <a:lnTo>
                      <a:pt x="759" y="273"/>
                    </a:lnTo>
                    <a:cubicBezTo>
                      <a:pt x="607" y="235"/>
                      <a:pt x="494" y="159"/>
                      <a:pt x="380" y="83"/>
                    </a:cubicBezTo>
                    <a:cubicBezTo>
                      <a:pt x="322" y="25"/>
                      <a:pt x="259" y="0"/>
                      <a:pt x="2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" name="Google Shape;371;p29"/>
            <p:cNvGrpSpPr/>
            <p:nvPr/>
          </p:nvGrpSpPr>
          <p:grpSpPr>
            <a:xfrm>
              <a:off x="3557206" y="2231004"/>
              <a:ext cx="286473" cy="278209"/>
              <a:chOff x="3553206" y="2138254"/>
              <a:chExt cx="286473" cy="278209"/>
            </a:xfrm>
          </p:grpSpPr>
          <p:sp>
            <p:nvSpPr>
              <p:cNvPr id="372" name="Google Shape;372;p29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rect b="b" l="l" r="r" t="t"/>
                <a:pathLst>
                  <a:path extrusionOk="0" h="14545" w="14977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rect b="b" l="l" r="r" t="t"/>
                <a:pathLst>
                  <a:path extrusionOk="0" h="1238" w="1565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rect b="b" l="l" r="r" t="t"/>
                <a:pathLst>
                  <a:path extrusionOk="0" h="1251" w="1642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rect b="b" l="l" r="r" t="t"/>
                <a:pathLst>
                  <a:path extrusionOk="0" h="3376" w="4551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29"/>
            <p:cNvGrpSpPr/>
            <p:nvPr/>
          </p:nvGrpSpPr>
          <p:grpSpPr>
            <a:xfrm>
              <a:off x="1963862" y="1171129"/>
              <a:ext cx="254568" cy="248256"/>
              <a:chOff x="1194862" y="779054"/>
              <a:chExt cx="254568" cy="248256"/>
            </a:xfrm>
          </p:grpSpPr>
          <p:sp>
            <p:nvSpPr>
              <p:cNvPr id="377" name="Google Shape;377;p29"/>
              <p:cNvSpPr/>
              <p:nvPr/>
            </p:nvSpPr>
            <p:spPr>
              <a:xfrm>
                <a:off x="1194862" y="779054"/>
                <a:ext cx="254568" cy="248256"/>
              </a:xfrm>
              <a:custGeom>
                <a:rect b="b" l="l" r="r" t="t"/>
                <a:pathLst>
                  <a:path extrusionOk="0" h="12979" w="13309">
                    <a:moveTo>
                      <a:pt x="8961" y="1"/>
                    </a:moveTo>
                    <a:cubicBezTo>
                      <a:pt x="7851" y="1"/>
                      <a:pt x="6564" y="313"/>
                      <a:pt x="5233" y="839"/>
                    </a:cubicBezTo>
                    <a:cubicBezTo>
                      <a:pt x="2200" y="2090"/>
                      <a:pt x="1" y="3758"/>
                      <a:pt x="1063" y="6336"/>
                    </a:cubicBezTo>
                    <a:cubicBezTo>
                      <a:pt x="2166" y="9093"/>
                      <a:pt x="6903" y="12979"/>
                      <a:pt x="9436" y="12979"/>
                    </a:cubicBezTo>
                    <a:cubicBezTo>
                      <a:pt x="9689" y="12979"/>
                      <a:pt x="9921" y="12940"/>
                      <a:pt x="10124" y="12857"/>
                    </a:cubicBezTo>
                    <a:cubicBezTo>
                      <a:pt x="12361" y="11947"/>
                      <a:pt x="13309" y="4857"/>
                      <a:pt x="12096" y="1824"/>
                    </a:cubicBezTo>
                    <a:cubicBezTo>
                      <a:pt x="11558" y="535"/>
                      <a:pt x="10412" y="1"/>
                      <a:pt x="8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1342813" y="810921"/>
                <a:ext cx="24827" cy="20906"/>
              </a:xfrm>
              <a:custGeom>
                <a:rect b="b" l="l" r="r" t="t"/>
                <a:pathLst>
                  <a:path extrusionOk="0" h="1093" w="1298">
                    <a:moveTo>
                      <a:pt x="633" y="0"/>
                    </a:moveTo>
                    <a:cubicBezTo>
                      <a:pt x="563" y="0"/>
                      <a:pt x="490" y="14"/>
                      <a:pt x="417" y="45"/>
                    </a:cubicBezTo>
                    <a:cubicBezTo>
                      <a:pt x="152" y="158"/>
                      <a:pt x="0" y="462"/>
                      <a:pt x="114" y="765"/>
                    </a:cubicBezTo>
                    <a:cubicBezTo>
                      <a:pt x="211" y="978"/>
                      <a:pt x="427" y="1092"/>
                      <a:pt x="640" y="1092"/>
                    </a:cubicBezTo>
                    <a:cubicBezTo>
                      <a:pt x="844" y="1092"/>
                      <a:pt x="1045" y="987"/>
                      <a:pt x="1138" y="765"/>
                    </a:cubicBezTo>
                    <a:cubicBezTo>
                      <a:pt x="1297" y="383"/>
                      <a:pt x="1001" y="0"/>
                      <a:pt x="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1261597" y="843552"/>
                <a:ext cx="24082" cy="21174"/>
              </a:xfrm>
              <a:custGeom>
                <a:rect b="b" l="l" r="r" t="t"/>
                <a:pathLst>
                  <a:path extrusionOk="0" h="1107" w="1259">
                    <a:moveTo>
                      <a:pt x="617" y="1"/>
                    </a:moveTo>
                    <a:cubicBezTo>
                      <a:pt x="551" y="1"/>
                      <a:pt x="484" y="14"/>
                      <a:pt x="417" y="45"/>
                    </a:cubicBezTo>
                    <a:cubicBezTo>
                      <a:pt x="114" y="158"/>
                      <a:pt x="0" y="462"/>
                      <a:pt x="114" y="765"/>
                    </a:cubicBezTo>
                    <a:cubicBezTo>
                      <a:pt x="190" y="993"/>
                      <a:pt x="389" y="1106"/>
                      <a:pt x="592" y="1106"/>
                    </a:cubicBezTo>
                    <a:cubicBezTo>
                      <a:pt x="796" y="1106"/>
                      <a:pt x="1005" y="993"/>
                      <a:pt x="1100" y="765"/>
                    </a:cubicBezTo>
                    <a:cubicBezTo>
                      <a:pt x="1259" y="383"/>
                      <a:pt x="963" y="1"/>
                      <a:pt x="6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1288414" y="841506"/>
                <a:ext cx="80527" cy="48603"/>
              </a:xfrm>
              <a:custGeom>
                <a:rect b="b" l="l" r="r" t="t"/>
                <a:pathLst>
                  <a:path extrusionOk="0" h="2541" w="4210">
                    <a:moveTo>
                      <a:pt x="3261" y="455"/>
                    </a:moveTo>
                    <a:cubicBezTo>
                      <a:pt x="2920" y="228"/>
                      <a:pt x="2503" y="228"/>
                      <a:pt x="2200" y="455"/>
                    </a:cubicBezTo>
                    <a:cubicBezTo>
                      <a:pt x="2048" y="569"/>
                      <a:pt x="1972" y="720"/>
                      <a:pt x="1934" y="910"/>
                    </a:cubicBezTo>
                    <a:cubicBezTo>
                      <a:pt x="1821" y="796"/>
                      <a:pt x="1631" y="758"/>
                      <a:pt x="1480" y="796"/>
                    </a:cubicBezTo>
                    <a:cubicBezTo>
                      <a:pt x="1025" y="872"/>
                      <a:pt x="873" y="1137"/>
                      <a:pt x="721" y="1517"/>
                    </a:cubicBezTo>
                    <a:cubicBezTo>
                      <a:pt x="532" y="1896"/>
                      <a:pt x="266" y="1744"/>
                      <a:pt x="1" y="1592"/>
                    </a:cubicBezTo>
                    <a:cubicBezTo>
                      <a:pt x="456" y="2540"/>
                      <a:pt x="1366" y="2313"/>
                      <a:pt x="1934" y="1592"/>
                    </a:cubicBezTo>
                    <a:cubicBezTo>
                      <a:pt x="2010" y="1517"/>
                      <a:pt x="2086" y="1365"/>
                      <a:pt x="2086" y="1213"/>
                    </a:cubicBezTo>
                    <a:cubicBezTo>
                      <a:pt x="2200" y="1327"/>
                      <a:pt x="2352" y="1365"/>
                      <a:pt x="2503" y="1365"/>
                    </a:cubicBezTo>
                    <a:cubicBezTo>
                      <a:pt x="3375" y="1479"/>
                      <a:pt x="4209" y="948"/>
                      <a:pt x="3868" y="0"/>
                    </a:cubicBezTo>
                    <a:cubicBezTo>
                      <a:pt x="3754" y="265"/>
                      <a:pt x="3679" y="607"/>
                      <a:pt x="3261" y="4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29"/>
            <p:cNvGrpSpPr/>
            <p:nvPr/>
          </p:nvGrpSpPr>
          <p:grpSpPr>
            <a:xfrm>
              <a:off x="2982237" y="984704"/>
              <a:ext cx="103518" cy="110232"/>
              <a:chOff x="3156731" y="486117"/>
              <a:chExt cx="103518" cy="110232"/>
            </a:xfrm>
          </p:grpSpPr>
          <p:sp>
            <p:nvSpPr>
              <p:cNvPr id="382" name="Google Shape;382;p29"/>
              <p:cNvSpPr/>
              <p:nvPr/>
            </p:nvSpPr>
            <p:spPr>
              <a:xfrm>
                <a:off x="3156731" y="571693"/>
                <a:ext cx="32459" cy="24655"/>
              </a:xfrm>
              <a:custGeom>
                <a:rect b="b" l="l" r="r" t="t"/>
                <a:pathLst>
                  <a:path extrusionOk="0" h="1289" w="1697">
                    <a:moveTo>
                      <a:pt x="855" y="1"/>
                    </a:moveTo>
                    <a:cubicBezTo>
                      <a:pt x="313" y="1"/>
                      <a:pt x="0" y="658"/>
                      <a:pt x="369" y="1064"/>
                    </a:cubicBezTo>
                    <a:cubicBezTo>
                      <a:pt x="496" y="1212"/>
                      <a:pt x="682" y="1289"/>
                      <a:pt x="867" y="1289"/>
                    </a:cubicBezTo>
                    <a:cubicBezTo>
                      <a:pt x="1014" y="1289"/>
                      <a:pt x="1162" y="1240"/>
                      <a:pt x="1279" y="1139"/>
                    </a:cubicBezTo>
                    <a:cubicBezTo>
                      <a:pt x="1696" y="722"/>
                      <a:pt x="1469" y="40"/>
                      <a:pt x="900" y="2"/>
                    </a:cubicBezTo>
                    <a:cubicBezTo>
                      <a:pt x="885" y="1"/>
                      <a:pt x="870" y="1"/>
                      <a:pt x="8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3227790" y="567351"/>
                <a:ext cx="32459" cy="24655"/>
              </a:xfrm>
              <a:custGeom>
                <a:rect b="b" l="l" r="r" t="t"/>
                <a:pathLst>
                  <a:path extrusionOk="0" h="1289" w="1697">
                    <a:moveTo>
                      <a:pt x="817" y="0"/>
                    </a:moveTo>
                    <a:cubicBezTo>
                      <a:pt x="278" y="0"/>
                      <a:pt x="1" y="657"/>
                      <a:pt x="370" y="1063"/>
                    </a:cubicBezTo>
                    <a:cubicBezTo>
                      <a:pt x="496" y="1211"/>
                      <a:pt x="682" y="1288"/>
                      <a:pt x="868" y="1288"/>
                    </a:cubicBezTo>
                    <a:cubicBezTo>
                      <a:pt x="1015" y="1288"/>
                      <a:pt x="1162" y="1240"/>
                      <a:pt x="1280" y="1139"/>
                    </a:cubicBezTo>
                    <a:cubicBezTo>
                      <a:pt x="1697" y="722"/>
                      <a:pt x="1469" y="40"/>
                      <a:pt x="863" y="2"/>
                    </a:cubicBezTo>
                    <a:cubicBezTo>
                      <a:pt x="847" y="1"/>
                      <a:pt x="832" y="0"/>
                      <a:pt x="8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3200227" y="486117"/>
                <a:ext cx="32459" cy="24981"/>
              </a:xfrm>
              <a:custGeom>
                <a:rect b="b" l="l" r="r" t="t"/>
                <a:pathLst>
                  <a:path extrusionOk="0" h="1306" w="1697">
                    <a:moveTo>
                      <a:pt x="853" y="1"/>
                    </a:moveTo>
                    <a:cubicBezTo>
                      <a:pt x="278" y="1"/>
                      <a:pt x="1" y="659"/>
                      <a:pt x="370" y="1102"/>
                    </a:cubicBezTo>
                    <a:cubicBezTo>
                      <a:pt x="488" y="1240"/>
                      <a:pt x="657" y="1306"/>
                      <a:pt x="830" y="1306"/>
                    </a:cubicBezTo>
                    <a:cubicBezTo>
                      <a:pt x="990" y="1306"/>
                      <a:pt x="1152" y="1249"/>
                      <a:pt x="1280" y="1140"/>
                    </a:cubicBezTo>
                    <a:cubicBezTo>
                      <a:pt x="1697" y="761"/>
                      <a:pt x="1469" y="40"/>
                      <a:pt x="901" y="2"/>
                    </a:cubicBezTo>
                    <a:cubicBezTo>
                      <a:pt x="884" y="1"/>
                      <a:pt x="868" y="1"/>
                      <a:pt x="8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5" name="Google Shape;38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Network - </a:t>
            </a:r>
            <a:r>
              <a:rPr lang="en" sz="3000">
                <a:solidFill>
                  <a:schemeClr val="accent2"/>
                </a:solidFill>
              </a:rPr>
              <a:t>Riptide</a:t>
            </a:r>
            <a:endParaRPr sz="3000">
              <a:solidFill>
                <a:schemeClr val="accent2"/>
              </a:solidFill>
            </a:endParaRPr>
          </a:p>
        </p:txBody>
      </p:sp>
      <p:pic>
        <p:nvPicPr>
          <p:cNvPr id="627" name="Google Shape;6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663" y="1218325"/>
            <a:ext cx="4428675" cy="34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Network - </a:t>
            </a:r>
            <a:r>
              <a:rPr lang="en" sz="3000">
                <a:solidFill>
                  <a:schemeClr val="accent2"/>
                </a:solidFill>
              </a:rPr>
              <a:t>Story of My Life</a:t>
            </a:r>
            <a:endParaRPr sz="3000">
              <a:solidFill>
                <a:schemeClr val="accent2"/>
              </a:solidFill>
            </a:endParaRPr>
          </a:p>
        </p:txBody>
      </p:sp>
      <p:pic>
        <p:nvPicPr>
          <p:cNvPr id="634" name="Google Shape;6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12" y="1218325"/>
            <a:ext cx="4381574" cy="3442149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Network - </a:t>
            </a:r>
            <a:r>
              <a:rPr lang="en" sz="3000">
                <a:solidFill>
                  <a:schemeClr val="accent2"/>
                </a:solidFill>
              </a:rPr>
              <a:t>Yellow</a:t>
            </a:r>
            <a:endParaRPr sz="3000">
              <a:solidFill>
                <a:schemeClr val="accent2"/>
              </a:solidFill>
            </a:endParaRPr>
          </a:p>
        </p:txBody>
      </p:sp>
      <p:pic>
        <p:nvPicPr>
          <p:cNvPr id="641" name="Google Shape;6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787" y="1218325"/>
            <a:ext cx="4654426" cy="34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Network Similarity Comparison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48" name="Google Shape;648;p41"/>
          <p:cNvSpPr/>
          <p:nvPr/>
        </p:nvSpPr>
        <p:spPr>
          <a:xfrm>
            <a:off x="1470442" y="1725937"/>
            <a:ext cx="993000" cy="993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1"/>
          <p:cNvSpPr/>
          <p:nvPr/>
        </p:nvSpPr>
        <p:spPr>
          <a:xfrm>
            <a:off x="4075500" y="1725937"/>
            <a:ext cx="993000" cy="993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1"/>
          <p:cNvSpPr/>
          <p:nvPr/>
        </p:nvSpPr>
        <p:spPr>
          <a:xfrm>
            <a:off x="6680550" y="1725937"/>
            <a:ext cx="993000" cy="993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1"/>
          <p:cNvSpPr txBox="1"/>
          <p:nvPr>
            <p:ph idx="2" type="title"/>
          </p:nvPr>
        </p:nvSpPr>
        <p:spPr>
          <a:xfrm>
            <a:off x="1524000" y="187011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01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652" name="Google Shape;652;p41"/>
          <p:cNvSpPr txBox="1"/>
          <p:nvPr>
            <p:ph idx="1" type="subTitle"/>
          </p:nvPr>
        </p:nvSpPr>
        <p:spPr>
          <a:xfrm>
            <a:off x="895650" y="2773100"/>
            <a:ext cx="214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</a:rPr>
              <a:t>1ST </a:t>
            </a:r>
            <a:r>
              <a:rPr lang="en"/>
              <a:t>METHOD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53" name="Google Shape;653;p41"/>
          <p:cNvSpPr txBox="1"/>
          <p:nvPr>
            <p:ph idx="3" type="subTitle"/>
          </p:nvPr>
        </p:nvSpPr>
        <p:spPr>
          <a:xfrm>
            <a:off x="895650" y="3144547"/>
            <a:ext cx="21426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Eigenvalue Centrality and Frequency Analysis</a:t>
            </a:r>
            <a:endParaRPr/>
          </a:p>
        </p:txBody>
      </p:sp>
      <p:sp>
        <p:nvSpPr>
          <p:cNvPr id="654" name="Google Shape;654;p41"/>
          <p:cNvSpPr txBox="1"/>
          <p:nvPr>
            <p:ph idx="4" type="title"/>
          </p:nvPr>
        </p:nvSpPr>
        <p:spPr>
          <a:xfrm>
            <a:off x="4127449" y="187011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02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655" name="Google Shape;655;p41"/>
          <p:cNvSpPr txBox="1"/>
          <p:nvPr>
            <p:ph idx="5" type="subTitle"/>
          </p:nvPr>
        </p:nvSpPr>
        <p:spPr>
          <a:xfrm>
            <a:off x="3499099" y="2773100"/>
            <a:ext cx="214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</a:rPr>
              <a:t>2ND </a:t>
            </a:r>
            <a:r>
              <a:rPr lang="en"/>
              <a:t>METHOD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56" name="Google Shape;656;p41"/>
          <p:cNvSpPr txBox="1"/>
          <p:nvPr>
            <p:ph idx="6" type="subTitle"/>
          </p:nvPr>
        </p:nvSpPr>
        <p:spPr>
          <a:xfrm>
            <a:off x="3499099" y="3144547"/>
            <a:ext cx="21426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Earth Mover Distance</a:t>
            </a:r>
            <a:endParaRPr/>
          </a:p>
        </p:txBody>
      </p:sp>
      <p:sp>
        <p:nvSpPr>
          <p:cNvPr id="657" name="Google Shape;657;p41"/>
          <p:cNvSpPr txBox="1"/>
          <p:nvPr>
            <p:ph idx="7" type="title"/>
          </p:nvPr>
        </p:nvSpPr>
        <p:spPr>
          <a:xfrm>
            <a:off x="6734100" y="187011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03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658" name="Google Shape;658;p41"/>
          <p:cNvSpPr txBox="1"/>
          <p:nvPr>
            <p:ph idx="8" type="subTitle"/>
          </p:nvPr>
        </p:nvSpPr>
        <p:spPr>
          <a:xfrm>
            <a:off x="6105750" y="2773100"/>
            <a:ext cx="214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</a:rPr>
              <a:t>3RD </a:t>
            </a:r>
            <a:r>
              <a:rPr lang="en"/>
              <a:t>METHOD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59" name="Google Shape;659;p41"/>
          <p:cNvSpPr txBox="1"/>
          <p:nvPr>
            <p:ph idx="9" type="subTitle"/>
          </p:nvPr>
        </p:nvSpPr>
        <p:spPr>
          <a:xfrm>
            <a:off x="6105750" y="3144547"/>
            <a:ext cx="21426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grpSp>
        <p:nvGrpSpPr>
          <p:cNvPr id="660" name="Google Shape;660;p41"/>
          <p:cNvGrpSpPr/>
          <p:nvPr/>
        </p:nvGrpSpPr>
        <p:grpSpPr>
          <a:xfrm>
            <a:off x="3819099" y="1725935"/>
            <a:ext cx="283646" cy="323465"/>
            <a:chOff x="978024" y="1358560"/>
            <a:chExt cx="283646" cy="323465"/>
          </a:xfrm>
        </p:grpSpPr>
        <p:sp>
          <p:nvSpPr>
            <p:cNvPr id="661" name="Google Shape;661;p41"/>
            <p:cNvSpPr/>
            <p:nvPr/>
          </p:nvSpPr>
          <p:spPr>
            <a:xfrm>
              <a:off x="1052725" y="1583366"/>
              <a:ext cx="100094" cy="98660"/>
            </a:xfrm>
            <a:custGeom>
              <a:rect b="b" l="l" r="r" t="t"/>
              <a:pathLst>
                <a:path extrusionOk="0" h="5158" w="5233">
                  <a:moveTo>
                    <a:pt x="2617" y="1"/>
                  </a:moveTo>
                  <a:lnTo>
                    <a:pt x="2617" y="39"/>
                  </a:lnTo>
                  <a:cubicBezTo>
                    <a:pt x="2579" y="1480"/>
                    <a:pt x="1442" y="2617"/>
                    <a:pt x="1" y="2655"/>
                  </a:cubicBezTo>
                  <a:lnTo>
                    <a:pt x="39" y="2655"/>
                  </a:lnTo>
                  <a:cubicBezTo>
                    <a:pt x="62" y="2654"/>
                    <a:pt x="85" y="2654"/>
                    <a:pt x="109" y="2654"/>
                  </a:cubicBezTo>
                  <a:cubicBezTo>
                    <a:pt x="1516" y="2654"/>
                    <a:pt x="2617" y="3777"/>
                    <a:pt x="2617" y="5157"/>
                  </a:cubicBezTo>
                  <a:cubicBezTo>
                    <a:pt x="2655" y="3754"/>
                    <a:pt x="3792" y="2617"/>
                    <a:pt x="5195" y="2617"/>
                  </a:cubicBezTo>
                  <a:lnTo>
                    <a:pt x="5233" y="2617"/>
                  </a:lnTo>
                  <a:cubicBezTo>
                    <a:pt x="3792" y="2617"/>
                    <a:pt x="2617" y="1442"/>
                    <a:pt x="2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978024" y="1453953"/>
              <a:ext cx="75439" cy="74712"/>
            </a:xfrm>
            <a:custGeom>
              <a:rect b="b" l="l" r="r" t="t"/>
              <a:pathLst>
                <a:path extrusionOk="0" h="3906" w="3944">
                  <a:moveTo>
                    <a:pt x="3941" y="2010"/>
                  </a:moveTo>
                  <a:cubicBezTo>
                    <a:pt x="3942" y="2010"/>
                    <a:pt x="3943" y="2010"/>
                    <a:pt x="3944" y="2010"/>
                  </a:cubicBezTo>
                  <a:cubicBezTo>
                    <a:pt x="3943" y="2010"/>
                    <a:pt x="3942" y="2010"/>
                    <a:pt x="3941" y="2010"/>
                  </a:cubicBezTo>
                  <a:close/>
                  <a:moveTo>
                    <a:pt x="1972" y="0"/>
                  </a:moveTo>
                  <a:lnTo>
                    <a:pt x="1972" y="38"/>
                  </a:lnTo>
                  <a:cubicBezTo>
                    <a:pt x="1934" y="1100"/>
                    <a:pt x="1062" y="1972"/>
                    <a:pt x="0" y="2010"/>
                  </a:cubicBezTo>
                  <a:lnTo>
                    <a:pt x="38" y="2010"/>
                  </a:lnTo>
                  <a:cubicBezTo>
                    <a:pt x="61" y="2009"/>
                    <a:pt x="83" y="2008"/>
                    <a:pt x="105" y="2008"/>
                  </a:cubicBezTo>
                  <a:cubicBezTo>
                    <a:pt x="1136" y="2008"/>
                    <a:pt x="1972" y="2866"/>
                    <a:pt x="1972" y="3905"/>
                  </a:cubicBezTo>
                  <a:lnTo>
                    <a:pt x="1972" y="3830"/>
                  </a:lnTo>
                  <a:cubicBezTo>
                    <a:pt x="2009" y="2828"/>
                    <a:pt x="2844" y="2008"/>
                    <a:pt x="3874" y="2008"/>
                  </a:cubicBezTo>
                  <a:cubicBezTo>
                    <a:pt x="3896" y="2008"/>
                    <a:pt x="3919" y="2009"/>
                    <a:pt x="3941" y="2010"/>
                  </a:cubicBezTo>
                  <a:lnTo>
                    <a:pt x="3941" y="2010"/>
                  </a:lnTo>
                  <a:cubicBezTo>
                    <a:pt x="2843" y="1970"/>
                    <a:pt x="1972" y="1099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1164464" y="1358560"/>
              <a:ext cx="97206" cy="98641"/>
            </a:xfrm>
            <a:custGeom>
              <a:rect b="b" l="l" r="r" t="t"/>
              <a:pathLst>
                <a:path extrusionOk="0" h="5157" w="5082">
                  <a:moveTo>
                    <a:pt x="2541" y="1"/>
                  </a:moveTo>
                  <a:lnTo>
                    <a:pt x="2541" y="76"/>
                  </a:lnTo>
                  <a:cubicBezTo>
                    <a:pt x="2503" y="1479"/>
                    <a:pt x="1366" y="2541"/>
                    <a:pt x="1" y="2541"/>
                  </a:cubicBezTo>
                  <a:lnTo>
                    <a:pt x="39" y="2541"/>
                  </a:lnTo>
                  <a:cubicBezTo>
                    <a:pt x="1479" y="2579"/>
                    <a:pt x="2617" y="3716"/>
                    <a:pt x="2655" y="5157"/>
                  </a:cubicBezTo>
                  <a:lnTo>
                    <a:pt x="2655" y="5119"/>
                  </a:lnTo>
                  <a:cubicBezTo>
                    <a:pt x="2617" y="3716"/>
                    <a:pt x="3678" y="2579"/>
                    <a:pt x="5081" y="2541"/>
                  </a:cubicBezTo>
                  <a:cubicBezTo>
                    <a:pt x="3678" y="2541"/>
                    <a:pt x="2541" y="1403"/>
                    <a:pt x="2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41"/>
          <p:cNvGrpSpPr/>
          <p:nvPr/>
        </p:nvGrpSpPr>
        <p:grpSpPr>
          <a:xfrm rot="1756761">
            <a:off x="2453099" y="1646284"/>
            <a:ext cx="286465" cy="290719"/>
            <a:chOff x="3586564" y="1274533"/>
            <a:chExt cx="227732" cy="231098"/>
          </a:xfrm>
        </p:grpSpPr>
        <p:sp>
          <p:nvSpPr>
            <p:cNvPr id="665" name="Google Shape;665;p41"/>
            <p:cNvSpPr/>
            <p:nvPr/>
          </p:nvSpPr>
          <p:spPr>
            <a:xfrm>
              <a:off x="3586564" y="1274533"/>
              <a:ext cx="227732" cy="231098"/>
            </a:xfrm>
            <a:custGeom>
              <a:rect b="b" l="l" r="r" t="t"/>
              <a:pathLst>
                <a:path extrusionOk="0" h="12082" w="11906">
                  <a:moveTo>
                    <a:pt x="4146" y="1"/>
                  </a:moveTo>
                  <a:cubicBezTo>
                    <a:pt x="2341" y="1"/>
                    <a:pt x="977" y="603"/>
                    <a:pt x="607" y="2346"/>
                  </a:cubicBezTo>
                  <a:cubicBezTo>
                    <a:pt x="1" y="5304"/>
                    <a:pt x="2048" y="11597"/>
                    <a:pt x="4247" y="12052"/>
                  </a:cubicBezTo>
                  <a:cubicBezTo>
                    <a:pt x="4343" y="12072"/>
                    <a:pt x="4443" y="12082"/>
                    <a:pt x="4546" y="12082"/>
                  </a:cubicBezTo>
                  <a:cubicBezTo>
                    <a:pt x="6819" y="12082"/>
                    <a:pt x="10834" y="7448"/>
                    <a:pt x="11451" y="4583"/>
                  </a:cubicBezTo>
                  <a:cubicBezTo>
                    <a:pt x="11906" y="2346"/>
                    <a:pt x="9669" y="906"/>
                    <a:pt x="6712" y="299"/>
                  </a:cubicBezTo>
                  <a:cubicBezTo>
                    <a:pt x="5803" y="115"/>
                    <a:pt x="4933" y="1"/>
                    <a:pt x="4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3733597" y="1329276"/>
              <a:ext cx="27773" cy="22666"/>
            </a:xfrm>
            <a:custGeom>
              <a:rect b="b" l="l" r="r" t="t"/>
              <a:pathLst>
                <a:path extrusionOk="0" h="1185" w="1452">
                  <a:moveTo>
                    <a:pt x="674" y="0"/>
                  </a:moveTo>
                  <a:cubicBezTo>
                    <a:pt x="389" y="0"/>
                    <a:pt x="152" y="207"/>
                    <a:pt x="86" y="470"/>
                  </a:cubicBezTo>
                  <a:cubicBezTo>
                    <a:pt x="0" y="870"/>
                    <a:pt x="324" y="1185"/>
                    <a:pt x="668" y="1185"/>
                  </a:cubicBezTo>
                  <a:cubicBezTo>
                    <a:pt x="780" y="1185"/>
                    <a:pt x="894" y="1151"/>
                    <a:pt x="996" y="1077"/>
                  </a:cubicBezTo>
                  <a:cubicBezTo>
                    <a:pt x="1451" y="773"/>
                    <a:pt x="1299" y="91"/>
                    <a:pt x="807" y="15"/>
                  </a:cubicBezTo>
                  <a:cubicBezTo>
                    <a:pt x="762" y="5"/>
                    <a:pt x="717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3654543" y="1314777"/>
              <a:ext cx="27773" cy="22666"/>
            </a:xfrm>
            <a:custGeom>
              <a:rect b="b" l="l" r="r" t="t"/>
              <a:pathLst>
                <a:path extrusionOk="0" h="1185" w="1452">
                  <a:moveTo>
                    <a:pt x="637" y="0"/>
                  </a:moveTo>
                  <a:cubicBezTo>
                    <a:pt x="353" y="0"/>
                    <a:pt x="120" y="206"/>
                    <a:pt x="87" y="470"/>
                  </a:cubicBezTo>
                  <a:cubicBezTo>
                    <a:pt x="1" y="870"/>
                    <a:pt x="303" y="1184"/>
                    <a:pt x="652" y="1184"/>
                  </a:cubicBezTo>
                  <a:cubicBezTo>
                    <a:pt x="766" y="1184"/>
                    <a:pt x="885" y="1151"/>
                    <a:pt x="997" y="1076"/>
                  </a:cubicBezTo>
                  <a:cubicBezTo>
                    <a:pt x="1451" y="773"/>
                    <a:pt x="1300" y="91"/>
                    <a:pt x="769" y="15"/>
                  </a:cubicBezTo>
                  <a:cubicBezTo>
                    <a:pt x="724" y="5"/>
                    <a:pt x="680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3687366" y="1346108"/>
              <a:ext cx="31082" cy="16947"/>
            </a:xfrm>
            <a:custGeom>
              <a:rect b="b" l="l" r="r" t="t"/>
              <a:pathLst>
                <a:path extrusionOk="0" h="886" w="1625">
                  <a:moveTo>
                    <a:pt x="200" y="0"/>
                  </a:moveTo>
                  <a:cubicBezTo>
                    <a:pt x="106" y="0"/>
                    <a:pt x="24" y="65"/>
                    <a:pt x="1" y="159"/>
                  </a:cubicBezTo>
                  <a:cubicBezTo>
                    <a:pt x="1" y="273"/>
                    <a:pt x="77" y="576"/>
                    <a:pt x="494" y="765"/>
                  </a:cubicBezTo>
                  <a:lnTo>
                    <a:pt x="645" y="803"/>
                  </a:lnTo>
                  <a:lnTo>
                    <a:pt x="835" y="841"/>
                  </a:lnTo>
                  <a:cubicBezTo>
                    <a:pt x="906" y="872"/>
                    <a:pt x="980" y="886"/>
                    <a:pt x="1053" y="886"/>
                  </a:cubicBezTo>
                  <a:cubicBezTo>
                    <a:pt x="1252" y="886"/>
                    <a:pt x="1444" y="780"/>
                    <a:pt x="1555" y="614"/>
                  </a:cubicBezTo>
                  <a:cubicBezTo>
                    <a:pt x="1625" y="475"/>
                    <a:pt x="1504" y="306"/>
                    <a:pt x="1368" y="306"/>
                  </a:cubicBezTo>
                  <a:cubicBezTo>
                    <a:pt x="1354" y="306"/>
                    <a:pt x="1341" y="307"/>
                    <a:pt x="1328" y="310"/>
                  </a:cubicBezTo>
                  <a:cubicBezTo>
                    <a:pt x="1272" y="322"/>
                    <a:pt x="1220" y="326"/>
                    <a:pt x="1170" y="326"/>
                  </a:cubicBezTo>
                  <a:cubicBezTo>
                    <a:pt x="1049" y="326"/>
                    <a:pt x="942" y="299"/>
                    <a:pt x="835" y="273"/>
                  </a:cubicBezTo>
                  <a:lnTo>
                    <a:pt x="759" y="273"/>
                  </a:lnTo>
                  <a:cubicBezTo>
                    <a:pt x="607" y="235"/>
                    <a:pt x="494" y="159"/>
                    <a:pt x="380" y="83"/>
                  </a:cubicBezTo>
                  <a:cubicBezTo>
                    <a:pt x="322" y="25"/>
                    <a:pt x="259" y="0"/>
                    <a:pt x="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41"/>
          <p:cNvGrpSpPr/>
          <p:nvPr/>
        </p:nvGrpSpPr>
        <p:grpSpPr>
          <a:xfrm rot="-4062166">
            <a:off x="6503619" y="1531930"/>
            <a:ext cx="286464" cy="278201"/>
            <a:chOff x="3553206" y="2138254"/>
            <a:chExt cx="286473" cy="278209"/>
          </a:xfrm>
        </p:grpSpPr>
        <p:sp>
          <p:nvSpPr>
            <p:cNvPr id="670" name="Google Shape;670;p41"/>
            <p:cNvSpPr/>
            <p:nvPr/>
          </p:nvSpPr>
          <p:spPr>
            <a:xfrm>
              <a:off x="3553206" y="2138254"/>
              <a:ext cx="286473" cy="278209"/>
            </a:xfrm>
            <a:custGeom>
              <a:rect b="b" l="l" r="r" t="t"/>
              <a:pathLst>
                <a:path extrusionOk="0" h="14545" w="14977">
                  <a:moveTo>
                    <a:pt x="4938" y="1"/>
                  </a:moveTo>
                  <a:cubicBezTo>
                    <a:pt x="3764" y="1"/>
                    <a:pt x="2764" y="491"/>
                    <a:pt x="2048" y="1701"/>
                  </a:cubicBezTo>
                  <a:cubicBezTo>
                    <a:pt x="152" y="4886"/>
                    <a:pt x="1" y="12848"/>
                    <a:pt x="2351" y="14251"/>
                  </a:cubicBezTo>
                  <a:cubicBezTo>
                    <a:pt x="2684" y="14453"/>
                    <a:pt x="3114" y="14544"/>
                    <a:pt x="3611" y="14544"/>
                  </a:cubicBezTo>
                  <a:cubicBezTo>
                    <a:pt x="6567" y="14544"/>
                    <a:pt x="11913" y="11290"/>
                    <a:pt x="13536" y="8564"/>
                  </a:cubicBezTo>
                  <a:cubicBezTo>
                    <a:pt x="14977" y="6175"/>
                    <a:pt x="12967" y="3673"/>
                    <a:pt x="9820" y="1777"/>
                  </a:cubicBezTo>
                  <a:cubicBezTo>
                    <a:pt x="8068" y="734"/>
                    <a:pt x="6373" y="1"/>
                    <a:pt x="4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743027" y="2230985"/>
              <a:ext cx="29935" cy="23680"/>
            </a:xfrm>
            <a:custGeom>
              <a:rect b="b" l="l" r="r" t="t"/>
              <a:pathLst>
                <a:path extrusionOk="0" h="1238" w="1565">
                  <a:moveTo>
                    <a:pt x="791" y="0"/>
                  </a:moveTo>
                  <a:cubicBezTo>
                    <a:pt x="575" y="0"/>
                    <a:pt x="364" y="101"/>
                    <a:pt x="238" y="303"/>
                  </a:cubicBezTo>
                  <a:cubicBezTo>
                    <a:pt x="1" y="710"/>
                    <a:pt x="308" y="1237"/>
                    <a:pt x="755" y="1237"/>
                  </a:cubicBezTo>
                  <a:cubicBezTo>
                    <a:pt x="808" y="1237"/>
                    <a:pt x="863" y="1229"/>
                    <a:pt x="920" y="1213"/>
                  </a:cubicBezTo>
                  <a:cubicBezTo>
                    <a:pt x="1451" y="1100"/>
                    <a:pt x="1565" y="379"/>
                    <a:pt x="1110" y="76"/>
                  </a:cubicBezTo>
                  <a:cubicBezTo>
                    <a:pt x="1009" y="25"/>
                    <a:pt x="899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657929" y="2179723"/>
              <a:ext cx="31407" cy="23929"/>
            </a:xfrm>
            <a:custGeom>
              <a:rect b="b" l="l" r="r" t="t"/>
              <a:pathLst>
                <a:path extrusionOk="0" h="1251" w="1642">
                  <a:moveTo>
                    <a:pt x="783" y="1"/>
                  </a:moveTo>
                  <a:cubicBezTo>
                    <a:pt x="598" y="1"/>
                    <a:pt x="414" y="86"/>
                    <a:pt x="289" y="291"/>
                  </a:cubicBezTo>
                  <a:cubicBezTo>
                    <a:pt x="1" y="789"/>
                    <a:pt x="418" y="1251"/>
                    <a:pt x="842" y="1251"/>
                  </a:cubicBezTo>
                  <a:cubicBezTo>
                    <a:pt x="1031" y="1251"/>
                    <a:pt x="1221" y="1159"/>
                    <a:pt x="1350" y="936"/>
                  </a:cubicBezTo>
                  <a:cubicBezTo>
                    <a:pt x="1642" y="459"/>
                    <a:pt x="1211" y="1"/>
                    <a:pt x="7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656915" y="2216467"/>
              <a:ext cx="87049" cy="64574"/>
            </a:xfrm>
            <a:custGeom>
              <a:rect b="b" l="l" r="r" t="t"/>
              <a:pathLst>
                <a:path extrusionOk="0" h="3376" w="4551">
                  <a:moveTo>
                    <a:pt x="3792" y="2200"/>
                  </a:moveTo>
                  <a:cubicBezTo>
                    <a:pt x="3678" y="1745"/>
                    <a:pt x="3526" y="1404"/>
                    <a:pt x="3034" y="1252"/>
                  </a:cubicBezTo>
                  <a:cubicBezTo>
                    <a:pt x="2844" y="1176"/>
                    <a:pt x="2654" y="1214"/>
                    <a:pt x="2465" y="1290"/>
                  </a:cubicBezTo>
                  <a:cubicBezTo>
                    <a:pt x="2465" y="1100"/>
                    <a:pt x="2389" y="911"/>
                    <a:pt x="2237" y="797"/>
                  </a:cubicBezTo>
                  <a:cubicBezTo>
                    <a:pt x="1934" y="494"/>
                    <a:pt x="1479" y="418"/>
                    <a:pt x="1062" y="607"/>
                  </a:cubicBezTo>
                  <a:cubicBezTo>
                    <a:pt x="607" y="721"/>
                    <a:pt x="569" y="342"/>
                    <a:pt x="493" y="1"/>
                  </a:cubicBezTo>
                  <a:cubicBezTo>
                    <a:pt x="0" y="1024"/>
                    <a:pt x="797" y="1745"/>
                    <a:pt x="1820" y="1745"/>
                  </a:cubicBezTo>
                  <a:cubicBezTo>
                    <a:pt x="1972" y="1745"/>
                    <a:pt x="2124" y="1707"/>
                    <a:pt x="2275" y="1631"/>
                  </a:cubicBezTo>
                  <a:cubicBezTo>
                    <a:pt x="2275" y="1821"/>
                    <a:pt x="2313" y="1972"/>
                    <a:pt x="2427" y="2124"/>
                  </a:cubicBezTo>
                  <a:cubicBezTo>
                    <a:pt x="2920" y="2996"/>
                    <a:pt x="3944" y="3375"/>
                    <a:pt x="4550" y="2389"/>
                  </a:cubicBezTo>
                  <a:cubicBezTo>
                    <a:pt x="4247" y="2503"/>
                    <a:pt x="3906" y="2693"/>
                    <a:pt x="3792" y="2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 rot="5399634">
            <a:off x="5042253" y="2520260"/>
            <a:ext cx="155480" cy="102971"/>
            <a:chOff x="4201352" y="4006364"/>
            <a:chExt cx="165615" cy="109672"/>
          </a:xfrm>
        </p:grpSpPr>
        <p:sp>
          <p:nvSpPr>
            <p:cNvPr id="675" name="Google Shape;675;p41"/>
            <p:cNvSpPr/>
            <p:nvPr/>
          </p:nvSpPr>
          <p:spPr>
            <a:xfrm>
              <a:off x="4342293" y="4091362"/>
              <a:ext cx="24674" cy="24674"/>
            </a:xfrm>
            <a:custGeom>
              <a:rect b="b" l="l" r="r" t="t"/>
              <a:pathLst>
                <a:path extrusionOk="0" h="1290" w="1290">
                  <a:moveTo>
                    <a:pt x="645" y="1"/>
                  </a:moveTo>
                  <a:cubicBezTo>
                    <a:pt x="303" y="1"/>
                    <a:pt x="0" y="304"/>
                    <a:pt x="0" y="645"/>
                  </a:cubicBezTo>
                  <a:cubicBezTo>
                    <a:pt x="0" y="1024"/>
                    <a:pt x="303" y="1290"/>
                    <a:pt x="645" y="1290"/>
                  </a:cubicBezTo>
                  <a:cubicBezTo>
                    <a:pt x="1024" y="1290"/>
                    <a:pt x="1289" y="1024"/>
                    <a:pt x="1289" y="645"/>
                  </a:cubicBezTo>
                  <a:cubicBezTo>
                    <a:pt x="1289" y="304"/>
                    <a:pt x="1024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4286259" y="4018280"/>
              <a:ext cx="29265" cy="24789"/>
            </a:xfrm>
            <a:custGeom>
              <a:rect b="b" l="l" r="r" t="t"/>
              <a:pathLst>
                <a:path extrusionOk="0" h="1296" w="1530">
                  <a:moveTo>
                    <a:pt x="815" y="0"/>
                  </a:moveTo>
                  <a:cubicBezTo>
                    <a:pt x="603" y="0"/>
                    <a:pt x="394" y="98"/>
                    <a:pt x="278" y="296"/>
                  </a:cubicBezTo>
                  <a:cubicBezTo>
                    <a:pt x="0" y="748"/>
                    <a:pt x="328" y="1295"/>
                    <a:pt x="823" y="1295"/>
                  </a:cubicBezTo>
                  <a:cubicBezTo>
                    <a:pt x="868" y="1295"/>
                    <a:pt x="914" y="1291"/>
                    <a:pt x="961" y="1281"/>
                  </a:cubicBezTo>
                  <a:cubicBezTo>
                    <a:pt x="1302" y="1206"/>
                    <a:pt x="1530" y="827"/>
                    <a:pt x="1454" y="485"/>
                  </a:cubicBezTo>
                  <a:cubicBezTo>
                    <a:pt x="1368" y="164"/>
                    <a:pt x="1089" y="0"/>
                    <a:pt x="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4201352" y="4006364"/>
              <a:ext cx="29322" cy="25095"/>
            </a:xfrm>
            <a:custGeom>
              <a:rect b="b" l="l" r="r" t="t"/>
              <a:pathLst>
                <a:path extrusionOk="0" h="1312" w="1533">
                  <a:moveTo>
                    <a:pt x="802" y="1"/>
                  </a:moveTo>
                  <a:cubicBezTo>
                    <a:pt x="588" y="1"/>
                    <a:pt x="374" y="101"/>
                    <a:pt x="244" y="312"/>
                  </a:cubicBezTo>
                  <a:cubicBezTo>
                    <a:pt x="0" y="764"/>
                    <a:pt x="331" y="1312"/>
                    <a:pt x="826" y="1312"/>
                  </a:cubicBezTo>
                  <a:cubicBezTo>
                    <a:pt x="871" y="1312"/>
                    <a:pt x="917" y="1307"/>
                    <a:pt x="964" y="1298"/>
                  </a:cubicBezTo>
                  <a:cubicBezTo>
                    <a:pt x="1305" y="1184"/>
                    <a:pt x="1533" y="843"/>
                    <a:pt x="1457" y="502"/>
                  </a:cubicBezTo>
                  <a:cubicBezTo>
                    <a:pt x="1370" y="177"/>
                    <a:pt x="1086" y="1"/>
                    <a:pt x="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2"/>
          <p:cNvSpPr txBox="1"/>
          <p:nvPr>
            <p:ph type="title"/>
          </p:nvPr>
        </p:nvSpPr>
        <p:spPr>
          <a:xfrm>
            <a:off x="720000" y="605725"/>
            <a:ext cx="842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Eigenvalue Centrality &amp; Frequency Analysis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684" name="Google Shape;684;p42"/>
          <p:cNvSpPr txBox="1"/>
          <p:nvPr>
            <p:ph idx="4294967295" type="body"/>
          </p:nvPr>
        </p:nvSpPr>
        <p:spPr>
          <a:xfrm>
            <a:off x="720000" y="1097750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 Eigenvalue Centrality ranks eigenvectors to assess node significance in a network.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</a:t>
            </a:r>
            <a:r>
              <a:rPr lang="en"/>
              <a:t>: Utilizes pandas for data conversion and numpy for matrix computation.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Construct a dataframe and extract chord combinations.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Eliminate chord strings for numerical computation.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Convert dataframe to numeric type and then to numpy array.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Compute eigenvalues and eigenvectors.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Identify maximum eigenvalues to rank associated eigenvectors.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these ranked eigenvectors to rank the chord strings associated with them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3"/>
          <p:cNvSpPr txBox="1"/>
          <p:nvPr>
            <p:ph type="title"/>
          </p:nvPr>
        </p:nvSpPr>
        <p:spPr>
          <a:xfrm>
            <a:off x="720000" y="605725"/>
            <a:ext cx="842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Eigenvalue Centrality &amp; Frequency Analysis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691" name="Google Shape;691;p43"/>
          <p:cNvSpPr txBox="1"/>
          <p:nvPr>
            <p:ph idx="4294967295" type="body"/>
          </p:nvPr>
        </p:nvSpPr>
        <p:spPr>
          <a:xfrm>
            <a:off x="720000" y="1218325"/>
            <a:ext cx="77040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 Frequency Analysis ranks nodes based on total out degrees.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</a:t>
            </a:r>
            <a:r>
              <a:rPr lang="en"/>
              <a:t>: Utilizes pandas for conversion and numpy for efficient computation.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Capture chord information from dataset.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Convert data into numpy array.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Compute row sums efficiently using numpy's sum function.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Rank row sums based on indices using argsort feature.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8" name="Google Shape;6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50" y="218650"/>
            <a:ext cx="8339900" cy="47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4" name="Google Shape;7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25" y="232575"/>
            <a:ext cx="8572502" cy="232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25" y="2557496"/>
            <a:ext cx="8572496" cy="2322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1" name="Google Shape;711;p46"/>
          <p:cNvSpPr txBox="1"/>
          <p:nvPr>
            <p:ph type="title"/>
          </p:nvPr>
        </p:nvSpPr>
        <p:spPr>
          <a:xfrm>
            <a:off x="720000" y="605725"/>
            <a:ext cx="842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Eigenvalue Centrality &amp; Frequency Analysis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712" name="Google Shape;712;p46"/>
          <p:cNvSpPr txBox="1"/>
          <p:nvPr>
            <p:ph idx="4294967295" type="body"/>
          </p:nvPr>
        </p:nvSpPr>
        <p:spPr>
          <a:xfrm>
            <a:off x="720000" y="1218325"/>
            <a:ext cx="77040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</a:t>
            </a:r>
            <a:r>
              <a:rPr lang="en"/>
              <a:t>: Certain songs have fewer frequency rankings due to entries with zero sums being disregarded in the Frequency analysis. There is a strong overlap of two or all chords Repetition of specific chord sequences suggests melodic nature of songs.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r>
              <a:rPr lang="en"/>
              <a:t>: In "Yellow," both Eigenvalue Centrality and Frequency Rankings share chords like FCG and CGF in both rankings.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</a:t>
            </a:r>
            <a:r>
              <a:rPr lang="en"/>
              <a:t>: Higher ranked chord sequences reinforce centrality and frequency of nodes in the network. Repetition in these centralities suggests the melodic nature of the songs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8" name="Google Shape;718;p47"/>
          <p:cNvSpPr txBox="1"/>
          <p:nvPr>
            <p:ph type="title"/>
          </p:nvPr>
        </p:nvSpPr>
        <p:spPr>
          <a:xfrm>
            <a:off x="720000" y="605725"/>
            <a:ext cx="842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Eigenvalue Centrality &amp; Frequency Analysis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719" name="Google Shape;719;p47"/>
          <p:cNvSpPr txBox="1"/>
          <p:nvPr>
            <p:ph idx="4294967295" type="body"/>
          </p:nvPr>
        </p:nvSpPr>
        <p:spPr>
          <a:xfrm>
            <a:off x="720000" y="1218325"/>
            <a:ext cx="77040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Intersection</a:t>
            </a:r>
            <a:r>
              <a:rPr lang="en"/>
              <a:t>: Eigenvalue centrality and frequency rankings intersect but also show clear distinctions.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Effect of Node Importance:</a:t>
            </a:r>
            <a:r>
              <a:rPr lang="en"/>
              <a:t> Popular nodes favored in eigenvalue centrality rankings (e.g., GFF in "Hey Soul Sister").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Effect of Chord Sequences:</a:t>
            </a:r>
            <a:r>
              <a:rPr lang="en"/>
              <a:t> Frequency rankings favor sequences that traverse to any node in the networks (e.g., GGAm in "Hey Soul Sister").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r>
              <a:rPr lang="en"/>
              <a:t>: Eigenvalue centrality useful for chord sequences arranged between two others, while frequency useful for sequences preceding a specific sequence. Harmonic arrangement possible between select few sequences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/>
          <p:nvPr/>
        </p:nvSpPr>
        <p:spPr>
          <a:xfrm>
            <a:off x="2162349" y="934737"/>
            <a:ext cx="1166100" cy="11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 txBox="1"/>
          <p:nvPr>
            <p:ph type="title"/>
          </p:nvPr>
        </p:nvSpPr>
        <p:spPr>
          <a:xfrm>
            <a:off x="603700" y="2238375"/>
            <a:ext cx="4283400" cy="15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2" name="Google Shape;392;p30"/>
          <p:cNvSpPr txBox="1"/>
          <p:nvPr>
            <p:ph idx="2" type="title"/>
          </p:nvPr>
        </p:nvSpPr>
        <p:spPr>
          <a:xfrm>
            <a:off x="2191599" y="1054425"/>
            <a:ext cx="11076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3" name="Google Shape;393;p30"/>
          <p:cNvGrpSpPr/>
          <p:nvPr/>
        </p:nvGrpSpPr>
        <p:grpSpPr>
          <a:xfrm rot="-1886714">
            <a:off x="1655806" y="2069232"/>
            <a:ext cx="311859" cy="316469"/>
            <a:chOff x="3586564" y="1274533"/>
            <a:chExt cx="227732" cy="231098"/>
          </a:xfrm>
        </p:grpSpPr>
        <p:sp>
          <p:nvSpPr>
            <p:cNvPr id="394" name="Google Shape;394;p30"/>
            <p:cNvSpPr/>
            <p:nvPr/>
          </p:nvSpPr>
          <p:spPr>
            <a:xfrm>
              <a:off x="3586564" y="1274533"/>
              <a:ext cx="227732" cy="231098"/>
            </a:xfrm>
            <a:custGeom>
              <a:rect b="b" l="l" r="r" t="t"/>
              <a:pathLst>
                <a:path extrusionOk="0" h="12082" w="11906">
                  <a:moveTo>
                    <a:pt x="4146" y="1"/>
                  </a:moveTo>
                  <a:cubicBezTo>
                    <a:pt x="2341" y="1"/>
                    <a:pt x="977" y="603"/>
                    <a:pt x="607" y="2346"/>
                  </a:cubicBezTo>
                  <a:cubicBezTo>
                    <a:pt x="1" y="5304"/>
                    <a:pt x="2048" y="11597"/>
                    <a:pt x="4247" y="12052"/>
                  </a:cubicBezTo>
                  <a:cubicBezTo>
                    <a:pt x="4343" y="12072"/>
                    <a:pt x="4443" y="12082"/>
                    <a:pt x="4546" y="12082"/>
                  </a:cubicBezTo>
                  <a:cubicBezTo>
                    <a:pt x="6819" y="12082"/>
                    <a:pt x="10834" y="7448"/>
                    <a:pt x="11451" y="4583"/>
                  </a:cubicBezTo>
                  <a:cubicBezTo>
                    <a:pt x="11906" y="2346"/>
                    <a:pt x="9669" y="906"/>
                    <a:pt x="6712" y="299"/>
                  </a:cubicBezTo>
                  <a:cubicBezTo>
                    <a:pt x="5803" y="115"/>
                    <a:pt x="4933" y="1"/>
                    <a:pt x="4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3733597" y="1329276"/>
              <a:ext cx="27773" cy="22666"/>
            </a:xfrm>
            <a:custGeom>
              <a:rect b="b" l="l" r="r" t="t"/>
              <a:pathLst>
                <a:path extrusionOk="0" h="1185" w="1452">
                  <a:moveTo>
                    <a:pt x="674" y="0"/>
                  </a:moveTo>
                  <a:cubicBezTo>
                    <a:pt x="389" y="0"/>
                    <a:pt x="152" y="207"/>
                    <a:pt x="86" y="470"/>
                  </a:cubicBezTo>
                  <a:cubicBezTo>
                    <a:pt x="0" y="870"/>
                    <a:pt x="324" y="1185"/>
                    <a:pt x="668" y="1185"/>
                  </a:cubicBezTo>
                  <a:cubicBezTo>
                    <a:pt x="780" y="1185"/>
                    <a:pt x="894" y="1151"/>
                    <a:pt x="996" y="1077"/>
                  </a:cubicBezTo>
                  <a:cubicBezTo>
                    <a:pt x="1451" y="773"/>
                    <a:pt x="1299" y="91"/>
                    <a:pt x="807" y="15"/>
                  </a:cubicBezTo>
                  <a:cubicBezTo>
                    <a:pt x="762" y="5"/>
                    <a:pt x="717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3654543" y="1314777"/>
              <a:ext cx="27773" cy="22666"/>
            </a:xfrm>
            <a:custGeom>
              <a:rect b="b" l="l" r="r" t="t"/>
              <a:pathLst>
                <a:path extrusionOk="0" h="1185" w="1452">
                  <a:moveTo>
                    <a:pt x="637" y="0"/>
                  </a:moveTo>
                  <a:cubicBezTo>
                    <a:pt x="353" y="0"/>
                    <a:pt x="120" y="206"/>
                    <a:pt x="87" y="470"/>
                  </a:cubicBezTo>
                  <a:cubicBezTo>
                    <a:pt x="1" y="870"/>
                    <a:pt x="303" y="1184"/>
                    <a:pt x="652" y="1184"/>
                  </a:cubicBezTo>
                  <a:cubicBezTo>
                    <a:pt x="766" y="1184"/>
                    <a:pt x="885" y="1151"/>
                    <a:pt x="997" y="1076"/>
                  </a:cubicBezTo>
                  <a:cubicBezTo>
                    <a:pt x="1451" y="773"/>
                    <a:pt x="1300" y="91"/>
                    <a:pt x="769" y="15"/>
                  </a:cubicBezTo>
                  <a:cubicBezTo>
                    <a:pt x="724" y="5"/>
                    <a:pt x="680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3687366" y="1346108"/>
              <a:ext cx="31082" cy="16947"/>
            </a:xfrm>
            <a:custGeom>
              <a:rect b="b" l="l" r="r" t="t"/>
              <a:pathLst>
                <a:path extrusionOk="0" h="886" w="1625">
                  <a:moveTo>
                    <a:pt x="200" y="0"/>
                  </a:moveTo>
                  <a:cubicBezTo>
                    <a:pt x="106" y="0"/>
                    <a:pt x="24" y="65"/>
                    <a:pt x="1" y="159"/>
                  </a:cubicBezTo>
                  <a:cubicBezTo>
                    <a:pt x="1" y="273"/>
                    <a:pt x="77" y="576"/>
                    <a:pt x="494" y="765"/>
                  </a:cubicBezTo>
                  <a:lnTo>
                    <a:pt x="645" y="803"/>
                  </a:lnTo>
                  <a:lnTo>
                    <a:pt x="835" y="841"/>
                  </a:lnTo>
                  <a:cubicBezTo>
                    <a:pt x="906" y="872"/>
                    <a:pt x="980" y="886"/>
                    <a:pt x="1053" y="886"/>
                  </a:cubicBezTo>
                  <a:cubicBezTo>
                    <a:pt x="1252" y="886"/>
                    <a:pt x="1444" y="780"/>
                    <a:pt x="1555" y="614"/>
                  </a:cubicBezTo>
                  <a:cubicBezTo>
                    <a:pt x="1625" y="475"/>
                    <a:pt x="1504" y="306"/>
                    <a:pt x="1368" y="306"/>
                  </a:cubicBezTo>
                  <a:cubicBezTo>
                    <a:pt x="1354" y="306"/>
                    <a:pt x="1341" y="307"/>
                    <a:pt x="1328" y="310"/>
                  </a:cubicBezTo>
                  <a:cubicBezTo>
                    <a:pt x="1272" y="322"/>
                    <a:pt x="1220" y="326"/>
                    <a:pt x="1170" y="326"/>
                  </a:cubicBezTo>
                  <a:cubicBezTo>
                    <a:pt x="1049" y="326"/>
                    <a:pt x="942" y="299"/>
                    <a:pt x="835" y="273"/>
                  </a:cubicBezTo>
                  <a:lnTo>
                    <a:pt x="759" y="273"/>
                  </a:lnTo>
                  <a:cubicBezTo>
                    <a:pt x="607" y="235"/>
                    <a:pt x="494" y="159"/>
                    <a:pt x="380" y="83"/>
                  </a:cubicBezTo>
                  <a:cubicBezTo>
                    <a:pt x="322" y="25"/>
                    <a:pt x="259" y="0"/>
                    <a:pt x="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0"/>
          <p:cNvGrpSpPr/>
          <p:nvPr/>
        </p:nvGrpSpPr>
        <p:grpSpPr>
          <a:xfrm>
            <a:off x="5356421" y="758377"/>
            <a:ext cx="2053211" cy="3599398"/>
            <a:chOff x="5472493" y="758377"/>
            <a:chExt cx="2053211" cy="3599398"/>
          </a:xfrm>
        </p:grpSpPr>
        <p:sp>
          <p:nvSpPr>
            <p:cNvPr id="399" name="Google Shape;399;p30"/>
            <p:cNvSpPr/>
            <p:nvPr/>
          </p:nvSpPr>
          <p:spPr>
            <a:xfrm>
              <a:off x="5472504" y="4131575"/>
              <a:ext cx="2053200" cy="22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5614851" y="1687500"/>
              <a:ext cx="1768500" cy="1768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30"/>
            <p:cNvGrpSpPr/>
            <p:nvPr/>
          </p:nvGrpSpPr>
          <p:grpSpPr>
            <a:xfrm rot="10800000">
              <a:off x="7136026" y="2955035"/>
              <a:ext cx="247319" cy="323465"/>
              <a:chOff x="938151" y="1358560"/>
              <a:chExt cx="247319" cy="323465"/>
            </a:xfrm>
          </p:grpSpPr>
          <p:sp>
            <p:nvSpPr>
              <p:cNvPr id="402" name="Google Shape;402;p30"/>
              <p:cNvSpPr/>
              <p:nvPr/>
            </p:nvSpPr>
            <p:spPr>
              <a:xfrm>
                <a:off x="1052725" y="1583366"/>
                <a:ext cx="100094" cy="98660"/>
              </a:xfrm>
              <a:custGeom>
                <a:rect b="b" l="l" r="r" t="t"/>
                <a:pathLst>
                  <a:path extrusionOk="0" h="5158" w="5233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rect b="b" l="l" r="r" t="t"/>
                <a:pathLst>
                  <a:path extrusionOk="0" h="3906" w="3944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rect b="b" l="l" r="r" t="t"/>
                <a:pathLst>
                  <a:path extrusionOk="0" h="5157" w="5082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5" name="Google Shape;405;p30"/>
            <p:cNvGrpSpPr/>
            <p:nvPr/>
          </p:nvGrpSpPr>
          <p:grpSpPr>
            <a:xfrm>
              <a:off x="5998495" y="1936861"/>
              <a:ext cx="247319" cy="324900"/>
              <a:chOff x="3226145" y="2734994"/>
              <a:chExt cx="247319" cy="324900"/>
            </a:xfrm>
          </p:grpSpPr>
          <p:sp>
            <p:nvSpPr>
              <p:cNvPr id="406" name="Google Shape;406;p30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rect b="b" l="l" r="r" t="t"/>
                <a:pathLst>
                  <a:path extrusionOk="0" h="5233" w="5195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rect b="b" l="l" r="r" t="t"/>
                <a:pathLst>
                  <a:path extrusionOk="0" h="4020" w="3944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3375531" y="2734994"/>
                <a:ext cx="97933" cy="101548"/>
              </a:xfrm>
              <a:custGeom>
                <a:rect b="b" l="l" r="r" t="t"/>
                <a:pathLst>
                  <a:path extrusionOk="0" h="5309" w="512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" name="Google Shape;409;p30"/>
            <p:cNvGrpSpPr/>
            <p:nvPr/>
          </p:nvGrpSpPr>
          <p:grpSpPr>
            <a:xfrm>
              <a:off x="6893652" y="2293288"/>
              <a:ext cx="114172" cy="101701"/>
              <a:chOff x="2329505" y="2207611"/>
              <a:chExt cx="114172" cy="101701"/>
            </a:xfrm>
          </p:grpSpPr>
          <p:sp>
            <p:nvSpPr>
              <p:cNvPr id="410" name="Google Shape;410;p30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rect b="b" l="l" r="r" t="t"/>
                <a:pathLst>
                  <a:path extrusionOk="0" h="1290" w="129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rect b="b" l="l" r="r" t="t"/>
                <a:pathLst>
                  <a:path extrusionOk="0" h="1296" w="153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2329505" y="2207611"/>
                <a:ext cx="29322" cy="25095"/>
              </a:xfrm>
              <a:custGeom>
                <a:rect b="b" l="l" r="r" t="t"/>
                <a:pathLst>
                  <a:path extrusionOk="0" h="1312" w="1533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30"/>
            <p:cNvGrpSpPr/>
            <p:nvPr/>
          </p:nvGrpSpPr>
          <p:grpSpPr>
            <a:xfrm>
              <a:off x="5472493" y="2571752"/>
              <a:ext cx="311855" cy="301641"/>
              <a:chOff x="1707593" y="2684727"/>
              <a:chExt cx="311855" cy="301641"/>
            </a:xfrm>
          </p:grpSpPr>
          <p:sp>
            <p:nvSpPr>
              <p:cNvPr id="414" name="Google Shape;414;p30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rect b="b" l="l" r="r" t="t"/>
                <a:pathLst>
                  <a:path extrusionOk="0" h="15770" w="16304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rect b="b" l="l" r="r" t="t"/>
                <a:pathLst>
                  <a:path extrusionOk="0" h="1511" w="1941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rect b="b" l="l" r="r" t="t"/>
                <a:pathLst>
                  <a:path extrusionOk="0" h="1558" w="1823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rect b="b" l="l" r="r" t="t"/>
                <a:pathLst>
                  <a:path extrusionOk="0" h="1259" w="2041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30"/>
            <p:cNvGrpSpPr/>
            <p:nvPr/>
          </p:nvGrpSpPr>
          <p:grpSpPr>
            <a:xfrm>
              <a:off x="6756524" y="1564878"/>
              <a:ext cx="311854" cy="302859"/>
              <a:chOff x="3553206" y="2138254"/>
              <a:chExt cx="286473" cy="278209"/>
            </a:xfrm>
          </p:grpSpPr>
          <p:sp>
            <p:nvSpPr>
              <p:cNvPr id="419" name="Google Shape;419;p30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rect b="b" l="l" r="r" t="t"/>
                <a:pathLst>
                  <a:path extrusionOk="0" h="14545" w="14977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0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rect b="b" l="l" r="r" t="t"/>
                <a:pathLst>
                  <a:path extrusionOk="0" h="1238" w="1565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rect b="b" l="l" r="r" t="t"/>
                <a:pathLst>
                  <a:path extrusionOk="0" h="1251" w="1642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rect b="b" l="l" r="r" t="t"/>
                <a:pathLst>
                  <a:path extrusionOk="0" h="3376" w="4551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30"/>
            <p:cNvGrpSpPr/>
            <p:nvPr/>
          </p:nvGrpSpPr>
          <p:grpSpPr>
            <a:xfrm>
              <a:off x="5734063" y="758377"/>
              <a:ext cx="1525478" cy="3474091"/>
              <a:chOff x="5734063" y="758377"/>
              <a:chExt cx="1525478" cy="3474091"/>
            </a:xfrm>
          </p:grpSpPr>
          <p:sp>
            <p:nvSpPr>
              <p:cNvPr id="424" name="Google Shape;424;p30"/>
              <p:cNvSpPr/>
              <p:nvPr/>
            </p:nvSpPr>
            <p:spPr>
              <a:xfrm>
                <a:off x="5734063" y="2324390"/>
                <a:ext cx="1525477" cy="1908074"/>
              </a:xfrm>
              <a:custGeom>
                <a:rect b="b" l="l" r="r" t="t"/>
                <a:pathLst>
                  <a:path extrusionOk="0" h="51313" w="41024">
                    <a:moveTo>
                      <a:pt x="20512" y="1"/>
                    </a:moveTo>
                    <a:cubicBezTo>
                      <a:pt x="19284" y="1"/>
                      <a:pt x="18056" y="101"/>
                      <a:pt x="17946" y="303"/>
                    </a:cubicBezTo>
                    <a:lnTo>
                      <a:pt x="11531" y="4079"/>
                    </a:lnTo>
                    <a:cubicBezTo>
                      <a:pt x="10907" y="4446"/>
                      <a:pt x="10467" y="5032"/>
                      <a:pt x="10321" y="5729"/>
                    </a:cubicBezTo>
                    <a:lnTo>
                      <a:pt x="423" y="48108"/>
                    </a:lnTo>
                    <a:cubicBezTo>
                      <a:pt x="1" y="49900"/>
                      <a:pt x="1435" y="51312"/>
                      <a:pt x="2983" y="51312"/>
                    </a:cubicBezTo>
                    <a:cubicBezTo>
                      <a:pt x="3589" y="51312"/>
                      <a:pt x="4212" y="51096"/>
                      <a:pt x="4748" y="50601"/>
                    </a:cubicBezTo>
                    <a:lnTo>
                      <a:pt x="20512" y="35790"/>
                    </a:lnTo>
                    <a:lnTo>
                      <a:pt x="36276" y="50601"/>
                    </a:lnTo>
                    <a:cubicBezTo>
                      <a:pt x="36802" y="51096"/>
                      <a:pt x="37421" y="51312"/>
                      <a:pt x="38026" y="51312"/>
                    </a:cubicBezTo>
                    <a:cubicBezTo>
                      <a:pt x="39571" y="51312"/>
                      <a:pt x="41024" y="49900"/>
                      <a:pt x="40602" y="48108"/>
                    </a:cubicBezTo>
                    <a:lnTo>
                      <a:pt x="30704" y="5729"/>
                    </a:lnTo>
                    <a:cubicBezTo>
                      <a:pt x="30521" y="5032"/>
                      <a:pt x="30081" y="4446"/>
                      <a:pt x="29494" y="4079"/>
                    </a:cubicBezTo>
                    <a:lnTo>
                      <a:pt x="23078" y="303"/>
                    </a:lnTo>
                    <a:cubicBezTo>
                      <a:pt x="22969" y="101"/>
                      <a:pt x="21740" y="1"/>
                      <a:pt x="20512" y="1"/>
                    </a:cubicBezTo>
                    <a:close/>
                  </a:path>
                </a:pathLst>
              </a:custGeom>
              <a:solidFill>
                <a:srgbClr val="3C2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5757936" y="2476034"/>
                <a:ext cx="1501605" cy="1756433"/>
              </a:xfrm>
              <a:custGeom>
                <a:rect b="b" l="l" r="r" t="t"/>
                <a:pathLst>
                  <a:path extrusionOk="0" h="47235" w="40382">
                    <a:moveTo>
                      <a:pt x="28852" y="1"/>
                    </a:moveTo>
                    <a:lnTo>
                      <a:pt x="30465" y="33362"/>
                    </a:lnTo>
                    <a:cubicBezTo>
                      <a:pt x="30208" y="32995"/>
                      <a:pt x="21520" y="28596"/>
                      <a:pt x="19870" y="28156"/>
                    </a:cubicBezTo>
                    <a:cubicBezTo>
                      <a:pt x="19870" y="28156"/>
                      <a:pt x="0" y="46303"/>
                      <a:pt x="990" y="46889"/>
                    </a:cubicBezTo>
                    <a:cubicBezTo>
                      <a:pt x="1389" y="47111"/>
                      <a:pt x="1836" y="47220"/>
                      <a:pt x="2280" y="47220"/>
                    </a:cubicBezTo>
                    <a:cubicBezTo>
                      <a:pt x="2938" y="47220"/>
                      <a:pt x="3588" y="46982"/>
                      <a:pt x="4070" y="46523"/>
                    </a:cubicBezTo>
                    <a:lnTo>
                      <a:pt x="19870" y="31712"/>
                    </a:lnTo>
                    <a:lnTo>
                      <a:pt x="35634" y="46523"/>
                    </a:lnTo>
                    <a:cubicBezTo>
                      <a:pt x="36160" y="47018"/>
                      <a:pt x="36779" y="47234"/>
                      <a:pt x="37384" y="47234"/>
                    </a:cubicBezTo>
                    <a:cubicBezTo>
                      <a:pt x="38929" y="47234"/>
                      <a:pt x="40382" y="45822"/>
                      <a:pt x="39960" y="44030"/>
                    </a:cubicBezTo>
                    <a:lnTo>
                      <a:pt x="30062" y="1651"/>
                    </a:lnTo>
                    <a:cubicBezTo>
                      <a:pt x="29879" y="954"/>
                      <a:pt x="29439" y="368"/>
                      <a:pt x="28852" y="1"/>
                    </a:cubicBezTo>
                    <a:close/>
                  </a:path>
                </a:pathLst>
              </a:custGeom>
              <a:solidFill>
                <a:srgbClr val="2F1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6106927" y="2481501"/>
                <a:ext cx="1042891" cy="1653617"/>
              </a:xfrm>
              <a:custGeom>
                <a:rect b="b" l="l" r="r" t="t"/>
                <a:pathLst>
                  <a:path extrusionOk="0" h="44470" w="28046">
                    <a:moveTo>
                      <a:pt x="6306" y="1"/>
                    </a:moveTo>
                    <a:lnTo>
                      <a:pt x="2823" y="2090"/>
                    </a:lnTo>
                    <a:lnTo>
                      <a:pt x="0" y="14115"/>
                    </a:lnTo>
                    <a:lnTo>
                      <a:pt x="4950" y="9752"/>
                    </a:lnTo>
                    <a:lnTo>
                      <a:pt x="4656" y="25150"/>
                    </a:lnTo>
                    <a:lnTo>
                      <a:pt x="16388" y="25150"/>
                    </a:lnTo>
                    <a:cubicBezTo>
                      <a:pt x="16409" y="25128"/>
                      <a:pt x="16429" y="25117"/>
                      <a:pt x="16447" y="25117"/>
                    </a:cubicBezTo>
                    <a:cubicBezTo>
                      <a:pt x="16813" y="25117"/>
                      <a:pt x="16299" y="29644"/>
                      <a:pt x="16754" y="30099"/>
                    </a:cubicBezTo>
                    <a:lnTo>
                      <a:pt x="28046" y="44469"/>
                    </a:lnTo>
                    <a:lnTo>
                      <a:pt x="18147" y="2090"/>
                    </a:lnTo>
                    <a:lnTo>
                      <a:pt x="14958" y="404"/>
                    </a:lnTo>
                    <a:lnTo>
                      <a:pt x="14958" y="23756"/>
                    </a:lnTo>
                    <a:lnTo>
                      <a:pt x="6013" y="23756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6385041" y="1268197"/>
                <a:ext cx="222218" cy="1867654"/>
              </a:xfrm>
              <a:custGeom>
                <a:rect b="b" l="l" r="r" t="t"/>
                <a:pathLst>
                  <a:path extrusionOk="0" h="50226" w="5976">
                    <a:moveTo>
                      <a:pt x="513" y="1"/>
                    </a:moveTo>
                    <a:lnTo>
                      <a:pt x="0" y="50226"/>
                    </a:lnTo>
                    <a:lnTo>
                      <a:pt x="5976" y="50226"/>
                    </a:lnTo>
                    <a:lnTo>
                      <a:pt x="5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6404117" y="1317282"/>
                <a:ext cx="185442" cy="16399"/>
              </a:xfrm>
              <a:custGeom>
                <a:rect b="b" l="l" r="r" t="t"/>
                <a:pathLst>
                  <a:path extrusionOk="0" h="441" w="4987">
                    <a:moveTo>
                      <a:pt x="0" y="1"/>
                    </a:moveTo>
                    <a:lnTo>
                      <a:pt x="0" y="441"/>
                    </a:lnTo>
                    <a:lnTo>
                      <a:pt x="4986" y="441"/>
                    </a:lnTo>
                    <a:lnTo>
                      <a:pt x="4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0"/>
              <p:cNvSpPr/>
              <p:nvPr/>
            </p:nvSpPr>
            <p:spPr>
              <a:xfrm>
                <a:off x="6402741" y="1415453"/>
                <a:ext cx="188156" cy="16399"/>
              </a:xfrm>
              <a:custGeom>
                <a:rect b="b" l="l" r="r" t="t"/>
                <a:pathLst>
                  <a:path extrusionOk="0" h="441" w="5060">
                    <a:moveTo>
                      <a:pt x="1" y="0"/>
                    </a:moveTo>
                    <a:lnTo>
                      <a:pt x="1" y="440"/>
                    </a:lnTo>
                    <a:lnTo>
                      <a:pt x="5060" y="440"/>
                    </a:lnTo>
                    <a:lnTo>
                      <a:pt x="50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0"/>
              <p:cNvSpPr/>
              <p:nvPr/>
            </p:nvSpPr>
            <p:spPr>
              <a:xfrm>
                <a:off x="6401403" y="1512248"/>
                <a:ext cx="189495" cy="16399"/>
              </a:xfrm>
              <a:custGeom>
                <a:rect b="b" l="l" r="r" t="t"/>
                <a:pathLst>
                  <a:path extrusionOk="0" h="441" w="5096">
                    <a:moveTo>
                      <a:pt x="0" y="0"/>
                    </a:moveTo>
                    <a:lnTo>
                      <a:pt x="0" y="440"/>
                    </a:lnTo>
                    <a:lnTo>
                      <a:pt x="5096" y="440"/>
                    </a:lnTo>
                    <a:lnTo>
                      <a:pt x="50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6401403" y="1609043"/>
                <a:ext cx="190871" cy="17737"/>
              </a:xfrm>
              <a:custGeom>
                <a:rect b="b" l="l" r="r" t="t"/>
                <a:pathLst>
                  <a:path extrusionOk="0" h="477" w="5133">
                    <a:moveTo>
                      <a:pt x="0" y="0"/>
                    </a:moveTo>
                    <a:lnTo>
                      <a:pt x="0" y="477"/>
                    </a:lnTo>
                    <a:lnTo>
                      <a:pt x="5132" y="477"/>
                    </a:lnTo>
                    <a:lnTo>
                      <a:pt x="51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0"/>
              <p:cNvSpPr/>
              <p:nvPr/>
            </p:nvSpPr>
            <p:spPr>
              <a:xfrm>
                <a:off x="6400027" y="1707177"/>
                <a:ext cx="193622" cy="16399"/>
              </a:xfrm>
              <a:custGeom>
                <a:rect b="b" l="l" r="r" t="t"/>
                <a:pathLst>
                  <a:path extrusionOk="0" h="441" w="5207">
                    <a:moveTo>
                      <a:pt x="0" y="1"/>
                    </a:moveTo>
                    <a:lnTo>
                      <a:pt x="0" y="441"/>
                    </a:lnTo>
                    <a:lnTo>
                      <a:pt x="5206" y="441"/>
                    </a:lnTo>
                    <a:lnTo>
                      <a:pt x="52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0"/>
              <p:cNvSpPr/>
              <p:nvPr/>
            </p:nvSpPr>
            <p:spPr>
              <a:xfrm>
                <a:off x="6398651" y="1803972"/>
                <a:ext cx="196337" cy="16399"/>
              </a:xfrm>
              <a:custGeom>
                <a:rect b="b" l="l" r="r" t="t"/>
                <a:pathLst>
                  <a:path extrusionOk="0" h="441" w="5280">
                    <a:moveTo>
                      <a:pt x="1" y="0"/>
                    </a:moveTo>
                    <a:lnTo>
                      <a:pt x="1" y="440"/>
                    </a:lnTo>
                    <a:lnTo>
                      <a:pt x="5280" y="440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0"/>
              <p:cNvSpPr/>
              <p:nvPr/>
            </p:nvSpPr>
            <p:spPr>
              <a:xfrm>
                <a:off x="6397312" y="1902143"/>
                <a:ext cx="197675" cy="16361"/>
              </a:xfrm>
              <a:custGeom>
                <a:rect b="b" l="l" r="r" t="t"/>
                <a:pathLst>
                  <a:path extrusionOk="0" h="440" w="5316">
                    <a:moveTo>
                      <a:pt x="37" y="0"/>
                    </a:moveTo>
                    <a:lnTo>
                      <a:pt x="0" y="440"/>
                    </a:lnTo>
                    <a:lnTo>
                      <a:pt x="5316" y="440"/>
                    </a:lnTo>
                    <a:lnTo>
                      <a:pt x="53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0"/>
              <p:cNvSpPr/>
              <p:nvPr/>
            </p:nvSpPr>
            <p:spPr>
              <a:xfrm>
                <a:off x="6397312" y="1998901"/>
                <a:ext cx="199051" cy="16399"/>
              </a:xfrm>
              <a:custGeom>
                <a:rect b="b" l="l" r="r" t="t"/>
                <a:pathLst>
                  <a:path extrusionOk="0" h="441" w="5353">
                    <a:moveTo>
                      <a:pt x="0" y="1"/>
                    </a:moveTo>
                    <a:lnTo>
                      <a:pt x="0" y="441"/>
                    </a:lnTo>
                    <a:lnTo>
                      <a:pt x="5352" y="441"/>
                    </a:lnTo>
                    <a:lnTo>
                      <a:pt x="53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6395936" y="2097072"/>
                <a:ext cx="201803" cy="16399"/>
              </a:xfrm>
              <a:custGeom>
                <a:rect b="b" l="l" r="r" t="t"/>
                <a:pathLst>
                  <a:path extrusionOk="0" h="441" w="5427">
                    <a:moveTo>
                      <a:pt x="0" y="0"/>
                    </a:moveTo>
                    <a:lnTo>
                      <a:pt x="0" y="440"/>
                    </a:lnTo>
                    <a:lnTo>
                      <a:pt x="5426" y="440"/>
                    </a:lnTo>
                    <a:lnTo>
                      <a:pt x="5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0"/>
              <p:cNvSpPr/>
              <p:nvPr/>
            </p:nvSpPr>
            <p:spPr>
              <a:xfrm>
                <a:off x="6394560" y="2193867"/>
                <a:ext cx="203179" cy="16399"/>
              </a:xfrm>
              <a:custGeom>
                <a:rect b="b" l="l" r="r" t="t"/>
                <a:pathLst>
                  <a:path extrusionOk="0" h="441" w="5464">
                    <a:moveTo>
                      <a:pt x="1" y="0"/>
                    </a:moveTo>
                    <a:lnTo>
                      <a:pt x="1" y="440"/>
                    </a:lnTo>
                    <a:lnTo>
                      <a:pt x="5463" y="440"/>
                    </a:lnTo>
                    <a:lnTo>
                      <a:pt x="54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0"/>
              <p:cNvSpPr/>
              <p:nvPr/>
            </p:nvSpPr>
            <p:spPr>
              <a:xfrm>
                <a:off x="6394560" y="2292001"/>
                <a:ext cx="204517" cy="16399"/>
              </a:xfrm>
              <a:custGeom>
                <a:rect b="b" l="l" r="r" t="t"/>
                <a:pathLst>
                  <a:path extrusionOk="0" h="441" w="5500">
                    <a:moveTo>
                      <a:pt x="1" y="1"/>
                    </a:moveTo>
                    <a:lnTo>
                      <a:pt x="1" y="441"/>
                    </a:lnTo>
                    <a:lnTo>
                      <a:pt x="5500" y="441"/>
                    </a:lnTo>
                    <a:lnTo>
                      <a:pt x="55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0"/>
              <p:cNvSpPr/>
              <p:nvPr/>
            </p:nvSpPr>
            <p:spPr>
              <a:xfrm>
                <a:off x="6393222" y="2388796"/>
                <a:ext cx="207232" cy="16399"/>
              </a:xfrm>
              <a:custGeom>
                <a:rect b="b" l="l" r="r" t="t"/>
                <a:pathLst>
                  <a:path extrusionOk="0" h="441" w="5573">
                    <a:moveTo>
                      <a:pt x="0" y="1"/>
                    </a:moveTo>
                    <a:lnTo>
                      <a:pt x="0" y="441"/>
                    </a:lnTo>
                    <a:lnTo>
                      <a:pt x="5572" y="441"/>
                    </a:lnTo>
                    <a:lnTo>
                      <a:pt x="5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6391846" y="2485591"/>
                <a:ext cx="209984" cy="16399"/>
              </a:xfrm>
              <a:custGeom>
                <a:rect b="b" l="l" r="r" t="t"/>
                <a:pathLst>
                  <a:path extrusionOk="0" h="441" w="5647">
                    <a:moveTo>
                      <a:pt x="0" y="1"/>
                    </a:moveTo>
                    <a:lnTo>
                      <a:pt x="0" y="441"/>
                    </a:lnTo>
                    <a:lnTo>
                      <a:pt x="5646" y="441"/>
                    </a:lnTo>
                    <a:lnTo>
                      <a:pt x="56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6390470" y="2583762"/>
                <a:ext cx="211360" cy="16399"/>
              </a:xfrm>
              <a:custGeom>
                <a:rect b="b" l="l" r="r" t="t"/>
                <a:pathLst>
                  <a:path extrusionOk="0" h="441" w="5684">
                    <a:moveTo>
                      <a:pt x="1" y="0"/>
                    </a:moveTo>
                    <a:lnTo>
                      <a:pt x="1" y="440"/>
                    </a:lnTo>
                    <a:lnTo>
                      <a:pt x="5683" y="440"/>
                    </a:lnTo>
                    <a:lnTo>
                      <a:pt x="56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0"/>
              <p:cNvSpPr/>
              <p:nvPr/>
            </p:nvSpPr>
            <p:spPr>
              <a:xfrm>
                <a:off x="6390470" y="2680557"/>
                <a:ext cx="212698" cy="16361"/>
              </a:xfrm>
              <a:custGeom>
                <a:rect b="b" l="l" r="r" t="t"/>
                <a:pathLst>
                  <a:path extrusionOk="0" h="440" w="5720">
                    <a:moveTo>
                      <a:pt x="1" y="0"/>
                    </a:moveTo>
                    <a:lnTo>
                      <a:pt x="1" y="440"/>
                    </a:lnTo>
                    <a:lnTo>
                      <a:pt x="5720" y="440"/>
                    </a:lnTo>
                    <a:lnTo>
                      <a:pt x="57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0"/>
              <p:cNvSpPr/>
              <p:nvPr/>
            </p:nvSpPr>
            <p:spPr>
              <a:xfrm>
                <a:off x="6389131" y="2778691"/>
                <a:ext cx="215413" cy="16399"/>
              </a:xfrm>
              <a:custGeom>
                <a:rect b="b" l="l" r="r" t="t"/>
                <a:pathLst>
                  <a:path extrusionOk="0" h="441" w="5793">
                    <a:moveTo>
                      <a:pt x="0" y="1"/>
                    </a:moveTo>
                    <a:lnTo>
                      <a:pt x="0" y="440"/>
                    </a:lnTo>
                    <a:lnTo>
                      <a:pt x="5792" y="440"/>
                    </a:lnTo>
                    <a:lnTo>
                      <a:pt x="57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>
                <a:off x="6387755" y="2875486"/>
                <a:ext cx="218164" cy="16399"/>
              </a:xfrm>
              <a:custGeom>
                <a:rect b="b" l="l" r="r" t="t"/>
                <a:pathLst>
                  <a:path extrusionOk="0" h="441" w="5867">
                    <a:moveTo>
                      <a:pt x="0" y="0"/>
                    </a:moveTo>
                    <a:lnTo>
                      <a:pt x="0" y="440"/>
                    </a:lnTo>
                    <a:lnTo>
                      <a:pt x="5866" y="440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>
                <a:off x="6386379" y="2973620"/>
                <a:ext cx="219540" cy="15060"/>
              </a:xfrm>
              <a:custGeom>
                <a:rect b="b" l="l" r="r" t="t"/>
                <a:pathLst>
                  <a:path extrusionOk="0" h="405" w="5904">
                    <a:moveTo>
                      <a:pt x="37" y="1"/>
                    </a:moveTo>
                    <a:lnTo>
                      <a:pt x="1" y="404"/>
                    </a:lnTo>
                    <a:lnTo>
                      <a:pt x="5903" y="404"/>
                    </a:lnTo>
                    <a:lnTo>
                      <a:pt x="59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0"/>
              <p:cNvSpPr/>
              <p:nvPr/>
            </p:nvSpPr>
            <p:spPr>
              <a:xfrm>
                <a:off x="6386379" y="3070415"/>
                <a:ext cx="220879" cy="16399"/>
              </a:xfrm>
              <a:custGeom>
                <a:rect b="b" l="l" r="r" t="t"/>
                <a:pathLst>
                  <a:path extrusionOk="0" h="441" w="5940">
                    <a:moveTo>
                      <a:pt x="1" y="1"/>
                    </a:moveTo>
                    <a:lnTo>
                      <a:pt x="1" y="441"/>
                    </a:lnTo>
                    <a:lnTo>
                      <a:pt x="5940" y="441"/>
                    </a:lnTo>
                    <a:lnTo>
                      <a:pt x="59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6364588" y="3189038"/>
                <a:ext cx="268587" cy="151343"/>
              </a:xfrm>
              <a:custGeom>
                <a:rect b="b" l="l" r="r" t="t"/>
                <a:pathLst>
                  <a:path extrusionOk="0" h="4070" w="7223">
                    <a:moveTo>
                      <a:pt x="733" y="0"/>
                    </a:moveTo>
                    <a:cubicBezTo>
                      <a:pt x="330" y="0"/>
                      <a:pt x="0" y="367"/>
                      <a:pt x="0" y="770"/>
                    </a:cubicBezTo>
                    <a:lnTo>
                      <a:pt x="0" y="3336"/>
                    </a:lnTo>
                    <a:cubicBezTo>
                      <a:pt x="0" y="3740"/>
                      <a:pt x="330" y="4070"/>
                      <a:pt x="733" y="4070"/>
                    </a:cubicBezTo>
                    <a:lnTo>
                      <a:pt x="6452" y="4070"/>
                    </a:lnTo>
                    <a:cubicBezTo>
                      <a:pt x="6892" y="4070"/>
                      <a:pt x="7222" y="3740"/>
                      <a:pt x="7222" y="3336"/>
                    </a:cubicBezTo>
                    <a:lnTo>
                      <a:pt x="7222" y="770"/>
                    </a:lnTo>
                    <a:cubicBezTo>
                      <a:pt x="7222" y="367"/>
                      <a:pt x="6892" y="0"/>
                      <a:pt x="64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>
                <a:off x="6391846" y="3217672"/>
                <a:ext cx="212698" cy="95454"/>
              </a:xfrm>
              <a:custGeom>
                <a:rect b="b" l="l" r="r" t="t"/>
                <a:pathLst>
                  <a:path extrusionOk="0" h="2567" w="5720">
                    <a:moveTo>
                      <a:pt x="0" y="0"/>
                    </a:moveTo>
                    <a:lnTo>
                      <a:pt x="0" y="2566"/>
                    </a:lnTo>
                    <a:lnTo>
                      <a:pt x="5719" y="2566"/>
                    </a:lnTo>
                    <a:lnTo>
                      <a:pt x="5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0"/>
              <p:cNvSpPr/>
              <p:nvPr/>
            </p:nvSpPr>
            <p:spPr>
              <a:xfrm>
                <a:off x="6330489" y="3483477"/>
                <a:ext cx="332657" cy="80468"/>
              </a:xfrm>
              <a:custGeom>
                <a:rect b="b" l="l" r="r" t="t"/>
                <a:pathLst>
                  <a:path extrusionOk="0" h="2164" w="8946">
                    <a:moveTo>
                      <a:pt x="734" y="1"/>
                    </a:moveTo>
                    <a:cubicBezTo>
                      <a:pt x="331" y="1"/>
                      <a:pt x="1" y="331"/>
                      <a:pt x="1" y="734"/>
                    </a:cubicBezTo>
                    <a:lnTo>
                      <a:pt x="1" y="1394"/>
                    </a:lnTo>
                    <a:cubicBezTo>
                      <a:pt x="1" y="1834"/>
                      <a:pt x="331" y="2164"/>
                      <a:pt x="734" y="2164"/>
                    </a:cubicBezTo>
                    <a:lnTo>
                      <a:pt x="8213" y="2164"/>
                    </a:lnTo>
                    <a:cubicBezTo>
                      <a:pt x="8616" y="2164"/>
                      <a:pt x="8946" y="1834"/>
                      <a:pt x="8946" y="1394"/>
                    </a:cubicBezTo>
                    <a:lnTo>
                      <a:pt x="8946" y="734"/>
                    </a:lnTo>
                    <a:cubicBezTo>
                      <a:pt x="8946" y="331"/>
                      <a:pt x="8616" y="1"/>
                      <a:pt x="8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>
                <a:off x="6496822" y="962862"/>
                <a:ext cx="37" cy="2560150"/>
              </a:xfrm>
              <a:custGeom>
                <a:rect b="b" l="l" r="r" t="t"/>
                <a:pathLst>
                  <a:path extrusionOk="0" fill="none" h="68849" w="1">
                    <a:moveTo>
                      <a:pt x="0" y="0"/>
                    </a:moveTo>
                    <a:lnTo>
                      <a:pt x="0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0"/>
              <p:cNvSpPr/>
              <p:nvPr/>
            </p:nvSpPr>
            <p:spPr>
              <a:xfrm>
                <a:off x="6449112" y="962862"/>
                <a:ext cx="13647" cy="2560150"/>
              </a:xfrm>
              <a:custGeom>
                <a:rect b="b" l="l" r="r" t="t"/>
                <a:pathLst>
                  <a:path extrusionOk="0" fill="none" h="68849" w="367">
                    <a:moveTo>
                      <a:pt x="367" y="0"/>
                    </a:moveTo>
                    <a:lnTo>
                      <a:pt x="0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0"/>
              <p:cNvSpPr/>
              <p:nvPr/>
            </p:nvSpPr>
            <p:spPr>
              <a:xfrm>
                <a:off x="6397312" y="962862"/>
                <a:ext cx="35474" cy="2560150"/>
              </a:xfrm>
              <a:custGeom>
                <a:rect b="b" l="l" r="r" t="t"/>
                <a:pathLst>
                  <a:path extrusionOk="0" fill="none" h="68849" w="954">
                    <a:moveTo>
                      <a:pt x="953" y="0"/>
                    </a:moveTo>
                    <a:lnTo>
                      <a:pt x="0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0"/>
              <p:cNvSpPr/>
              <p:nvPr/>
            </p:nvSpPr>
            <p:spPr>
              <a:xfrm>
                <a:off x="6530884" y="962862"/>
                <a:ext cx="13684" cy="2560150"/>
              </a:xfrm>
              <a:custGeom>
                <a:rect b="b" l="l" r="r" t="t"/>
                <a:pathLst>
                  <a:path extrusionOk="0" fill="none" h="68849" w="368">
                    <a:moveTo>
                      <a:pt x="1" y="0"/>
                    </a:moveTo>
                    <a:lnTo>
                      <a:pt x="367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0"/>
              <p:cNvSpPr/>
              <p:nvPr/>
            </p:nvSpPr>
            <p:spPr>
              <a:xfrm>
                <a:off x="6560893" y="962862"/>
                <a:ext cx="35474" cy="2560150"/>
              </a:xfrm>
              <a:custGeom>
                <a:rect b="b" l="l" r="r" t="t"/>
                <a:pathLst>
                  <a:path extrusionOk="0" fill="none" h="68849" w="954">
                    <a:moveTo>
                      <a:pt x="0" y="0"/>
                    </a:moveTo>
                    <a:lnTo>
                      <a:pt x="953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6297765" y="758377"/>
                <a:ext cx="396727" cy="568484"/>
              </a:xfrm>
              <a:custGeom>
                <a:rect b="b" l="l" r="r" t="t"/>
                <a:pathLst>
                  <a:path extrusionOk="0" h="15288" w="10669">
                    <a:moveTo>
                      <a:pt x="5353" y="0"/>
                    </a:moveTo>
                    <a:cubicBezTo>
                      <a:pt x="2604" y="0"/>
                      <a:pt x="1" y="8908"/>
                      <a:pt x="404" y="11621"/>
                    </a:cubicBezTo>
                    <a:cubicBezTo>
                      <a:pt x="807" y="14298"/>
                      <a:pt x="3630" y="15287"/>
                      <a:pt x="5353" y="15287"/>
                    </a:cubicBezTo>
                    <a:cubicBezTo>
                      <a:pt x="7040" y="15287"/>
                      <a:pt x="9899" y="14298"/>
                      <a:pt x="10302" y="11621"/>
                    </a:cubicBezTo>
                    <a:cubicBezTo>
                      <a:pt x="10669" y="8908"/>
                      <a:pt x="8103" y="0"/>
                      <a:pt x="53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0"/>
              <p:cNvSpPr/>
              <p:nvPr/>
            </p:nvSpPr>
            <p:spPr>
              <a:xfrm>
                <a:off x="6315503" y="1006482"/>
                <a:ext cx="370846" cy="320386"/>
              </a:xfrm>
              <a:custGeom>
                <a:rect b="b" l="l" r="r" t="t"/>
                <a:pathLst>
                  <a:path extrusionOk="0" h="8616" w="9973">
                    <a:moveTo>
                      <a:pt x="9129" y="0"/>
                    </a:moveTo>
                    <a:cubicBezTo>
                      <a:pt x="8762" y="1503"/>
                      <a:pt x="7919" y="2896"/>
                      <a:pt x="6746" y="3960"/>
                    </a:cubicBezTo>
                    <a:cubicBezTo>
                      <a:pt x="5583" y="5075"/>
                      <a:pt x="4051" y="5653"/>
                      <a:pt x="2498" y="5653"/>
                    </a:cubicBezTo>
                    <a:cubicBezTo>
                      <a:pt x="1653" y="5653"/>
                      <a:pt x="802" y="5482"/>
                      <a:pt x="0" y="5133"/>
                    </a:cubicBezTo>
                    <a:lnTo>
                      <a:pt x="0" y="5133"/>
                    </a:lnTo>
                    <a:cubicBezTo>
                      <a:pt x="477" y="7662"/>
                      <a:pt x="3227" y="8615"/>
                      <a:pt x="4876" y="8615"/>
                    </a:cubicBezTo>
                    <a:cubicBezTo>
                      <a:pt x="6526" y="8615"/>
                      <a:pt x="9422" y="7626"/>
                      <a:pt x="9825" y="4949"/>
                    </a:cubicBezTo>
                    <a:cubicBezTo>
                      <a:pt x="9972" y="3923"/>
                      <a:pt x="9679" y="1980"/>
                      <a:pt x="9129" y="0"/>
                    </a:cubicBezTo>
                    <a:close/>
                  </a:path>
                </a:pathLst>
              </a:custGeom>
              <a:solidFill>
                <a:srgbClr val="2F1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0"/>
              <p:cNvSpPr/>
              <p:nvPr/>
            </p:nvSpPr>
            <p:spPr>
              <a:xfrm>
                <a:off x="6284155" y="890610"/>
                <a:ext cx="119996" cy="24542"/>
              </a:xfrm>
              <a:custGeom>
                <a:rect b="b" l="l" r="r" t="t"/>
                <a:pathLst>
                  <a:path extrusionOk="0" h="660" w="3227">
                    <a:moveTo>
                      <a:pt x="0" y="0"/>
                    </a:moveTo>
                    <a:lnTo>
                      <a:pt x="3226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6267793" y="876256"/>
                <a:ext cx="151343" cy="53918"/>
              </a:xfrm>
              <a:custGeom>
                <a:rect b="b" l="l" r="r" t="t"/>
                <a:pathLst>
                  <a:path extrusionOk="0" h="1450" w="4070">
                    <a:moveTo>
                      <a:pt x="376" y="0"/>
                    </a:moveTo>
                    <a:cubicBezTo>
                      <a:pt x="220" y="0"/>
                      <a:pt x="67" y="126"/>
                      <a:pt x="37" y="276"/>
                    </a:cubicBezTo>
                    <a:cubicBezTo>
                      <a:pt x="0" y="496"/>
                      <a:pt x="110" y="716"/>
                      <a:pt x="330" y="753"/>
                    </a:cubicBezTo>
                    <a:lnTo>
                      <a:pt x="3593" y="1449"/>
                    </a:lnTo>
                    <a:lnTo>
                      <a:pt x="3666" y="1449"/>
                    </a:lnTo>
                    <a:cubicBezTo>
                      <a:pt x="3850" y="1413"/>
                      <a:pt x="3960" y="1303"/>
                      <a:pt x="3996" y="1156"/>
                    </a:cubicBezTo>
                    <a:cubicBezTo>
                      <a:pt x="4070" y="936"/>
                      <a:pt x="3923" y="716"/>
                      <a:pt x="3740" y="679"/>
                    </a:cubicBezTo>
                    <a:lnTo>
                      <a:pt x="477" y="19"/>
                    </a:lnTo>
                    <a:cubicBezTo>
                      <a:pt x="444" y="6"/>
                      <a:pt x="410" y="0"/>
                      <a:pt x="3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0"/>
              <p:cNvSpPr/>
              <p:nvPr/>
            </p:nvSpPr>
            <p:spPr>
              <a:xfrm>
                <a:off x="6243251" y="859634"/>
                <a:ext cx="75114" cy="61839"/>
              </a:xfrm>
              <a:custGeom>
                <a:rect b="b" l="l" r="r" t="t"/>
                <a:pathLst>
                  <a:path extrusionOk="0" h="1663" w="2020">
                    <a:moveTo>
                      <a:pt x="1076" y="0"/>
                    </a:moveTo>
                    <a:cubicBezTo>
                      <a:pt x="925" y="0"/>
                      <a:pt x="769" y="42"/>
                      <a:pt x="624" y="137"/>
                    </a:cubicBezTo>
                    <a:cubicBezTo>
                      <a:pt x="0" y="540"/>
                      <a:pt x="184" y="1493"/>
                      <a:pt x="917" y="1640"/>
                    </a:cubicBezTo>
                    <a:cubicBezTo>
                      <a:pt x="980" y="1655"/>
                      <a:pt x="1043" y="1663"/>
                      <a:pt x="1105" y="1663"/>
                    </a:cubicBezTo>
                    <a:cubicBezTo>
                      <a:pt x="1476" y="1663"/>
                      <a:pt x="1813" y="1393"/>
                      <a:pt x="1907" y="1016"/>
                    </a:cubicBezTo>
                    <a:cubicBezTo>
                      <a:pt x="2019" y="454"/>
                      <a:pt x="1572" y="0"/>
                      <a:pt x="1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0"/>
              <p:cNvSpPr/>
              <p:nvPr/>
            </p:nvSpPr>
            <p:spPr>
              <a:xfrm>
                <a:off x="6256898" y="1014663"/>
                <a:ext cx="121335" cy="24579"/>
              </a:xfrm>
              <a:custGeom>
                <a:rect b="b" l="l" r="r" t="t"/>
                <a:pathLst>
                  <a:path extrusionOk="0" h="661" w="3263">
                    <a:moveTo>
                      <a:pt x="0" y="0"/>
                    </a:moveTo>
                    <a:lnTo>
                      <a:pt x="3263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0"/>
              <p:cNvSpPr/>
              <p:nvPr/>
            </p:nvSpPr>
            <p:spPr>
              <a:xfrm>
                <a:off x="6237673" y="1000606"/>
                <a:ext cx="159672" cy="53621"/>
              </a:xfrm>
              <a:custGeom>
                <a:rect b="b" l="l" r="r" t="t"/>
                <a:pathLst>
                  <a:path extrusionOk="0" h="1442" w="4294">
                    <a:moveTo>
                      <a:pt x="526" y="0"/>
                    </a:moveTo>
                    <a:cubicBezTo>
                      <a:pt x="96" y="0"/>
                      <a:pt x="0" y="642"/>
                      <a:pt x="444" y="745"/>
                    </a:cubicBezTo>
                    <a:lnTo>
                      <a:pt x="3707" y="1405"/>
                    </a:lnTo>
                    <a:lnTo>
                      <a:pt x="3780" y="1405"/>
                    </a:lnTo>
                    <a:lnTo>
                      <a:pt x="3780" y="1441"/>
                    </a:lnTo>
                    <a:cubicBezTo>
                      <a:pt x="4220" y="1405"/>
                      <a:pt x="4293" y="781"/>
                      <a:pt x="3853" y="708"/>
                    </a:cubicBezTo>
                    <a:lnTo>
                      <a:pt x="627" y="12"/>
                    </a:lnTo>
                    <a:cubicBezTo>
                      <a:pt x="591" y="4"/>
                      <a:pt x="558" y="0"/>
                      <a:pt x="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0"/>
              <p:cNvSpPr/>
              <p:nvPr/>
            </p:nvSpPr>
            <p:spPr>
              <a:xfrm>
                <a:off x="6217332" y="983649"/>
                <a:ext cx="75114" cy="61876"/>
              </a:xfrm>
              <a:custGeom>
                <a:rect b="b" l="l" r="r" t="t"/>
                <a:pathLst>
                  <a:path extrusionOk="0" h="1664" w="2020">
                    <a:moveTo>
                      <a:pt x="1079" y="1"/>
                    </a:moveTo>
                    <a:cubicBezTo>
                      <a:pt x="927" y="1"/>
                      <a:pt x="771" y="43"/>
                      <a:pt x="624" y="138"/>
                    </a:cubicBezTo>
                    <a:cubicBezTo>
                      <a:pt x="1" y="541"/>
                      <a:pt x="184" y="1494"/>
                      <a:pt x="917" y="1641"/>
                    </a:cubicBezTo>
                    <a:cubicBezTo>
                      <a:pt x="980" y="1656"/>
                      <a:pt x="1042" y="1664"/>
                      <a:pt x="1104" y="1664"/>
                    </a:cubicBezTo>
                    <a:cubicBezTo>
                      <a:pt x="1476" y="1664"/>
                      <a:pt x="1813" y="1390"/>
                      <a:pt x="1907" y="981"/>
                    </a:cubicBezTo>
                    <a:cubicBezTo>
                      <a:pt x="2019" y="448"/>
                      <a:pt x="1574" y="1"/>
                      <a:pt x="10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0"/>
              <p:cNvSpPr/>
              <p:nvPr/>
            </p:nvSpPr>
            <p:spPr>
              <a:xfrm>
                <a:off x="6230979" y="1123692"/>
                <a:ext cx="119996" cy="24579"/>
              </a:xfrm>
              <a:custGeom>
                <a:rect b="b" l="l" r="r" t="t"/>
                <a:pathLst>
                  <a:path extrusionOk="0" h="661" w="3227">
                    <a:moveTo>
                      <a:pt x="1" y="1"/>
                    </a:moveTo>
                    <a:lnTo>
                      <a:pt x="3227" y="6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0"/>
              <p:cNvSpPr/>
              <p:nvPr/>
            </p:nvSpPr>
            <p:spPr>
              <a:xfrm>
                <a:off x="6209486" y="1109412"/>
                <a:ext cx="160565" cy="52505"/>
              </a:xfrm>
              <a:custGeom>
                <a:rect b="b" l="l" r="r" t="t"/>
                <a:pathLst>
                  <a:path extrusionOk="0" h="1412" w="4318">
                    <a:moveTo>
                      <a:pt x="531" y="1"/>
                    </a:moveTo>
                    <a:cubicBezTo>
                      <a:pt x="113" y="1"/>
                      <a:pt x="1" y="684"/>
                      <a:pt x="505" y="752"/>
                    </a:cubicBezTo>
                    <a:lnTo>
                      <a:pt x="3731" y="1411"/>
                    </a:lnTo>
                    <a:lnTo>
                      <a:pt x="3805" y="1411"/>
                    </a:lnTo>
                    <a:cubicBezTo>
                      <a:pt x="4245" y="1411"/>
                      <a:pt x="4318" y="788"/>
                      <a:pt x="3878" y="678"/>
                    </a:cubicBezTo>
                    <a:lnTo>
                      <a:pt x="652" y="18"/>
                    </a:lnTo>
                    <a:cubicBezTo>
                      <a:pt x="609" y="6"/>
                      <a:pt x="569" y="1"/>
                      <a:pt x="5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0"/>
              <p:cNvSpPr/>
              <p:nvPr/>
            </p:nvSpPr>
            <p:spPr>
              <a:xfrm>
                <a:off x="6190075" y="1091972"/>
                <a:ext cx="75039" cy="62620"/>
              </a:xfrm>
              <a:custGeom>
                <a:rect b="b" l="l" r="r" t="t"/>
                <a:pathLst>
                  <a:path extrusionOk="0" h="1684" w="2018">
                    <a:moveTo>
                      <a:pt x="1102" y="0"/>
                    </a:moveTo>
                    <a:cubicBezTo>
                      <a:pt x="943" y="0"/>
                      <a:pt x="778" y="49"/>
                      <a:pt x="624" y="157"/>
                    </a:cubicBezTo>
                    <a:cubicBezTo>
                      <a:pt x="1" y="561"/>
                      <a:pt x="184" y="1514"/>
                      <a:pt x="917" y="1661"/>
                    </a:cubicBezTo>
                    <a:cubicBezTo>
                      <a:pt x="980" y="1676"/>
                      <a:pt x="1042" y="1684"/>
                      <a:pt x="1104" y="1684"/>
                    </a:cubicBezTo>
                    <a:cubicBezTo>
                      <a:pt x="1475" y="1684"/>
                      <a:pt x="1813" y="1410"/>
                      <a:pt x="1907" y="1001"/>
                    </a:cubicBezTo>
                    <a:cubicBezTo>
                      <a:pt x="2017" y="449"/>
                      <a:pt x="1588" y="0"/>
                      <a:pt x="1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0"/>
              <p:cNvSpPr/>
              <p:nvPr/>
            </p:nvSpPr>
            <p:spPr>
              <a:xfrm>
                <a:off x="6589526" y="890610"/>
                <a:ext cx="119996" cy="24542"/>
              </a:xfrm>
              <a:custGeom>
                <a:rect b="b" l="l" r="r" t="t"/>
                <a:pathLst>
                  <a:path extrusionOk="0" h="660" w="3227">
                    <a:moveTo>
                      <a:pt x="3226" y="0"/>
                    </a:moveTo>
                    <a:lnTo>
                      <a:pt x="0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0"/>
              <p:cNvSpPr/>
              <p:nvPr/>
            </p:nvSpPr>
            <p:spPr>
              <a:xfrm>
                <a:off x="6573165" y="876256"/>
                <a:ext cx="152719" cy="53918"/>
              </a:xfrm>
              <a:custGeom>
                <a:rect b="b" l="l" r="r" t="t"/>
                <a:pathLst>
                  <a:path extrusionOk="0" h="1450" w="4107">
                    <a:moveTo>
                      <a:pt x="3708" y="0"/>
                    </a:moveTo>
                    <a:cubicBezTo>
                      <a:pt x="3671" y="0"/>
                      <a:pt x="3633" y="6"/>
                      <a:pt x="3593" y="19"/>
                    </a:cubicBezTo>
                    <a:lnTo>
                      <a:pt x="367" y="679"/>
                    </a:lnTo>
                    <a:cubicBezTo>
                      <a:pt x="147" y="716"/>
                      <a:pt x="0" y="936"/>
                      <a:pt x="74" y="1156"/>
                    </a:cubicBezTo>
                    <a:cubicBezTo>
                      <a:pt x="110" y="1303"/>
                      <a:pt x="257" y="1449"/>
                      <a:pt x="440" y="1449"/>
                    </a:cubicBezTo>
                    <a:cubicBezTo>
                      <a:pt x="477" y="1449"/>
                      <a:pt x="477" y="1449"/>
                      <a:pt x="513" y="1413"/>
                    </a:cubicBezTo>
                    <a:lnTo>
                      <a:pt x="3776" y="753"/>
                    </a:lnTo>
                    <a:cubicBezTo>
                      <a:pt x="3960" y="716"/>
                      <a:pt x="4106" y="496"/>
                      <a:pt x="4070" y="276"/>
                    </a:cubicBezTo>
                    <a:cubicBezTo>
                      <a:pt x="4009" y="126"/>
                      <a:pt x="3875" y="0"/>
                      <a:pt x="3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0"/>
              <p:cNvSpPr/>
              <p:nvPr/>
            </p:nvSpPr>
            <p:spPr>
              <a:xfrm>
                <a:off x="6675389" y="859671"/>
                <a:ext cx="73589" cy="62731"/>
              </a:xfrm>
              <a:custGeom>
                <a:rect b="b" l="l" r="r" t="t"/>
                <a:pathLst>
                  <a:path extrusionOk="0" h="1687" w="1979">
                    <a:moveTo>
                      <a:pt x="964" y="0"/>
                    </a:moveTo>
                    <a:cubicBezTo>
                      <a:pt x="901" y="0"/>
                      <a:pt x="837" y="8"/>
                      <a:pt x="771" y="26"/>
                    </a:cubicBezTo>
                    <a:cubicBezTo>
                      <a:pt x="294" y="99"/>
                      <a:pt x="1" y="539"/>
                      <a:pt x="111" y="1015"/>
                    </a:cubicBezTo>
                    <a:cubicBezTo>
                      <a:pt x="197" y="1445"/>
                      <a:pt x="560" y="1686"/>
                      <a:pt x="927" y="1686"/>
                    </a:cubicBezTo>
                    <a:cubicBezTo>
                      <a:pt x="1186" y="1686"/>
                      <a:pt x="1447" y="1566"/>
                      <a:pt x="1614" y="1309"/>
                    </a:cubicBezTo>
                    <a:cubicBezTo>
                      <a:pt x="1979" y="744"/>
                      <a:pt x="1563" y="0"/>
                      <a:pt x="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0"/>
              <p:cNvSpPr/>
              <p:nvPr/>
            </p:nvSpPr>
            <p:spPr>
              <a:xfrm>
                <a:off x="6615408" y="1014663"/>
                <a:ext cx="119996" cy="24579"/>
              </a:xfrm>
              <a:custGeom>
                <a:rect b="b" l="l" r="r" t="t"/>
                <a:pathLst>
                  <a:path extrusionOk="0" h="661" w="3227">
                    <a:moveTo>
                      <a:pt x="3227" y="0"/>
                    </a:moveTo>
                    <a:lnTo>
                      <a:pt x="1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0"/>
              <p:cNvSpPr/>
              <p:nvPr/>
            </p:nvSpPr>
            <p:spPr>
              <a:xfrm>
                <a:off x="6596331" y="1000606"/>
                <a:ext cx="158297" cy="52245"/>
              </a:xfrm>
              <a:custGeom>
                <a:rect b="b" l="l" r="r" t="t"/>
                <a:pathLst>
                  <a:path extrusionOk="0" h="1405" w="4257">
                    <a:moveTo>
                      <a:pt x="3761" y="0"/>
                    </a:moveTo>
                    <a:cubicBezTo>
                      <a:pt x="3731" y="0"/>
                      <a:pt x="3700" y="4"/>
                      <a:pt x="3666" y="12"/>
                    </a:cubicBezTo>
                    <a:lnTo>
                      <a:pt x="440" y="671"/>
                    </a:lnTo>
                    <a:cubicBezTo>
                      <a:pt x="0" y="781"/>
                      <a:pt x="74" y="1405"/>
                      <a:pt x="514" y="1405"/>
                    </a:cubicBezTo>
                    <a:lnTo>
                      <a:pt x="587" y="1405"/>
                    </a:lnTo>
                    <a:lnTo>
                      <a:pt x="3813" y="745"/>
                    </a:lnTo>
                    <a:cubicBezTo>
                      <a:pt x="4257" y="642"/>
                      <a:pt x="4160" y="0"/>
                      <a:pt x="3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>
                <a:off x="6701307" y="983687"/>
                <a:ext cx="73515" cy="61504"/>
              </a:xfrm>
              <a:custGeom>
                <a:rect b="b" l="l" r="r" t="t"/>
                <a:pathLst>
                  <a:path extrusionOk="0" h="1654" w="1977">
                    <a:moveTo>
                      <a:pt x="971" y="0"/>
                    </a:moveTo>
                    <a:cubicBezTo>
                      <a:pt x="906" y="0"/>
                      <a:pt x="839" y="9"/>
                      <a:pt x="770" y="27"/>
                    </a:cubicBezTo>
                    <a:cubicBezTo>
                      <a:pt x="294" y="100"/>
                      <a:pt x="0" y="540"/>
                      <a:pt x="110" y="1016"/>
                    </a:cubicBezTo>
                    <a:cubicBezTo>
                      <a:pt x="196" y="1422"/>
                      <a:pt x="554" y="1653"/>
                      <a:pt x="918" y="1653"/>
                    </a:cubicBezTo>
                    <a:cubicBezTo>
                      <a:pt x="1180" y="1653"/>
                      <a:pt x="1445" y="1534"/>
                      <a:pt x="1613" y="1273"/>
                    </a:cubicBezTo>
                    <a:cubicBezTo>
                      <a:pt x="1977" y="711"/>
                      <a:pt x="1566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0"/>
              <p:cNvSpPr/>
              <p:nvPr/>
            </p:nvSpPr>
            <p:spPr>
              <a:xfrm>
                <a:off x="6642665" y="1123692"/>
                <a:ext cx="119996" cy="24579"/>
              </a:xfrm>
              <a:custGeom>
                <a:rect b="b" l="l" r="r" t="t"/>
                <a:pathLst>
                  <a:path extrusionOk="0" h="661" w="3227">
                    <a:moveTo>
                      <a:pt x="3227" y="1"/>
                    </a:moveTo>
                    <a:lnTo>
                      <a:pt x="1" y="6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0"/>
              <p:cNvSpPr/>
              <p:nvPr/>
            </p:nvSpPr>
            <p:spPr>
              <a:xfrm>
                <a:off x="6623589" y="1109412"/>
                <a:ext cx="160565" cy="52505"/>
              </a:xfrm>
              <a:custGeom>
                <a:rect b="b" l="l" r="r" t="t"/>
                <a:pathLst>
                  <a:path extrusionOk="0" h="1412" w="4318">
                    <a:moveTo>
                      <a:pt x="3787" y="1"/>
                    </a:moveTo>
                    <a:cubicBezTo>
                      <a:pt x="3750" y="1"/>
                      <a:pt x="3709" y="6"/>
                      <a:pt x="3667" y="18"/>
                    </a:cubicBezTo>
                    <a:lnTo>
                      <a:pt x="441" y="678"/>
                    </a:lnTo>
                    <a:cubicBezTo>
                      <a:pt x="1" y="788"/>
                      <a:pt x="74" y="1411"/>
                      <a:pt x="514" y="1411"/>
                    </a:cubicBezTo>
                    <a:lnTo>
                      <a:pt x="587" y="1411"/>
                    </a:lnTo>
                    <a:lnTo>
                      <a:pt x="3813" y="752"/>
                    </a:lnTo>
                    <a:cubicBezTo>
                      <a:pt x="4318" y="684"/>
                      <a:pt x="4205" y="1"/>
                      <a:pt x="3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6728565" y="1091712"/>
                <a:ext cx="73812" cy="62434"/>
              </a:xfrm>
              <a:custGeom>
                <a:rect b="b" l="l" r="r" t="t"/>
                <a:pathLst>
                  <a:path extrusionOk="0" h="1679" w="1985">
                    <a:moveTo>
                      <a:pt x="907" y="0"/>
                    </a:moveTo>
                    <a:cubicBezTo>
                      <a:pt x="851" y="0"/>
                      <a:pt x="793" y="6"/>
                      <a:pt x="734" y="18"/>
                    </a:cubicBezTo>
                    <a:cubicBezTo>
                      <a:pt x="294" y="128"/>
                      <a:pt x="1" y="568"/>
                      <a:pt x="110" y="1008"/>
                    </a:cubicBezTo>
                    <a:cubicBezTo>
                      <a:pt x="196" y="1438"/>
                      <a:pt x="560" y="1678"/>
                      <a:pt x="927" y="1678"/>
                    </a:cubicBezTo>
                    <a:cubicBezTo>
                      <a:pt x="1186" y="1678"/>
                      <a:pt x="1447" y="1559"/>
                      <a:pt x="1614" y="1301"/>
                    </a:cubicBezTo>
                    <a:cubicBezTo>
                      <a:pt x="1984" y="728"/>
                      <a:pt x="1550" y="0"/>
                      <a:pt x="9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>
                <a:off x="5807022" y="3923499"/>
                <a:ext cx="185665" cy="152347"/>
              </a:xfrm>
              <a:custGeom>
                <a:rect b="b" l="l" r="r" t="t"/>
                <a:pathLst>
                  <a:path extrusionOk="0" h="4097" w="4993">
                    <a:moveTo>
                      <a:pt x="2514" y="0"/>
                    </a:moveTo>
                    <a:cubicBezTo>
                      <a:pt x="2225" y="0"/>
                      <a:pt x="1931" y="62"/>
                      <a:pt x="1650" y="192"/>
                    </a:cubicBezTo>
                    <a:cubicBezTo>
                      <a:pt x="0" y="962"/>
                      <a:pt x="74" y="3309"/>
                      <a:pt x="1797" y="3968"/>
                    </a:cubicBezTo>
                    <a:cubicBezTo>
                      <a:pt x="2035" y="4056"/>
                      <a:pt x="2271" y="4097"/>
                      <a:pt x="2500" y="4097"/>
                    </a:cubicBezTo>
                    <a:cubicBezTo>
                      <a:pt x="3892" y="4097"/>
                      <a:pt x="4992" y="2599"/>
                      <a:pt x="4363" y="1182"/>
                    </a:cubicBezTo>
                    <a:cubicBezTo>
                      <a:pt x="4017" y="437"/>
                      <a:pt x="3283" y="0"/>
                      <a:pt x="2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0"/>
              <p:cNvSpPr/>
              <p:nvPr/>
            </p:nvSpPr>
            <p:spPr>
              <a:xfrm>
                <a:off x="5842460" y="3952281"/>
                <a:ext cx="116054" cy="94710"/>
              </a:xfrm>
              <a:custGeom>
                <a:rect b="b" l="l" r="r" t="t"/>
                <a:pathLst>
                  <a:path extrusionOk="0" h="2547" w="3121">
                    <a:moveTo>
                      <a:pt x="1542" y="1"/>
                    </a:moveTo>
                    <a:cubicBezTo>
                      <a:pt x="1368" y="1"/>
                      <a:pt x="1192" y="37"/>
                      <a:pt x="1027" y="115"/>
                    </a:cubicBezTo>
                    <a:cubicBezTo>
                      <a:pt x="0" y="592"/>
                      <a:pt x="37" y="2058"/>
                      <a:pt x="1100" y="2461"/>
                    </a:cubicBezTo>
                    <a:cubicBezTo>
                      <a:pt x="1255" y="2520"/>
                      <a:pt x="1408" y="2547"/>
                      <a:pt x="1557" y="2547"/>
                    </a:cubicBezTo>
                    <a:cubicBezTo>
                      <a:pt x="2430" y="2547"/>
                      <a:pt x="3121" y="1616"/>
                      <a:pt x="2713" y="738"/>
                    </a:cubicBezTo>
                    <a:cubicBezTo>
                      <a:pt x="2498" y="280"/>
                      <a:pt x="2025" y="1"/>
                      <a:pt x="1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0"/>
              <p:cNvSpPr/>
              <p:nvPr/>
            </p:nvSpPr>
            <p:spPr>
              <a:xfrm>
                <a:off x="5873808" y="3705366"/>
                <a:ext cx="185665" cy="152384"/>
              </a:xfrm>
              <a:custGeom>
                <a:rect b="b" l="l" r="r" t="t"/>
                <a:pathLst>
                  <a:path extrusionOk="0" h="4098" w="4993">
                    <a:moveTo>
                      <a:pt x="2515" y="1"/>
                    </a:moveTo>
                    <a:cubicBezTo>
                      <a:pt x="2225" y="1"/>
                      <a:pt x="1931" y="62"/>
                      <a:pt x="1650" y="193"/>
                    </a:cubicBezTo>
                    <a:cubicBezTo>
                      <a:pt x="1" y="963"/>
                      <a:pt x="74" y="3309"/>
                      <a:pt x="1797" y="3969"/>
                    </a:cubicBezTo>
                    <a:cubicBezTo>
                      <a:pt x="2035" y="4057"/>
                      <a:pt x="2272" y="4097"/>
                      <a:pt x="2500" y="4097"/>
                    </a:cubicBezTo>
                    <a:cubicBezTo>
                      <a:pt x="3892" y="4097"/>
                      <a:pt x="4993" y="2599"/>
                      <a:pt x="4363" y="1183"/>
                    </a:cubicBezTo>
                    <a:cubicBezTo>
                      <a:pt x="4017" y="437"/>
                      <a:pt x="3284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0"/>
              <p:cNvSpPr/>
              <p:nvPr/>
            </p:nvSpPr>
            <p:spPr>
              <a:xfrm>
                <a:off x="5907907" y="3734185"/>
                <a:ext cx="116054" cy="94710"/>
              </a:xfrm>
              <a:custGeom>
                <a:rect b="b" l="l" r="r" t="t"/>
                <a:pathLst>
                  <a:path extrusionOk="0" h="2547" w="3121">
                    <a:moveTo>
                      <a:pt x="1558" y="0"/>
                    </a:moveTo>
                    <a:cubicBezTo>
                      <a:pt x="1382" y="0"/>
                      <a:pt x="1202" y="37"/>
                      <a:pt x="1027" y="114"/>
                    </a:cubicBezTo>
                    <a:cubicBezTo>
                      <a:pt x="0" y="591"/>
                      <a:pt x="73" y="2057"/>
                      <a:pt x="1137" y="2461"/>
                    </a:cubicBezTo>
                    <a:cubicBezTo>
                      <a:pt x="1291" y="2519"/>
                      <a:pt x="1444" y="2546"/>
                      <a:pt x="1591" y="2546"/>
                    </a:cubicBezTo>
                    <a:cubicBezTo>
                      <a:pt x="2456" y="2546"/>
                      <a:pt x="3120" y="1615"/>
                      <a:pt x="2713" y="738"/>
                    </a:cubicBezTo>
                    <a:cubicBezTo>
                      <a:pt x="2497" y="280"/>
                      <a:pt x="2045" y="0"/>
                      <a:pt x="15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0"/>
              <p:cNvSpPr/>
              <p:nvPr/>
            </p:nvSpPr>
            <p:spPr>
              <a:xfrm>
                <a:off x="5932413" y="3476598"/>
                <a:ext cx="186780" cy="152198"/>
              </a:xfrm>
              <a:custGeom>
                <a:rect b="b" l="l" r="r" t="t"/>
                <a:pathLst>
                  <a:path extrusionOk="0" h="4093" w="5023">
                    <a:moveTo>
                      <a:pt x="2488" y="0"/>
                    </a:moveTo>
                    <a:cubicBezTo>
                      <a:pt x="2207" y="0"/>
                      <a:pt x="1923" y="60"/>
                      <a:pt x="1651" y="186"/>
                    </a:cubicBezTo>
                    <a:cubicBezTo>
                      <a:pt x="1" y="956"/>
                      <a:pt x="111" y="3339"/>
                      <a:pt x="1797" y="3962"/>
                    </a:cubicBezTo>
                    <a:cubicBezTo>
                      <a:pt x="2044" y="4051"/>
                      <a:pt x="2289" y="4092"/>
                      <a:pt x="2525" y="4092"/>
                    </a:cubicBezTo>
                    <a:cubicBezTo>
                      <a:pt x="3934" y="4092"/>
                      <a:pt x="5023" y="2625"/>
                      <a:pt x="4364" y="1212"/>
                    </a:cubicBezTo>
                    <a:cubicBezTo>
                      <a:pt x="4013" y="458"/>
                      <a:pt x="3267" y="0"/>
                      <a:pt x="24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0"/>
              <p:cNvSpPr/>
              <p:nvPr/>
            </p:nvSpPr>
            <p:spPr>
              <a:xfrm>
                <a:off x="5967888" y="3506272"/>
                <a:ext cx="116166" cy="94524"/>
              </a:xfrm>
              <a:custGeom>
                <a:rect b="b" l="l" r="r" t="t"/>
                <a:pathLst>
                  <a:path extrusionOk="0" h="2542" w="3124">
                    <a:moveTo>
                      <a:pt x="1565" y="1"/>
                    </a:moveTo>
                    <a:cubicBezTo>
                      <a:pt x="1383" y="1"/>
                      <a:pt x="1199" y="40"/>
                      <a:pt x="1027" y="121"/>
                    </a:cubicBezTo>
                    <a:cubicBezTo>
                      <a:pt x="0" y="598"/>
                      <a:pt x="37" y="2064"/>
                      <a:pt x="1100" y="2467"/>
                    </a:cubicBezTo>
                    <a:cubicBezTo>
                      <a:pt x="1247" y="2518"/>
                      <a:pt x="1393" y="2541"/>
                      <a:pt x="1534" y="2541"/>
                    </a:cubicBezTo>
                    <a:cubicBezTo>
                      <a:pt x="2418" y="2541"/>
                      <a:pt x="3124" y="1629"/>
                      <a:pt x="2713" y="744"/>
                    </a:cubicBezTo>
                    <a:cubicBezTo>
                      <a:pt x="2501" y="267"/>
                      <a:pt x="2040" y="1"/>
                      <a:pt x="15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1" name="Google Shape;48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8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Earth Mover Distance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725" name="Google Shape;725;p48"/>
          <p:cNvSpPr txBox="1"/>
          <p:nvPr>
            <p:ph idx="4294967295" type="body"/>
          </p:nvPr>
        </p:nvSpPr>
        <p:spPr>
          <a:xfrm>
            <a:off x="720000" y="1106225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Earth Mover's Distance (</a:t>
            </a:r>
            <a:r>
              <a:rPr b="1" lang="en" u="sng"/>
              <a:t>EMD</a:t>
            </a:r>
            <a:r>
              <a:rPr lang="en"/>
              <a:t>), or Wasserstein metric, is a </a:t>
            </a:r>
            <a:r>
              <a:rPr b="1" lang="en" u="sng">
                <a:solidFill>
                  <a:schemeClr val="accent1"/>
                </a:solidFill>
              </a:rPr>
              <a:t>distance function</a:t>
            </a:r>
            <a:r>
              <a:rPr lang="en"/>
              <a:t> defined between </a:t>
            </a:r>
            <a:r>
              <a:rPr b="1" lang="en" u="sng">
                <a:solidFill>
                  <a:schemeClr val="accent1"/>
                </a:solidFill>
              </a:rPr>
              <a:t>probability distributions</a:t>
            </a:r>
            <a:r>
              <a:rPr lang="en"/>
              <a:t> on a given metric space, which is used to determine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b="1" lang="en" u="sng">
                <a:solidFill>
                  <a:schemeClr val="accent1"/>
                </a:solidFill>
              </a:rPr>
              <a:t>how similar two distributions are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Intuitively, if each distribution is viewed as </a:t>
            </a:r>
            <a:r>
              <a:rPr lang="en"/>
              <a:t>a</a:t>
            </a:r>
            <a:r>
              <a:rPr lang="en"/>
              <a:t> unit amount of earth, EMD gives the </a:t>
            </a:r>
            <a:r>
              <a:rPr b="1" lang="en" u="sng">
                <a:solidFill>
                  <a:schemeClr val="accent1"/>
                </a:solidFill>
              </a:rPr>
              <a:t>minimum effort/cost</a:t>
            </a:r>
            <a:r>
              <a:rPr lang="en"/>
              <a:t> needed to </a:t>
            </a:r>
            <a:r>
              <a:rPr lang="en"/>
              <a:t>rearrange</a:t>
            </a:r>
            <a:r>
              <a:rPr lang="en"/>
              <a:t> one pile of earth to match the other exactly.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why we decide to use EMD to </a:t>
            </a:r>
            <a:r>
              <a:rPr b="1" lang="en" u="sng">
                <a:solidFill>
                  <a:schemeClr val="accent1"/>
                </a:solidFill>
              </a:rPr>
              <a:t>compare the similarity of </a:t>
            </a:r>
            <a:r>
              <a:rPr b="1" lang="en" u="sng">
                <a:solidFill>
                  <a:schemeClr val="accent1"/>
                </a:solidFill>
              </a:rPr>
              <a:t>chord progressions</a:t>
            </a:r>
            <a:r>
              <a:rPr lang="en"/>
              <a:t> in different songs, and we calculate the EMD for each pair of songs to measure the </a:t>
            </a:r>
            <a:r>
              <a:rPr b="1" lang="en" u="sng">
                <a:solidFill>
                  <a:schemeClr val="accent1"/>
                </a:solidFill>
              </a:rPr>
              <a:t>‘distance’</a:t>
            </a:r>
            <a:r>
              <a:rPr lang="en"/>
              <a:t> between the chord progressions.  </a:t>
            </a:r>
            <a:endParaRPr/>
          </a:p>
        </p:txBody>
      </p:sp>
      <p:sp>
        <p:nvSpPr>
          <p:cNvPr id="726" name="Google Shape;72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9"/>
          <p:cNvSpPr txBox="1"/>
          <p:nvPr>
            <p:ph type="title"/>
          </p:nvPr>
        </p:nvSpPr>
        <p:spPr>
          <a:xfrm>
            <a:off x="720000" y="3771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EMD Table</a:t>
            </a:r>
            <a:endParaRPr sz="2600"/>
          </a:p>
        </p:txBody>
      </p:sp>
      <p:sp>
        <p:nvSpPr>
          <p:cNvPr id="732" name="Google Shape;732;p49"/>
          <p:cNvSpPr txBox="1"/>
          <p:nvPr>
            <p:ph idx="1" type="body"/>
          </p:nvPr>
        </p:nvSpPr>
        <p:spPr>
          <a:xfrm>
            <a:off x="684050" y="904600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accent1"/>
                </a:solidFill>
              </a:rPr>
              <a:t>D</a:t>
            </a:r>
            <a:r>
              <a:rPr b="1" lang="en" sz="1300" u="sng">
                <a:solidFill>
                  <a:schemeClr val="accent1"/>
                </a:solidFill>
              </a:rPr>
              <a:t>iagonal entries </a:t>
            </a:r>
            <a:r>
              <a:rPr lang="en" sz="1300"/>
              <a:t>are zero – it compares each song with itself.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Looking at </a:t>
            </a:r>
            <a:r>
              <a:rPr b="1" lang="en" sz="1300" u="sng">
                <a:solidFill>
                  <a:schemeClr val="accent1"/>
                </a:solidFill>
              </a:rPr>
              <a:t>off-diagonal entries</a:t>
            </a:r>
            <a:r>
              <a:rPr lang="en" sz="1300"/>
              <a:t>, </a:t>
            </a:r>
            <a:r>
              <a:rPr b="1" lang="en" sz="1300" u="sng">
                <a:solidFill>
                  <a:schemeClr val="accent1"/>
                </a:solidFill>
              </a:rPr>
              <a:t>smaller</a:t>
            </a:r>
            <a:r>
              <a:rPr lang="en" sz="1300"/>
              <a:t> numbers indicate </a:t>
            </a:r>
            <a:r>
              <a:rPr b="1" lang="en" sz="1300" u="sng">
                <a:solidFill>
                  <a:schemeClr val="accent1"/>
                </a:solidFill>
              </a:rPr>
              <a:t>more similar</a:t>
            </a:r>
            <a:r>
              <a:rPr lang="en" sz="1300"/>
              <a:t> chord progressions.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For instance, the EMD between </a:t>
            </a:r>
            <a:r>
              <a:rPr b="1" lang="en" sz="1300" u="sng">
                <a:solidFill>
                  <a:schemeClr val="accent1"/>
                </a:solidFill>
              </a:rPr>
              <a:t>songs 2 and 6</a:t>
            </a:r>
            <a:r>
              <a:rPr lang="en" sz="1300"/>
              <a:t> is particularly small (0.000033), suggesting they have very similar chord structures. On the other hand, the EMD between</a:t>
            </a:r>
            <a:r>
              <a:rPr lang="en" sz="1300">
                <a:solidFill>
                  <a:schemeClr val="accent1"/>
                </a:solidFill>
              </a:rPr>
              <a:t> </a:t>
            </a:r>
            <a:r>
              <a:rPr b="1" lang="en" sz="1300" u="sng">
                <a:solidFill>
                  <a:schemeClr val="accent1"/>
                </a:solidFill>
              </a:rPr>
              <a:t>songs 2 and 5</a:t>
            </a:r>
            <a:r>
              <a:rPr lang="en" sz="1300"/>
              <a:t> is 0.000321, implying a greater difference in their chord progressions.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Therefore, songs with the smallest EMD values are more stylistically close to each other than those with larger values, providing insights into the musical and structural similarities between these pieces.</a:t>
            </a:r>
            <a:endParaRPr sz="1300"/>
          </a:p>
        </p:txBody>
      </p:sp>
      <p:pic>
        <p:nvPicPr>
          <p:cNvPr id="733" name="Google Shape;733;p49"/>
          <p:cNvPicPr preferRelativeResize="0"/>
          <p:nvPr/>
        </p:nvPicPr>
        <p:blipFill rotWithShape="1">
          <a:blip r:embed="rId3">
            <a:alphaModFix/>
          </a:blip>
          <a:srcRect b="7250" l="0" r="2808" t="6438"/>
          <a:stretch/>
        </p:blipFill>
        <p:spPr>
          <a:xfrm>
            <a:off x="2525025" y="3095400"/>
            <a:ext cx="3571900" cy="15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0"/>
          <p:cNvSpPr txBox="1"/>
          <p:nvPr>
            <p:ph idx="1" type="body"/>
          </p:nvPr>
        </p:nvSpPr>
        <p:spPr>
          <a:xfrm>
            <a:off x="720000" y="1030025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Based on the EMD result matrix, we also build up a </a:t>
            </a:r>
            <a:r>
              <a:rPr b="1" lang="en" sz="1600" u="sng">
                <a:solidFill>
                  <a:schemeClr val="accent1"/>
                </a:solidFill>
              </a:rPr>
              <a:t>dendrogram</a:t>
            </a:r>
            <a:r>
              <a:rPr lang="en" sz="1600"/>
              <a:t> — </a:t>
            </a:r>
            <a:r>
              <a:rPr lang="en" sz="1600"/>
              <a:t> visually represent  the relative similarity between the songs.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 this tree-like diagram, the </a:t>
            </a:r>
            <a:r>
              <a:rPr b="1" lang="en" sz="1600" u="sng">
                <a:solidFill>
                  <a:schemeClr val="accent1"/>
                </a:solidFill>
              </a:rPr>
              <a:t>root</a:t>
            </a:r>
            <a:r>
              <a:rPr lang="en" sz="1600"/>
              <a:t> represents the point at which all songs are considered in a single cluster, each </a:t>
            </a:r>
            <a:r>
              <a:rPr b="1" lang="en" sz="1600" u="sng">
                <a:solidFill>
                  <a:schemeClr val="accent1"/>
                </a:solidFill>
              </a:rPr>
              <a:t>leaf</a:t>
            </a:r>
            <a:r>
              <a:rPr lang="en" sz="1600"/>
              <a:t> represents a song, and the </a:t>
            </a:r>
            <a:r>
              <a:rPr b="1" lang="en" sz="1600" u="sng">
                <a:solidFill>
                  <a:schemeClr val="accent1"/>
                </a:solidFill>
              </a:rPr>
              <a:t>branches</a:t>
            </a:r>
            <a:r>
              <a:rPr lang="en" sz="1600"/>
              <a:t> show how songs are grouped based on the EMD.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lang="en" sz="1600" u="sng">
                <a:solidFill>
                  <a:schemeClr val="accent1"/>
                </a:solidFill>
              </a:rPr>
              <a:t>height</a:t>
            </a:r>
            <a:r>
              <a:rPr lang="en" sz="1600"/>
              <a:t> at which two branches merge represents the EMD between clusters: 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accent1"/>
                </a:solidFill>
              </a:rPr>
              <a:t>the lower the merge point, the more similar the songs are.  </a:t>
            </a:r>
            <a:endParaRPr b="1" sz="16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can easily identify which songs are similar to each other in terms of chord progression and how they are grouped into larger clusters. </a:t>
            </a:r>
            <a:br>
              <a:rPr lang="en" sz="1600"/>
            </a:b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40" name="Google Shape;740;p50"/>
          <p:cNvSpPr txBox="1"/>
          <p:nvPr>
            <p:ph type="title"/>
          </p:nvPr>
        </p:nvSpPr>
        <p:spPr>
          <a:xfrm>
            <a:off x="720000" y="4533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Dendrogram</a:t>
            </a:r>
            <a:endParaRPr sz="2600"/>
          </a:p>
        </p:txBody>
      </p:sp>
      <p:sp>
        <p:nvSpPr>
          <p:cNvPr id="741" name="Google Shape;74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107775"/>
            <a:ext cx="4399625" cy="36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51"/>
          <p:cNvSpPr txBox="1"/>
          <p:nvPr>
            <p:ph idx="1" type="body"/>
          </p:nvPr>
        </p:nvSpPr>
        <p:spPr>
          <a:xfrm>
            <a:off x="720000" y="412050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For example, we deduce that </a:t>
            </a:r>
            <a:r>
              <a:rPr b="1" lang="en" sz="1500" u="sng">
                <a:solidFill>
                  <a:schemeClr val="accent1"/>
                </a:solidFill>
              </a:rPr>
              <a:t>Baby and Riptide</a:t>
            </a:r>
            <a:r>
              <a:rPr lang="en" sz="1500"/>
              <a:t>, as well as  </a:t>
            </a:r>
            <a:r>
              <a:rPr b="1" lang="en" sz="1500" u="sng">
                <a:solidFill>
                  <a:schemeClr val="accent1"/>
                </a:solidFill>
              </a:rPr>
              <a:t>Story of My Life and Hey Soul Sister</a:t>
            </a:r>
            <a:r>
              <a:rPr lang="en" sz="1500"/>
              <a:t>, are more similar compared to other pairs of songs.</a:t>
            </a:r>
            <a:endParaRPr/>
          </a:p>
        </p:txBody>
      </p:sp>
      <p:sp>
        <p:nvSpPr>
          <p:cNvPr id="748" name="Google Shape;74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2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Matrix Multiplication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754" name="Google Shape;754;p52"/>
          <p:cNvSpPr txBox="1"/>
          <p:nvPr>
            <p:ph idx="4294967295" type="body"/>
          </p:nvPr>
        </p:nvSpPr>
        <p:spPr>
          <a:xfrm>
            <a:off x="720000" y="1106225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</a:t>
            </a:r>
            <a:r>
              <a:rPr lang="en"/>
              <a:t>dentify similarities in song structures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Measures </a:t>
            </a:r>
            <a:r>
              <a:rPr b="1" lang="en">
                <a:solidFill>
                  <a:schemeClr val="accent1"/>
                </a:solidFill>
              </a:rPr>
              <a:t>interaction</a:t>
            </a:r>
            <a:r>
              <a:rPr lang="en"/>
              <a:t> between chord progressions in songs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Adjacency matrices </a:t>
            </a:r>
            <a:r>
              <a:rPr b="1" lang="en">
                <a:solidFill>
                  <a:schemeClr val="accent1"/>
                </a:solidFill>
              </a:rPr>
              <a:t>normalized</a:t>
            </a:r>
            <a:r>
              <a:rPr lang="en"/>
              <a:t> (mean-subtracted, variance-normalized)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Analysis considers </a:t>
            </a:r>
            <a:r>
              <a:rPr b="1" lang="en">
                <a:solidFill>
                  <a:schemeClr val="accent1"/>
                </a:solidFill>
              </a:rPr>
              <a:t>both directions</a:t>
            </a:r>
            <a:r>
              <a:rPr lang="en"/>
              <a:t> of influence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Song A to B, and B to A: matrix multiplication is </a:t>
            </a:r>
            <a:r>
              <a:rPr b="1" lang="en">
                <a:solidFill>
                  <a:schemeClr val="accent1"/>
                </a:solidFill>
              </a:rPr>
              <a:t>noncommutative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755" name="Google Shape;7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274" y="2549075"/>
            <a:ext cx="6247450" cy="2164274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3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Matrix Multiplication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762" name="Google Shape;762;p53"/>
          <p:cNvSpPr txBox="1"/>
          <p:nvPr>
            <p:ph idx="4294967295" type="body"/>
          </p:nvPr>
        </p:nvSpPr>
        <p:spPr>
          <a:xfrm>
            <a:off x="720000" y="1106225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Different outcomes for song A to B and B to A transitions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Expected, due to non-commutative matrix multiplication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High positive values indicate </a:t>
            </a:r>
            <a:r>
              <a:rPr b="1" lang="en">
                <a:solidFill>
                  <a:schemeClr val="accent1"/>
                </a:solidFill>
              </a:rPr>
              <a:t>strong direct connections</a:t>
            </a:r>
            <a:r>
              <a:rPr lang="en"/>
              <a:t>; negative values suggest </a:t>
            </a:r>
            <a:r>
              <a:rPr b="1" lang="en">
                <a:solidFill>
                  <a:schemeClr val="accent1"/>
                </a:solidFill>
              </a:rPr>
              <a:t>inverse relationships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Non-zero matrix elements indicate common connections or pathways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>
                <a:solidFill>
                  <a:schemeClr val="accent1"/>
                </a:solidFill>
              </a:rPr>
              <a:t>High</a:t>
            </a:r>
            <a:r>
              <a:rPr lang="en"/>
              <a:t> values suggest </a:t>
            </a:r>
            <a:r>
              <a:rPr b="1" lang="en">
                <a:solidFill>
                  <a:schemeClr val="accent1"/>
                </a:solidFill>
              </a:rPr>
              <a:t>similar</a:t>
            </a:r>
            <a:r>
              <a:rPr lang="en"/>
              <a:t> connectivity patterns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>
                <a:solidFill>
                  <a:schemeClr val="accent1"/>
                </a:solidFill>
              </a:rPr>
              <a:t>Low</a:t>
            </a:r>
            <a:r>
              <a:rPr lang="en"/>
              <a:t> values indicate </a:t>
            </a:r>
            <a:r>
              <a:rPr b="1" lang="en">
                <a:solidFill>
                  <a:schemeClr val="accent1"/>
                </a:solidFill>
              </a:rPr>
              <a:t>weaker</a:t>
            </a:r>
            <a:r>
              <a:rPr lang="en"/>
              <a:t> relationships in similar connectivity patterns</a:t>
            </a:r>
            <a:endParaRPr/>
          </a:p>
        </p:txBody>
      </p:sp>
      <p:sp>
        <p:nvSpPr>
          <p:cNvPr id="763" name="Google Shape;76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4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Matrix Multiplication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769" name="Google Shape;769;p54"/>
          <p:cNvSpPr txBox="1"/>
          <p:nvPr>
            <p:ph idx="4294967295" type="body"/>
          </p:nvPr>
        </p:nvSpPr>
        <p:spPr>
          <a:xfrm>
            <a:off x="720000" y="1106225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Baby to Riptide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384 non-zero entries, varied interactions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Strongest positive connection: 61.13 (</a:t>
            </a:r>
            <a:r>
              <a:rPr b="1" lang="en">
                <a:solidFill>
                  <a:schemeClr val="accent1"/>
                </a:solidFill>
              </a:rPr>
              <a:t>GAmC</a:t>
            </a:r>
            <a:r>
              <a:rPr lang="en"/>
              <a:t> to </a:t>
            </a:r>
            <a:r>
              <a:rPr b="1" lang="en">
                <a:solidFill>
                  <a:schemeClr val="accent1"/>
                </a:solidFill>
              </a:rPr>
              <a:t>CAmG</a:t>
            </a:r>
            <a:r>
              <a:rPr lang="en"/>
              <a:t> progression)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Riptide to Baby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512 non-zero entries, more interactions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Strongest positive connection: 4.62 (</a:t>
            </a:r>
            <a:r>
              <a:rPr b="1" lang="en">
                <a:solidFill>
                  <a:schemeClr val="accent1"/>
                </a:solidFill>
              </a:rPr>
              <a:t>FAmC</a:t>
            </a:r>
            <a:r>
              <a:rPr lang="en"/>
              <a:t> to </a:t>
            </a:r>
            <a:r>
              <a:rPr b="1" lang="en">
                <a:solidFill>
                  <a:schemeClr val="accent1"/>
                </a:solidFill>
              </a:rPr>
              <a:t>CAmAm</a:t>
            </a:r>
            <a:r>
              <a:rPr lang="en"/>
              <a:t> progression)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Indicates </a:t>
            </a:r>
            <a:r>
              <a:rPr b="1" lang="en">
                <a:solidFill>
                  <a:schemeClr val="accent1"/>
                </a:solidFill>
              </a:rPr>
              <a:t>Riptide's greater impact on Baby</a:t>
            </a:r>
            <a:r>
              <a:rPr lang="en"/>
              <a:t>, with significant positive and negative connections</a:t>
            </a:r>
            <a:endParaRPr/>
          </a:p>
        </p:txBody>
      </p:sp>
      <p:sp>
        <p:nvSpPr>
          <p:cNvPr id="770" name="Google Shape;770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5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Matrix Multiplication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776" name="Google Shape;776;p55"/>
          <p:cNvSpPr txBox="1"/>
          <p:nvPr>
            <p:ph idx="4294967295" type="body"/>
          </p:nvPr>
        </p:nvSpPr>
        <p:spPr>
          <a:xfrm>
            <a:off x="720000" y="1106225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Story of My Life to Hey Soul Sister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1323 non-zero entries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Strongest positive connection: 62.50 (</a:t>
            </a:r>
            <a:r>
              <a:rPr b="1" lang="en">
                <a:solidFill>
                  <a:schemeClr val="accent1"/>
                </a:solidFill>
              </a:rPr>
              <a:t>AmFG</a:t>
            </a:r>
            <a:r>
              <a:rPr lang="en"/>
              <a:t> to </a:t>
            </a:r>
            <a:r>
              <a:rPr b="1" lang="en">
                <a:solidFill>
                  <a:schemeClr val="accent1"/>
                </a:solidFill>
              </a:rPr>
              <a:t>GAmF</a:t>
            </a:r>
            <a:r>
              <a:rPr lang="en"/>
              <a:t>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Hey Soul Sister to Story of My Life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1827 non-zero entries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Strongest positive connection: 62.38 (</a:t>
            </a:r>
            <a:r>
              <a:rPr b="1" lang="en">
                <a:solidFill>
                  <a:schemeClr val="accent1"/>
                </a:solidFill>
              </a:rPr>
              <a:t>FFAm</a:t>
            </a:r>
            <a:r>
              <a:rPr lang="en"/>
              <a:t> to </a:t>
            </a:r>
            <a:r>
              <a:rPr b="1" lang="en">
                <a:solidFill>
                  <a:schemeClr val="accent1"/>
                </a:solidFill>
              </a:rPr>
              <a:t>GCF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Suggests </a:t>
            </a:r>
            <a:r>
              <a:rPr b="1" lang="en">
                <a:solidFill>
                  <a:schemeClr val="accent1"/>
                </a:solidFill>
              </a:rPr>
              <a:t>Hey Soul Sister's substantial influence on Story of My Life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6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Chord Sequence Generator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783" name="Google Shape;783;p56"/>
          <p:cNvSpPr txBox="1"/>
          <p:nvPr>
            <p:ph idx="4294967295" type="body"/>
          </p:nvPr>
        </p:nvSpPr>
        <p:spPr>
          <a:xfrm>
            <a:off x="720000" y="1106225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</a:rPr>
              <a:t>Aim: To generate chord sequences using transition matrices and Markov chain principles</a:t>
            </a:r>
            <a:endParaRPr b="1"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Summing and averaging transition matrices from 6 songs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Normalization of average transition matrix to ensure valid chord transitions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 Result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Generating a random walk through the network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Demonstrated with a 30-step chord progression starting from `FCG`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</a:rPr>
              <a:t>FCGAm FCGAm FCCG GAmFG AmFCG FCFAm FCGAm FCGAm</a:t>
            </a:r>
            <a:endParaRPr b="1" sz="1900">
              <a:solidFill>
                <a:schemeClr val="accent1"/>
              </a:solidFill>
            </a:endParaRPr>
          </a:p>
        </p:txBody>
      </p:sp>
      <p:sp>
        <p:nvSpPr>
          <p:cNvPr id="784" name="Google Shape;78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7"/>
          <p:cNvSpPr/>
          <p:nvPr/>
        </p:nvSpPr>
        <p:spPr>
          <a:xfrm>
            <a:off x="2162349" y="934737"/>
            <a:ext cx="1166100" cy="11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7"/>
          <p:cNvSpPr txBox="1"/>
          <p:nvPr>
            <p:ph type="title"/>
          </p:nvPr>
        </p:nvSpPr>
        <p:spPr>
          <a:xfrm>
            <a:off x="603700" y="2238375"/>
            <a:ext cx="4283400" cy="15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791" name="Google Shape;791;p57"/>
          <p:cNvSpPr txBox="1"/>
          <p:nvPr>
            <p:ph idx="2" type="title"/>
          </p:nvPr>
        </p:nvSpPr>
        <p:spPr>
          <a:xfrm>
            <a:off x="2191599" y="1054425"/>
            <a:ext cx="11076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92" name="Google Shape;792;p57"/>
          <p:cNvSpPr txBox="1"/>
          <p:nvPr>
            <p:ph idx="1" type="subTitle"/>
          </p:nvPr>
        </p:nvSpPr>
        <p:spPr>
          <a:xfrm>
            <a:off x="1418049" y="3682250"/>
            <a:ext cx="2654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793" name="Google Shape;793;p57"/>
          <p:cNvGrpSpPr/>
          <p:nvPr/>
        </p:nvGrpSpPr>
        <p:grpSpPr>
          <a:xfrm rot="-1886714">
            <a:off x="1655806" y="2069232"/>
            <a:ext cx="311859" cy="316469"/>
            <a:chOff x="3586564" y="1274533"/>
            <a:chExt cx="227732" cy="231098"/>
          </a:xfrm>
        </p:grpSpPr>
        <p:sp>
          <p:nvSpPr>
            <p:cNvPr id="794" name="Google Shape;794;p57"/>
            <p:cNvSpPr/>
            <p:nvPr/>
          </p:nvSpPr>
          <p:spPr>
            <a:xfrm>
              <a:off x="3586564" y="1274533"/>
              <a:ext cx="227732" cy="231098"/>
            </a:xfrm>
            <a:custGeom>
              <a:rect b="b" l="l" r="r" t="t"/>
              <a:pathLst>
                <a:path extrusionOk="0" h="12082" w="11906">
                  <a:moveTo>
                    <a:pt x="4146" y="1"/>
                  </a:moveTo>
                  <a:cubicBezTo>
                    <a:pt x="2341" y="1"/>
                    <a:pt x="977" y="603"/>
                    <a:pt x="607" y="2346"/>
                  </a:cubicBezTo>
                  <a:cubicBezTo>
                    <a:pt x="1" y="5304"/>
                    <a:pt x="2048" y="11597"/>
                    <a:pt x="4247" y="12052"/>
                  </a:cubicBezTo>
                  <a:cubicBezTo>
                    <a:pt x="4343" y="12072"/>
                    <a:pt x="4443" y="12082"/>
                    <a:pt x="4546" y="12082"/>
                  </a:cubicBezTo>
                  <a:cubicBezTo>
                    <a:pt x="6819" y="12082"/>
                    <a:pt x="10834" y="7448"/>
                    <a:pt x="11451" y="4583"/>
                  </a:cubicBezTo>
                  <a:cubicBezTo>
                    <a:pt x="11906" y="2346"/>
                    <a:pt x="9669" y="906"/>
                    <a:pt x="6712" y="299"/>
                  </a:cubicBezTo>
                  <a:cubicBezTo>
                    <a:pt x="5803" y="115"/>
                    <a:pt x="4933" y="1"/>
                    <a:pt x="4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7"/>
            <p:cNvSpPr/>
            <p:nvPr/>
          </p:nvSpPr>
          <p:spPr>
            <a:xfrm>
              <a:off x="3733597" y="1329276"/>
              <a:ext cx="27773" cy="22666"/>
            </a:xfrm>
            <a:custGeom>
              <a:rect b="b" l="l" r="r" t="t"/>
              <a:pathLst>
                <a:path extrusionOk="0" h="1185" w="1452">
                  <a:moveTo>
                    <a:pt x="674" y="0"/>
                  </a:moveTo>
                  <a:cubicBezTo>
                    <a:pt x="389" y="0"/>
                    <a:pt x="152" y="207"/>
                    <a:pt x="86" y="470"/>
                  </a:cubicBezTo>
                  <a:cubicBezTo>
                    <a:pt x="0" y="870"/>
                    <a:pt x="324" y="1185"/>
                    <a:pt x="668" y="1185"/>
                  </a:cubicBezTo>
                  <a:cubicBezTo>
                    <a:pt x="780" y="1185"/>
                    <a:pt x="894" y="1151"/>
                    <a:pt x="996" y="1077"/>
                  </a:cubicBezTo>
                  <a:cubicBezTo>
                    <a:pt x="1451" y="773"/>
                    <a:pt x="1299" y="91"/>
                    <a:pt x="807" y="15"/>
                  </a:cubicBezTo>
                  <a:cubicBezTo>
                    <a:pt x="762" y="5"/>
                    <a:pt x="717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7"/>
            <p:cNvSpPr/>
            <p:nvPr/>
          </p:nvSpPr>
          <p:spPr>
            <a:xfrm>
              <a:off x="3654543" y="1314777"/>
              <a:ext cx="27773" cy="22666"/>
            </a:xfrm>
            <a:custGeom>
              <a:rect b="b" l="l" r="r" t="t"/>
              <a:pathLst>
                <a:path extrusionOk="0" h="1185" w="1452">
                  <a:moveTo>
                    <a:pt x="637" y="0"/>
                  </a:moveTo>
                  <a:cubicBezTo>
                    <a:pt x="353" y="0"/>
                    <a:pt x="120" y="206"/>
                    <a:pt x="87" y="470"/>
                  </a:cubicBezTo>
                  <a:cubicBezTo>
                    <a:pt x="1" y="870"/>
                    <a:pt x="303" y="1184"/>
                    <a:pt x="652" y="1184"/>
                  </a:cubicBezTo>
                  <a:cubicBezTo>
                    <a:pt x="766" y="1184"/>
                    <a:pt x="885" y="1151"/>
                    <a:pt x="997" y="1076"/>
                  </a:cubicBezTo>
                  <a:cubicBezTo>
                    <a:pt x="1451" y="773"/>
                    <a:pt x="1300" y="91"/>
                    <a:pt x="769" y="15"/>
                  </a:cubicBezTo>
                  <a:cubicBezTo>
                    <a:pt x="724" y="5"/>
                    <a:pt x="680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7"/>
            <p:cNvSpPr/>
            <p:nvPr/>
          </p:nvSpPr>
          <p:spPr>
            <a:xfrm>
              <a:off x="3687366" y="1346108"/>
              <a:ext cx="31082" cy="16947"/>
            </a:xfrm>
            <a:custGeom>
              <a:rect b="b" l="l" r="r" t="t"/>
              <a:pathLst>
                <a:path extrusionOk="0" h="886" w="1625">
                  <a:moveTo>
                    <a:pt x="200" y="0"/>
                  </a:moveTo>
                  <a:cubicBezTo>
                    <a:pt x="106" y="0"/>
                    <a:pt x="24" y="65"/>
                    <a:pt x="1" y="159"/>
                  </a:cubicBezTo>
                  <a:cubicBezTo>
                    <a:pt x="1" y="273"/>
                    <a:pt x="77" y="576"/>
                    <a:pt x="494" y="765"/>
                  </a:cubicBezTo>
                  <a:lnTo>
                    <a:pt x="645" y="803"/>
                  </a:lnTo>
                  <a:lnTo>
                    <a:pt x="835" y="841"/>
                  </a:lnTo>
                  <a:cubicBezTo>
                    <a:pt x="906" y="872"/>
                    <a:pt x="980" y="886"/>
                    <a:pt x="1053" y="886"/>
                  </a:cubicBezTo>
                  <a:cubicBezTo>
                    <a:pt x="1252" y="886"/>
                    <a:pt x="1444" y="780"/>
                    <a:pt x="1555" y="614"/>
                  </a:cubicBezTo>
                  <a:cubicBezTo>
                    <a:pt x="1625" y="475"/>
                    <a:pt x="1504" y="306"/>
                    <a:pt x="1368" y="306"/>
                  </a:cubicBezTo>
                  <a:cubicBezTo>
                    <a:pt x="1354" y="306"/>
                    <a:pt x="1341" y="307"/>
                    <a:pt x="1328" y="310"/>
                  </a:cubicBezTo>
                  <a:cubicBezTo>
                    <a:pt x="1272" y="322"/>
                    <a:pt x="1220" y="326"/>
                    <a:pt x="1170" y="326"/>
                  </a:cubicBezTo>
                  <a:cubicBezTo>
                    <a:pt x="1049" y="326"/>
                    <a:pt x="942" y="299"/>
                    <a:pt x="835" y="273"/>
                  </a:cubicBezTo>
                  <a:lnTo>
                    <a:pt x="759" y="273"/>
                  </a:lnTo>
                  <a:cubicBezTo>
                    <a:pt x="607" y="235"/>
                    <a:pt x="494" y="159"/>
                    <a:pt x="380" y="83"/>
                  </a:cubicBezTo>
                  <a:cubicBezTo>
                    <a:pt x="322" y="25"/>
                    <a:pt x="259" y="0"/>
                    <a:pt x="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57"/>
          <p:cNvGrpSpPr/>
          <p:nvPr/>
        </p:nvGrpSpPr>
        <p:grpSpPr>
          <a:xfrm>
            <a:off x="5356421" y="758377"/>
            <a:ext cx="2053211" cy="3599398"/>
            <a:chOff x="5472493" y="758377"/>
            <a:chExt cx="2053211" cy="3599398"/>
          </a:xfrm>
        </p:grpSpPr>
        <p:sp>
          <p:nvSpPr>
            <p:cNvPr id="799" name="Google Shape;799;p57"/>
            <p:cNvSpPr/>
            <p:nvPr/>
          </p:nvSpPr>
          <p:spPr>
            <a:xfrm>
              <a:off x="5472504" y="4131575"/>
              <a:ext cx="2053200" cy="22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7"/>
            <p:cNvSpPr/>
            <p:nvPr/>
          </p:nvSpPr>
          <p:spPr>
            <a:xfrm>
              <a:off x="5614851" y="1687500"/>
              <a:ext cx="1768500" cy="1768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1" name="Google Shape;801;p57"/>
            <p:cNvGrpSpPr/>
            <p:nvPr/>
          </p:nvGrpSpPr>
          <p:grpSpPr>
            <a:xfrm rot="10800000">
              <a:off x="7136026" y="2955035"/>
              <a:ext cx="247319" cy="323465"/>
              <a:chOff x="938151" y="1358560"/>
              <a:chExt cx="247319" cy="323465"/>
            </a:xfrm>
          </p:grpSpPr>
          <p:sp>
            <p:nvSpPr>
              <p:cNvPr id="802" name="Google Shape;802;p57"/>
              <p:cNvSpPr/>
              <p:nvPr/>
            </p:nvSpPr>
            <p:spPr>
              <a:xfrm>
                <a:off x="1052725" y="1583366"/>
                <a:ext cx="100094" cy="98660"/>
              </a:xfrm>
              <a:custGeom>
                <a:rect b="b" l="l" r="r" t="t"/>
                <a:pathLst>
                  <a:path extrusionOk="0" h="5158" w="5233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57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rect b="b" l="l" r="r" t="t"/>
                <a:pathLst>
                  <a:path extrusionOk="0" h="3906" w="3944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57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rect b="b" l="l" r="r" t="t"/>
                <a:pathLst>
                  <a:path extrusionOk="0" h="5157" w="5082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5" name="Google Shape;805;p57"/>
            <p:cNvGrpSpPr/>
            <p:nvPr/>
          </p:nvGrpSpPr>
          <p:grpSpPr>
            <a:xfrm>
              <a:off x="5998495" y="1936861"/>
              <a:ext cx="247319" cy="324900"/>
              <a:chOff x="3226145" y="2734994"/>
              <a:chExt cx="247319" cy="324900"/>
            </a:xfrm>
          </p:grpSpPr>
          <p:sp>
            <p:nvSpPr>
              <p:cNvPr id="806" name="Google Shape;806;p57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rect b="b" l="l" r="r" t="t"/>
                <a:pathLst>
                  <a:path extrusionOk="0" h="5233" w="5195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57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rect b="b" l="l" r="r" t="t"/>
                <a:pathLst>
                  <a:path extrusionOk="0" h="4020" w="3944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57"/>
              <p:cNvSpPr/>
              <p:nvPr/>
            </p:nvSpPr>
            <p:spPr>
              <a:xfrm>
                <a:off x="3375531" y="2734994"/>
                <a:ext cx="97933" cy="101548"/>
              </a:xfrm>
              <a:custGeom>
                <a:rect b="b" l="l" r="r" t="t"/>
                <a:pathLst>
                  <a:path extrusionOk="0" h="5309" w="512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57"/>
            <p:cNvGrpSpPr/>
            <p:nvPr/>
          </p:nvGrpSpPr>
          <p:grpSpPr>
            <a:xfrm>
              <a:off x="6893652" y="2293288"/>
              <a:ext cx="114172" cy="101701"/>
              <a:chOff x="2329505" y="2207611"/>
              <a:chExt cx="114172" cy="101701"/>
            </a:xfrm>
          </p:grpSpPr>
          <p:sp>
            <p:nvSpPr>
              <p:cNvPr id="810" name="Google Shape;810;p57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rect b="b" l="l" r="r" t="t"/>
                <a:pathLst>
                  <a:path extrusionOk="0" h="1290" w="129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57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rect b="b" l="l" r="r" t="t"/>
                <a:pathLst>
                  <a:path extrusionOk="0" h="1296" w="153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57"/>
              <p:cNvSpPr/>
              <p:nvPr/>
            </p:nvSpPr>
            <p:spPr>
              <a:xfrm>
                <a:off x="2329505" y="2207611"/>
                <a:ext cx="29322" cy="25095"/>
              </a:xfrm>
              <a:custGeom>
                <a:rect b="b" l="l" r="r" t="t"/>
                <a:pathLst>
                  <a:path extrusionOk="0" h="1312" w="1533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3" name="Google Shape;813;p57"/>
            <p:cNvGrpSpPr/>
            <p:nvPr/>
          </p:nvGrpSpPr>
          <p:grpSpPr>
            <a:xfrm>
              <a:off x="5472493" y="2571752"/>
              <a:ext cx="311855" cy="301641"/>
              <a:chOff x="1707593" y="2684727"/>
              <a:chExt cx="311855" cy="301641"/>
            </a:xfrm>
          </p:grpSpPr>
          <p:sp>
            <p:nvSpPr>
              <p:cNvPr id="814" name="Google Shape;814;p57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rect b="b" l="l" r="r" t="t"/>
                <a:pathLst>
                  <a:path extrusionOk="0" h="15770" w="16304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57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rect b="b" l="l" r="r" t="t"/>
                <a:pathLst>
                  <a:path extrusionOk="0" h="1511" w="1941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57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rect b="b" l="l" r="r" t="t"/>
                <a:pathLst>
                  <a:path extrusionOk="0" h="1558" w="1823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57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rect b="b" l="l" r="r" t="t"/>
                <a:pathLst>
                  <a:path extrusionOk="0" h="1259" w="2041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8" name="Google Shape;818;p57"/>
            <p:cNvGrpSpPr/>
            <p:nvPr/>
          </p:nvGrpSpPr>
          <p:grpSpPr>
            <a:xfrm>
              <a:off x="6756524" y="1564878"/>
              <a:ext cx="311854" cy="302859"/>
              <a:chOff x="3553206" y="2138254"/>
              <a:chExt cx="286473" cy="278209"/>
            </a:xfrm>
          </p:grpSpPr>
          <p:sp>
            <p:nvSpPr>
              <p:cNvPr id="819" name="Google Shape;819;p57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rect b="b" l="l" r="r" t="t"/>
                <a:pathLst>
                  <a:path extrusionOk="0" h="14545" w="14977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57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rect b="b" l="l" r="r" t="t"/>
                <a:pathLst>
                  <a:path extrusionOk="0" h="1238" w="1565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57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rect b="b" l="l" r="r" t="t"/>
                <a:pathLst>
                  <a:path extrusionOk="0" h="1251" w="1642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57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rect b="b" l="l" r="r" t="t"/>
                <a:pathLst>
                  <a:path extrusionOk="0" h="3376" w="4551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3" name="Google Shape;823;p57"/>
            <p:cNvGrpSpPr/>
            <p:nvPr/>
          </p:nvGrpSpPr>
          <p:grpSpPr>
            <a:xfrm>
              <a:off x="5734063" y="758377"/>
              <a:ext cx="1525478" cy="3474091"/>
              <a:chOff x="5734063" y="758377"/>
              <a:chExt cx="1525478" cy="3474091"/>
            </a:xfrm>
          </p:grpSpPr>
          <p:sp>
            <p:nvSpPr>
              <p:cNvPr id="824" name="Google Shape;824;p57"/>
              <p:cNvSpPr/>
              <p:nvPr/>
            </p:nvSpPr>
            <p:spPr>
              <a:xfrm>
                <a:off x="5734063" y="2324390"/>
                <a:ext cx="1525477" cy="1908074"/>
              </a:xfrm>
              <a:custGeom>
                <a:rect b="b" l="l" r="r" t="t"/>
                <a:pathLst>
                  <a:path extrusionOk="0" h="51313" w="41024">
                    <a:moveTo>
                      <a:pt x="20512" y="1"/>
                    </a:moveTo>
                    <a:cubicBezTo>
                      <a:pt x="19284" y="1"/>
                      <a:pt x="18056" y="101"/>
                      <a:pt x="17946" y="303"/>
                    </a:cubicBezTo>
                    <a:lnTo>
                      <a:pt x="11531" y="4079"/>
                    </a:lnTo>
                    <a:cubicBezTo>
                      <a:pt x="10907" y="4446"/>
                      <a:pt x="10467" y="5032"/>
                      <a:pt x="10321" y="5729"/>
                    </a:cubicBezTo>
                    <a:lnTo>
                      <a:pt x="423" y="48108"/>
                    </a:lnTo>
                    <a:cubicBezTo>
                      <a:pt x="1" y="49900"/>
                      <a:pt x="1435" y="51312"/>
                      <a:pt x="2983" y="51312"/>
                    </a:cubicBezTo>
                    <a:cubicBezTo>
                      <a:pt x="3589" y="51312"/>
                      <a:pt x="4212" y="51096"/>
                      <a:pt x="4748" y="50601"/>
                    </a:cubicBezTo>
                    <a:lnTo>
                      <a:pt x="20512" y="35790"/>
                    </a:lnTo>
                    <a:lnTo>
                      <a:pt x="36276" y="50601"/>
                    </a:lnTo>
                    <a:cubicBezTo>
                      <a:pt x="36802" y="51096"/>
                      <a:pt x="37421" y="51312"/>
                      <a:pt x="38026" y="51312"/>
                    </a:cubicBezTo>
                    <a:cubicBezTo>
                      <a:pt x="39571" y="51312"/>
                      <a:pt x="41024" y="49900"/>
                      <a:pt x="40602" y="48108"/>
                    </a:cubicBezTo>
                    <a:lnTo>
                      <a:pt x="30704" y="5729"/>
                    </a:lnTo>
                    <a:cubicBezTo>
                      <a:pt x="30521" y="5032"/>
                      <a:pt x="30081" y="4446"/>
                      <a:pt x="29494" y="4079"/>
                    </a:cubicBezTo>
                    <a:lnTo>
                      <a:pt x="23078" y="303"/>
                    </a:lnTo>
                    <a:cubicBezTo>
                      <a:pt x="22969" y="101"/>
                      <a:pt x="21740" y="1"/>
                      <a:pt x="20512" y="1"/>
                    </a:cubicBezTo>
                    <a:close/>
                  </a:path>
                </a:pathLst>
              </a:custGeom>
              <a:solidFill>
                <a:srgbClr val="3C2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57"/>
              <p:cNvSpPr/>
              <p:nvPr/>
            </p:nvSpPr>
            <p:spPr>
              <a:xfrm>
                <a:off x="5757936" y="2476034"/>
                <a:ext cx="1501605" cy="1756433"/>
              </a:xfrm>
              <a:custGeom>
                <a:rect b="b" l="l" r="r" t="t"/>
                <a:pathLst>
                  <a:path extrusionOk="0" h="47235" w="40382">
                    <a:moveTo>
                      <a:pt x="28852" y="1"/>
                    </a:moveTo>
                    <a:lnTo>
                      <a:pt x="30465" y="33362"/>
                    </a:lnTo>
                    <a:cubicBezTo>
                      <a:pt x="30208" y="32995"/>
                      <a:pt x="21520" y="28596"/>
                      <a:pt x="19870" y="28156"/>
                    </a:cubicBezTo>
                    <a:cubicBezTo>
                      <a:pt x="19870" y="28156"/>
                      <a:pt x="0" y="46303"/>
                      <a:pt x="990" y="46889"/>
                    </a:cubicBezTo>
                    <a:cubicBezTo>
                      <a:pt x="1389" y="47111"/>
                      <a:pt x="1836" y="47220"/>
                      <a:pt x="2280" y="47220"/>
                    </a:cubicBezTo>
                    <a:cubicBezTo>
                      <a:pt x="2938" y="47220"/>
                      <a:pt x="3588" y="46982"/>
                      <a:pt x="4070" y="46523"/>
                    </a:cubicBezTo>
                    <a:lnTo>
                      <a:pt x="19870" y="31712"/>
                    </a:lnTo>
                    <a:lnTo>
                      <a:pt x="35634" y="46523"/>
                    </a:lnTo>
                    <a:cubicBezTo>
                      <a:pt x="36160" y="47018"/>
                      <a:pt x="36779" y="47234"/>
                      <a:pt x="37384" y="47234"/>
                    </a:cubicBezTo>
                    <a:cubicBezTo>
                      <a:pt x="38929" y="47234"/>
                      <a:pt x="40382" y="45822"/>
                      <a:pt x="39960" y="44030"/>
                    </a:cubicBezTo>
                    <a:lnTo>
                      <a:pt x="30062" y="1651"/>
                    </a:lnTo>
                    <a:cubicBezTo>
                      <a:pt x="29879" y="954"/>
                      <a:pt x="29439" y="368"/>
                      <a:pt x="28852" y="1"/>
                    </a:cubicBezTo>
                    <a:close/>
                  </a:path>
                </a:pathLst>
              </a:custGeom>
              <a:solidFill>
                <a:srgbClr val="2F1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57"/>
              <p:cNvSpPr/>
              <p:nvPr/>
            </p:nvSpPr>
            <p:spPr>
              <a:xfrm>
                <a:off x="6106927" y="2481501"/>
                <a:ext cx="1042891" cy="1653617"/>
              </a:xfrm>
              <a:custGeom>
                <a:rect b="b" l="l" r="r" t="t"/>
                <a:pathLst>
                  <a:path extrusionOk="0" h="44470" w="28046">
                    <a:moveTo>
                      <a:pt x="6306" y="1"/>
                    </a:moveTo>
                    <a:lnTo>
                      <a:pt x="2823" y="2090"/>
                    </a:lnTo>
                    <a:lnTo>
                      <a:pt x="0" y="14115"/>
                    </a:lnTo>
                    <a:lnTo>
                      <a:pt x="4950" y="9752"/>
                    </a:lnTo>
                    <a:lnTo>
                      <a:pt x="4656" y="25150"/>
                    </a:lnTo>
                    <a:lnTo>
                      <a:pt x="16388" y="25150"/>
                    </a:lnTo>
                    <a:cubicBezTo>
                      <a:pt x="16409" y="25128"/>
                      <a:pt x="16429" y="25117"/>
                      <a:pt x="16447" y="25117"/>
                    </a:cubicBezTo>
                    <a:cubicBezTo>
                      <a:pt x="16813" y="25117"/>
                      <a:pt x="16299" y="29644"/>
                      <a:pt x="16754" y="30099"/>
                    </a:cubicBezTo>
                    <a:lnTo>
                      <a:pt x="28046" y="44469"/>
                    </a:lnTo>
                    <a:lnTo>
                      <a:pt x="18147" y="2090"/>
                    </a:lnTo>
                    <a:lnTo>
                      <a:pt x="14958" y="404"/>
                    </a:lnTo>
                    <a:lnTo>
                      <a:pt x="14958" y="23756"/>
                    </a:lnTo>
                    <a:lnTo>
                      <a:pt x="6013" y="23756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57"/>
              <p:cNvSpPr/>
              <p:nvPr/>
            </p:nvSpPr>
            <p:spPr>
              <a:xfrm>
                <a:off x="6385041" y="1268197"/>
                <a:ext cx="222218" cy="1867654"/>
              </a:xfrm>
              <a:custGeom>
                <a:rect b="b" l="l" r="r" t="t"/>
                <a:pathLst>
                  <a:path extrusionOk="0" h="50226" w="5976">
                    <a:moveTo>
                      <a:pt x="513" y="1"/>
                    </a:moveTo>
                    <a:lnTo>
                      <a:pt x="0" y="50226"/>
                    </a:lnTo>
                    <a:lnTo>
                      <a:pt x="5976" y="50226"/>
                    </a:lnTo>
                    <a:lnTo>
                      <a:pt x="5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57"/>
              <p:cNvSpPr/>
              <p:nvPr/>
            </p:nvSpPr>
            <p:spPr>
              <a:xfrm>
                <a:off x="6404117" y="1317282"/>
                <a:ext cx="185442" cy="16399"/>
              </a:xfrm>
              <a:custGeom>
                <a:rect b="b" l="l" r="r" t="t"/>
                <a:pathLst>
                  <a:path extrusionOk="0" h="441" w="4987">
                    <a:moveTo>
                      <a:pt x="0" y="1"/>
                    </a:moveTo>
                    <a:lnTo>
                      <a:pt x="0" y="441"/>
                    </a:lnTo>
                    <a:lnTo>
                      <a:pt x="4986" y="441"/>
                    </a:lnTo>
                    <a:lnTo>
                      <a:pt x="4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57"/>
              <p:cNvSpPr/>
              <p:nvPr/>
            </p:nvSpPr>
            <p:spPr>
              <a:xfrm>
                <a:off x="6402741" y="1415453"/>
                <a:ext cx="188156" cy="16399"/>
              </a:xfrm>
              <a:custGeom>
                <a:rect b="b" l="l" r="r" t="t"/>
                <a:pathLst>
                  <a:path extrusionOk="0" h="441" w="5060">
                    <a:moveTo>
                      <a:pt x="1" y="0"/>
                    </a:moveTo>
                    <a:lnTo>
                      <a:pt x="1" y="440"/>
                    </a:lnTo>
                    <a:lnTo>
                      <a:pt x="5060" y="440"/>
                    </a:lnTo>
                    <a:lnTo>
                      <a:pt x="50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57"/>
              <p:cNvSpPr/>
              <p:nvPr/>
            </p:nvSpPr>
            <p:spPr>
              <a:xfrm>
                <a:off x="6401403" y="1512248"/>
                <a:ext cx="189495" cy="16399"/>
              </a:xfrm>
              <a:custGeom>
                <a:rect b="b" l="l" r="r" t="t"/>
                <a:pathLst>
                  <a:path extrusionOk="0" h="441" w="5096">
                    <a:moveTo>
                      <a:pt x="0" y="0"/>
                    </a:moveTo>
                    <a:lnTo>
                      <a:pt x="0" y="440"/>
                    </a:lnTo>
                    <a:lnTo>
                      <a:pt x="5096" y="440"/>
                    </a:lnTo>
                    <a:lnTo>
                      <a:pt x="50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57"/>
              <p:cNvSpPr/>
              <p:nvPr/>
            </p:nvSpPr>
            <p:spPr>
              <a:xfrm>
                <a:off x="6401403" y="1609043"/>
                <a:ext cx="190871" cy="17737"/>
              </a:xfrm>
              <a:custGeom>
                <a:rect b="b" l="l" r="r" t="t"/>
                <a:pathLst>
                  <a:path extrusionOk="0" h="477" w="5133">
                    <a:moveTo>
                      <a:pt x="0" y="0"/>
                    </a:moveTo>
                    <a:lnTo>
                      <a:pt x="0" y="477"/>
                    </a:lnTo>
                    <a:lnTo>
                      <a:pt x="5132" y="477"/>
                    </a:lnTo>
                    <a:lnTo>
                      <a:pt x="51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57"/>
              <p:cNvSpPr/>
              <p:nvPr/>
            </p:nvSpPr>
            <p:spPr>
              <a:xfrm>
                <a:off x="6400027" y="1707177"/>
                <a:ext cx="193622" cy="16399"/>
              </a:xfrm>
              <a:custGeom>
                <a:rect b="b" l="l" r="r" t="t"/>
                <a:pathLst>
                  <a:path extrusionOk="0" h="441" w="5207">
                    <a:moveTo>
                      <a:pt x="0" y="1"/>
                    </a:moveTo>
                    <a:lnTo>
                      <a:pt x="0" y="441"/>
                    </a:lnTo>
                    <a:lnTo>
                      <a:pt x="5206" y="441"/>
                    </a:lnTo>
                    <a:lnTo>
                      <a:pt x="52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57"/>
              <p:cNvSpPr/>
              <p:nvPr/>
            </p:nvSpPr>
            <p:spPr>
              <a:xfrm>
                <a:off x="6398651" y="1803972"/>
                <a:ext cx="196337" cy="16399"/>
              </a:xfrm>
              <a:custGeom>
                <a:rect b="b" l="l" r="r" t="t"/>
                <a:pathLst>
                  <a:path extrusionOk="0" h="441" w="5280">
                    <a:moveTo>
                      <a:pt x="1" y="0"/>
                    </a:moveTo>
                    <a:lnTo>
                      <a:pt x="1" y="440"/>
                    </a:lnTo>
                    <a:lnTo>
                      <a:pt x="5280" y="440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57"/>
              <p:cNvSpPr/>
              <p:nvPr/>
            </p:nvSpPr>
            <p:spPr>
              <a:xfrm>
                <a:off x="6397312" y="1902143"/>
                <a:ext cx="197675" cy="16361"/>
              </a:xfrm>
              <a:custGeom>
                <a:rect b="b" l="l" r="r" t="t"/>
                <a:pathLst>
                  <a:path extrusionOk="0" h="440" w="5316">
                    <a:moveTo>
                      <a:pt x="37" y="0"/>
                    </a:moveTo>
                    <a:lnTo>
                      <a:pt x="0" y="440"/>
                    </a:lnTo>
                    <a:lnTo>
                      <a:pt x="5316" y="440"/>
                    </a:lnTo>
                    <a:lnTo>
                      <a:pt x="53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57"/>
              <p:cNvSpPr/>
              <p:nvPr/>
            </p:nvSpPr>
            <p:spPr>
              <a:xfrm>
                <a:off x="6397312" y="1998901"/>
                <a:ext cx="199051" cy="16399"/>
              </a:xfrm>
              <a:custGeom>
                <a:rect b="b" l="l" r="r" t="t"/>
                <a:pathLst>
                  <a:path extrusionOk="0" h="441" w="5353">
                    <a:moveTo>
                      <a:pt x="0" y="1"/>
                    </a:moveTo>
                    <a:lnTo>
                      <a:pt x="0" y="441"/>
                    </a:lnTo>
                    <a:lnTo>
                      <a:pt x="5352" y="441"/>
                    </a:lnTo>
                    <a:lnTo>
                      <a:pt x="53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57"/>
              <p:cNvSpPr/>
              <p:nvPr/>
            </p:nvSpPr>
            <p:spPr>
              <a:xfrm>
                <a:off x="6395936" y="2097072"/>
                <a:ext cx="201803" cy="16399"/>
              </a:xfrm>
              <a:custGeom>
                <a:rect b="b" l="l" r="r" t="t"/>
                <a:pathLst>
                  <a:path extrusionOk="0" h="441" w="5427">
                    <a:moveTo>
                      <a:pt x="0" y="0"/>
                    </a:moveTo>
                    <a:lnTo>
                      <a:pt x="0" y="440"/>
                    </a:lnTo>
                    <a:lnTo>
                      <a:pt x="5426" y="440"/>
                    </a:lnTo>
                    <a:lnTo>
                      <a:pt x="5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57"/>
              <p:cNvSpPr/>
              <p:nvPr/>
            </p:nvSpPr>
            <p:spPr>
              <a:xfrm>
                <a:off x="6394560" y="2193867"/>
                <a:ext cx="203179" cy="16399"/>
              </a:xfrm>
              <a:custGeom>
                <a:rect b="b" l="l" r="r" t="t"/>
                <a:pathLst>
                  <a:path extrusionOk="0" h="441" w="5464">
                    <a:moveTo>
                      <a:pt x="1" y="0"/>
                    </a:moveTo>
                    <a:lnTo>
                      <a:pt x="1" y="440"/>
                    </a:lnTo>
                    <a:lnTo>
                      <a:pt x="5463" y="440"/>
                    </a:lnTo>
                    <a:lnTo>
                      <a:pt x="54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57"/>
              <p:cNvSpPr/>
              <p:nvPr/>
            </p:nvSpPr>
            <p:spPr>
              <a:xfrm>
                <a:off x="6394560" y="2292001"/>
                <a:ext cx="204517" cy="16399"/>
              </a:xfrm>
              <a:custGeom>
                <a:rect b="b" l="l" r="r" t="t"/>
                <a:pathLst>
                  <a:path extrusionOk="0" h="441" w="5500">
                    <a:moveTo>
                      <a:pt x="1" y="1"/>
                    </a:moveTo>
                    <a:lnTo>
                      <a:pt x="1" y="441"/>
                    </a:lnTo>
                    <a:lnTo>
                      <a:pt x="5500" y="441"/>
                    </a:lnTo>
                    <a:lnTo>
                      <a:pt x="55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57"/>
              <p:cNvSpPr/>
              <p:nvPr/>
            </p:nvSpPr>
            <p:spPr>
              <a:xfrm>
                <a:off x="6393222" y="2388796"/>
                <a:ext cx="207232" cy="16399"/>
              </a:xfrm>
              <a:custGeom>
                <a:rect b="b" l="l" r="r" t="t"/>
                <a:pathLst>
                  <a:path extrusionOk="0" h="441" w="5573">
                    <a:moveTo>
                      <a:pt x="0" y="1"/>
                    </a:moveTo>
                    <a:lnTo>
                      <a:pt x="0" y="441"/>
                    </a:lnTo>
                    <a:lnTo>
                      <a:pt x="5572" y="441"/>
                    </a:lnTo>
                    <a:lnTo>
                      <a:pt x="5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57"/>
              <p:cNvSpPr/>
              <p:nvPr/>
            </p:nvSpPr>
            <p:spPr>
              <a:xfrm>
                <a:off x="6391846" y="2485591"/>
                <a:ext cx="209984" cy="16399"/>
              </a:xfrm>
              <a:custGeom>
                <a:rect b="b" l="l" r="r" t="t"/>
                <a:pathLst>
                  <a:path extrusionOk="0" h="441" w="5647">
                    <a:moveTo>
                      <a:pt x="0" y="1"/>
                    </a:moveTo>
                    <a:lnTo>
                      <a:pt x="0" y="441"/>
                    </a:lnTo>
                    <a:lnTo>
                      <a:pt x="5646" y="441"/>
                    </a:lnTo>
                    <a:lnTo>
                      <a:pt x="56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57"/>
              <p:cNvSpPr/>
              <p:nvPr/>
            </p:nvSpPr>
            <p:spPr>
              <a:xfrm>
                <a:off x="6390470" y="2583762"/>
                <a:ext cx="211360" cy="16399"/>
              </a:xfrm>
              <a:custGeom>
                <a:rect b="b" l="l" r="r" t="t"/>
                <a:pathLst>
                  <a:path extrusionOk="0" h="441" w="5684">
                    <a:moveTo>
                      <a:pt x="1" y="0"/>
                    </a:moveTo>
                    <a:lnTo>
                      <a:pt x="1" y="440"/>
                    </a:lnTo>
                    <a:lnTo>
                      <a:pt x="5683" y="440"/>
                    </a:lnTo>
                    <a:lnTo>
                      <a:pt x="56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57"/>
              <p:cNvSpPr/>
              <p:nvPr/>
            </p:nvSpPr>
            <p:spPr>
              <a:xfrm>
                <a:off x="6390470" y="2680557"/>
                <a:ext cx="212698" cy="16361"/>
              </a:xfrm>
              <a:custGeom>
                <a:rect b="b" l="l" r="r" t="t"/>
                <a:pathLst>
                  <a:path extrusionOk="0" h="440" w="5720">
                    <a:moveTo>
                      <a:pt x="1" y="0"/>
                    </a:moveTo>
                    <a:lnTo>
                      <a:pt x="1" y="440"/>
                    </a:lnTo>
                    <a:lnTo>
                      <a:pt x="5720" y="440"/>
                    </a:lnTo>
                    <a:lnTo>
                      <a:pt x="57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57"/>
              <p:cNvSpPr/>
              <p:nvPr/>
            </p:nvSpPr>
            <p:spPr>
              <a:xfrm>
                <a:off x="6389131" y="2778691"/>
                <a:ext cx="215413" cy="16399"/>
              </a:xfrm>
              <a:custGeom>
                <a:rect b="b" l="l" r="r" t="t"/>
                <a:pathLst>
                  <a:path extrusionOk="0" h="441" w="5793">
                    <a:moveTo>
                      <a:pt x="0" y="1"/>
                    </a:moveTo>
                    <a:lnTo>
                      <a:pt x="0" y="440"/>
                    </a:lnTo>
                    <a:lnTo>
                      <a:pt x="5792" y="440"/>
                    </a:lnTo>
                    <a:lnTo>
                      <a:pt x="57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57"/>
              <p:cNvSpPr/>
              <p:nvPr/>
            </p:nvSpPr>
            <p:spPr>
              <a:xfrm>
                <a:off x="6387755" y="2875486"/>
                <a:ext cx="218164" cy="16399"/>
              </a:xfrm>
              <a:custGeom>
                <a:rect b="b" l="l" r="r" t="t"/>
                <a:pathLst>
                  <a:path extrusionOk="0" h="441" w="5867">
                    <a:moveTo>
                      <a:pt x="0" y="0"/>
                    </a:moveTo>
                    <a:lnTo>
                      <a:pt x="0" y="440"/>
                    </a:lnTo>
                    <a:lnTo>
                      <a:pt x="5866" y="440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57"/>
              <p:cNvSpPr/>
              <p:nvPr/>
            </p:nvSpPr>
            <p:spPr>
              <a:xfrm>
                <a:off x="6386379" y="2973620"/>
                <a:ext cx="219540" cy="15060"/>
              </a:xfrm>
              <a:custGeom>
                <a:rect b="b" l="l" r="r" t="t"/>
                <a:pathLst>
                  <a:path extrusionOk="0" h="405" w="5904">
                    <a:moveTo>
                      <a:pt x="37" y="1"/>
                    </a:moveTo>
                    <a:lnTo>
                      <a:pt x="1" y="404"/>
                    </a:lnTo>
                    <a:lnTo>
                      <a:pt x="5903" y="404"/>
                    </a:lnTo>
                    <a:lnTo>
                      <a:pt x="59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57"/>
              <p:cNvSpPr/>
              <p:nvPr/>
            </p:nvSpPr>
            <p:spPr>
              <a:xfrm>
                <a:off x="6386379" y="3070415"/>
                <a:ext cx="220879" cy="16399"/>
              </a:xfrm>
              <a:custGeom>
                <a:rect b="b" l="l" r="r" t="t"/>
                <a:pathLst>
                  <a:path extrusionOk="0" h="441" w="5940">
                    <a:moveTo>
                      <a:pt x="1" y="1"/>
                    </a:moveTo>
                    <a:lnTo>
                      <a:pt x="1" y="441"/>
                    </a:lnTo>
                    <a:lnTo>
                      <a:pt x="5940" y="441"/>
                    </a:lnTo>
                    <a:lnTo>
                      <a:pt x="59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57"/>
              <p:cNvSpPr/>
              <p:nvPr/>
            </p:nvSpPr>
            <p:spPr>
              <a:xfrm>
                <a:off x="6364588" y="3189038"/>
                <a:ext cx="268587" cy="151343"/>
              </a:xfrm>
              <a:custGeom>
                <a:rect b="b" l="l" r="r" t="t"/>
                <a:pathLst>
                  <a:path extrusionOk="0" h="4070" w="7223">
                    <a:moveTo>
                      <a:pt x="733" y="0"/>
                    </a:moveTo>
                    <a:cubicBezTo>
                      <a:pt x="330" y="0"/>
                      <a:pt x="0" y="367"/>
                      <a:pt x="0" y="770"/>
                    </a:cubicBezTo>
                    <a:lnTo>
                      <a:pt x="0" y="3336"/>
                    </a:lnTo>
                    <a:cubicBezTo>
                      <a:pt x="0" y="3740"/>
                      <a:pt x="330" y="4070"/>
                      <a:pt x="733" y="4070"/>
                    </a:cubicBezTo>
                    <a:lnTo>
                      <a:pt x="6452" y="4070"/>
                    </a:lnTo>
                    <a:cubicBezTo>
                      <a:pt x="6892" y="4070"/>
                      <a:pt x="7222" y="3740"/>
                      <a:pt x="7222" y="3336"/>
                    </a:cubicBezTo>
                    <a:lnTo>
                      <a:pt x="7222" y="770"/>
                    </a:lnTo>
                    <a:cubicBezTo>
                      <a:pt x="7222" y="367"/>
                      <a:pt x="6892" y="0"/>
                      <a:pt x="64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57"/>
              <p:cNvSpPr/>
              <p:nvPr/>
            </p:nvSpPr>
            <p:spPr>
              <a:xfrm>
                <a:off x="6391846" y="3217672"/>
                <a:ext cx="212698" cy="95454"/>
              </a:xfrm>
              <a:custGeom>
                <a:rect b="b" l="l" r="r" t="t"/>
                <a:pathLst>
                  <a:path extrusionOk="0" h="2567" w="5720">
                    <a:moveTo>
                      <a:pt x="0" y="0"/>
                    </a:moveTo>
                    <a:lnTo>
                      <a:pt x="0" y="2566"/>
                    </a:lnTo>
                    <a:lnTo>
                      <a:pt x="5719" y="2566"/>
                    </a:lnTo>
                    <a:lnTo>
                      <a:pt x="5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57"/>
              <p:cNvSpPr/>
              <p:nvPr/>
            </p:nvSpPr>
            <p:spPr>
              <a:xfrm>
                <a:off x="6330489" y="3483477"/>
                <a:ext cx="332657" cy="80468"/>
              </a:xfrm>
              <a:custGeom>
                <a:rect b="b" l="l" r="r" t="t"/>
                <a:pathLst>
                  <a:path extrusionOk="0" h="2164" w="8946">
                    <a:moveTo>
                      <a:pt x="734" y="1"/>
                    </a:moveTo>
                    <a:cubicBezTo>
                      <a:pt x="331" y="1"/>
                      <a:pt x="1" y="331"/>
                      <a:pt x="1" y="734"/>
                    </a:cubicBezTo>
                    <a:lnTo>
                      <a:pt x="1" y="1394"/>
                    </a:lnTo>
                    <a:cubicBezTo>
                      <a:pt x="1" y="1834"/>
                      <a:pt x="331" y="2164"/>
                      <a:pt x="734" y="2164"/>
                    </a:cubicBezTo>
                    <a:lnTo>
                      <a:pt x="8213" y="2164"/>
                    </a:lnTo>
                    <a:cubicBezTo>
                      <a:pt x="8616" y="2164"/>
                      <a:pt x="8946" y="1834"/>
                      <a:pt x="8946" y="1394"/>
                    </a:cubicBezTo>
                    <a:lnTo>
                      <a:pt x="8946" y="734"/>
                    </a:lnTo>
                    <a:cubicBezTo>
                      <a:pt x="8946" y="331"/>
                      <a:pt x="8616" y="1"/>
                      <a:pt x="8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57"/>
              <p:cNvSpPr/>
              <p:nvPr/>
            </p:nvSpPr>
            <p:spPr>
              <a:xfrm>
                <a:off x="6496822" y="962862"/>
                <a:ext cx="37" cy="2560150"/>
              </a:xfrm>
              <a:custGeom>
                <a:rect b="b" l="l" r="r" t="t"/>
                <a:pathLst>
                  <a:path extrusionOk="0" fill="none" h="68849" w="1">
                    <a:moveTo>
                      <a:pt x="0" y="0"/>
                    </a:moveTo>
                    <a:lnTo>
                      <a:pt x="0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57"/>
              <p:cNvSpPr/>
              <p:nvPr/>
            </p:nvSpPr>
            <p:spPr>
              <a:xfrm>
                <a:off x="6449112" y="962862"/>
                <a:ext cx="13647" cy="2560150"/>
              </a:xfrm>
              <a:custGeom>
                <a:rect b="b" l="l" r="r" t="t"/>
                <a:pathLst>
                  <a:path extrusionOk="0" fill="none" h="68849" w="367">
                    <a:moveTo>
                      <a:pt x="367" y="0"/>
                    </a:moveTo>
                    <a:lnTo>
                      <a:pt x="0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57"/>
              <p:cNvSpPr/>
              <p:nvPr/>
            </p:nvSpPr>
            <p:spPr>
              <a:xfrm>
                <a:off x="6397312" y="962862"/>
                <a:ext cx="35474" cy="2560150"/>
              </a:xfrm>
              <a:custGeom>
                <a:rect b="b" l="l" r="r" t="t"/>
                <a:pathLst>
                  <a:path extrusionOk="0" fill="none" h="68849" w="954">
                    <a:moveTo>
                      <a:pt x="953" y="0"/>
                    </a:moveTo>
                    <a:lnTo>
                      <a:pt x="0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57"/>
              <p:cNvSpPr/>
              <p:nvPr/>
            </p:nvSpPr>
            <p:spPr>
              <a:xfrm>
                <a:off x="6530884" y="962862"/>
                <a:ext cx="13684" cy="2560150"/>
              </a:xfrm>
              <a:custGeom>
                <a:rect b="b" l="l" r="r" t="t"/>
                <a:pathLst>
                  <a:path extrusionOk="0" fill="none" h="68849" w="368">
                    <a:moveTo>
                      <a:pt x="1" y="0"/>
                    </a:moveTo>
                    <a:lnTo>
                      <a:pt x="367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57"/>
              <p:cNvSpPr/>
              <p:nvPr/>
            </p:nvSpPr>
            <p:spPr>
              <a:xfrm>
                <a:off x="6560893" y="962862"/>
                <a:ext cx="35474" cy="2560150"/>
              </a:xfrm>
              <a:custGeom>
                <a:rect b="b" l="l" r="r" t="t"/>
                <a:pathLst>
                  <a:path extrusionOk="0" fill="none" h="68849" w="954">
                    <a:moveTo>
                      <a:pt x="0" y="0"/>
                    </a:moveTo>
                    <a:lnTo>
                      <a:pt x="953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57"/>
              <p:cNvSpPr/>
              <p:nvPr/>
            </p:nvSpPr>
            <p:spPr>
              <a:xfrm>
                <a:off x="6297765" y="758377"/>
                <a:ext cx="396727" cy="568484"/>
              </a:xfrm>
              <a:custGeom>
                <a:rect b="b" l="l" r="r" t="t"/>
                <a:pathLst>
                  <a:path extrusionOk="0" h="15288" w="10669">
                    <a:moveTo>
                      <a:pt x="5353" y="0"/>
                    </a:moveTo>
                    <a:cubicBezTo>
                      <a:pt x="2604" y="0"/>
                      <a:pt x="1" y="8908"/>
                      <a:pt x="404" y="11621"/>
                    </a:cubicBezTo>
                    <a:cubicBezTo>
                      <a:pt x="807" y="14298"/>
                      <a:pt x="3630" y="15287"/>
                      <a:pt x="5353" y="15287"/>
                    </a:cubicBezTo>
                    <a:cubicBezTo>
                      <a:pt x="7040" y="15287"/>
                      <a:pt x="9899" y="14298"/>
                      <a:pt x="10302" y="11621"/>
                    </a:cubicBezTo>
                    <a:cubicBezTo>
                      <a:pt x="10669" y="8908"/>
                      <a:pt x="8103" y="0"/>
                      <a:pt x="53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57"/>
              <p:cNvSpPr/>
              <p:nvPr/>
            </p:nvSpPr>
            <p:spPr>
              <a:xfrm>
                <a:off x="6315503" y="1006482"/>
                <a:ext cx="370846" cy="320386"/>
              </a:xfrm>
              <a:custGeom>
                <a:rect b="b" l="l" r="r" t="t"/>
                <a:pathLst>
                  <a:path extrusionOk="0" h="8616" w="9973">
                    <a:moveTo>
                      <a:pt x="9129" y="0"/>
                    </a:moveTo>
                    <a:cubicBezTo>
                      <a:pt x="8762" y="1503"/>
                      <a:pt x="7919" y="2896"/>
                      <a:pt x="6746" y="3960"/>
                    </a:cubicBezTo>
                    <a:cubicBezTo>
                      <a:pt x="5583" y="5075"/>
                      <a:pt x="4051" y="5653"/>
                      <a:pt x="2498" y="5653"/>
                    </a:cubicBezTo>
                    <a:cubicBezTo>
                      <a:pt x="1653" y="5653"/>
                      <a:pt x="802" y="5482"/>
                      <a:pt x="0" y="5133"/>
                    </a:cubicBezTo>
                    <a:lnTo>
                      <a:pt x="0" y="5133"/>
                    </a:lnTo>
                    <a:cubicBezTo>
                      <a:pt x="477" y="7662"/>
                      <a:pt x="3227" y="8615"/>
                      <a:pt x="4876" y="8615"/>
                    </a:cubicBezTo>
                    <a:cubicBezTo>
                      <a:pt x="6526" y="8615"/>
                      <a:pt x="9422" y="7626"/>
                      <a:pt x="9825" y="4949"/>
                    </a:cubicBezTo>
                    <a:cubicBezTo>
                      <a:pt x="9972" y="3923"/>
                      <a:pt x="9679" y="1980"/>
                      <a:pt x="9129" y="0"/>
                    </a:cubicBezTo>
                    <a:close/>
                  </a:path>
                </a:pathLst>
              </a:custGeom>
              <a:solidFill>
                <a:srgbClr val="2F1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57"/>
              <p:cNvSpPr/>
              <p:nvPr/>
            </p:nvSpPr>
            <p:spPr>
              <a:xfrm>
                <a:off x="6284155" y="890610"/>
                <a:ext cx="119996" cy="24542"/>
              </a:xfrm>
              <a:custGeom>
                <a:rect b="b" l="l" r="r" t="t"/>
                <a:pathLst>
                  <a:path extrusionOk="0" h="660" w="3227">
                    <a:moveTo>
                      <a:pt x="0" y="0"/>
                    </a:moveTo>
                    <a:lnTo>
                      <a:pt x="3226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57"/>
              <p:cNvSpPr/>
              <p:nvPr/>
            </p:nvSpPr>
            <p:spPr>
              <a:xfrm>
                <a:off x="6267793" y="876256"/>
                <a:ext cx="151343" cy="53918"/>
              </a:xfrm>
              <a:custGeom>
                <a:rect b="b" l="l" r="r" t="t"/>
                <a:pathLst>
                  <a:path extrusionOk="0" h="1450" w="4070">
                    <a:moveTo>
                      <a:pt x="376" y="0"/>
                    </a:moveTo>
                    <a:cubicBezTo>
                      <a:pt x="220" y="0"/>
                      <a:pt x="67" y="126"/>
                      <a:pt x="37" y="276"/>
                    </a:cubicBezTo>
                    <a:cubicBezTo>
                      <a:pt x="0" y="496"/>
                      <a:pt x="110" y="716"/>
                      <a:pt x="330" y="753"/>
                    </a:cubicBezTo>
                    <a:lnTo>
                      <a:pt x="3593" y="1449"/>
                    </a:lnTo>
                    <a:lnTo>
                      <a:pt x="3666" y="1449"/>
                    </a:lnTo>
                    <a:cubicBezTo>
                      <a:pt x="3850" y="1413"/>
                      <a:pt x="3960" y="1303"/>
                      <a:pt x="3996" y="1156"/>
                    </a:cubicBezTo>
                    <a:cubicBezTo>
                      <a:pt x="4070" y="936"/>
                      <a:pt x="3923" y="716"/>
                      <a:pt x="3740" y="679"/>
                    </a:cubicBezTo>
                    <a:lnTo>
                      <a:pt x="477" y="19"/>
                    </a:lnTo>
                    <a:cubicBezTo>
                      <a:pt x="444" y="6"/>
                      <a:pt x="410" y="0"/>
                      <a:pt x="3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57"/>
              <p:cNvSpPr/>
              <p:nvPr/>
            </p:nvSpPr>
            <p:spPr>
              <a:xfrm>
                <a:off x="6243251" y="859634"/>
                <a:ext cx="75114" cy="61839"/>
              </a:xfrm>
              <a:custGeom>
                <a:rect b="b" l="l" r="r" t="t"/>
                <a:pathLst>
                  <a:path extrusionOk="0" h="1663" w="2020">
                    <a:moveTo>
                      <a:pt x="1076" y="0"/>
                    </a:moveTo>
                    <a:cubicBezTo>
                      <a:pt x="925" y="0"/>
                      <a:pt x="769" y="42"/>
                      <a:pt x="624" y="137"/>
                    </a:cubicBezTo>
                    <a:cubicBezTo>
                      <a:pt x="0" y="540"/>
                      <a:pt x="184" y="1493"/>
                      <a:pt x="917" y="1640"/>
                    </a:cubicBezTo>
                    <a:cubicBezTo>
                      <a:pt x="980" y="1655"/>
                      <a:pt x="1043" y="1663"/>
                      <a:pt x="1105" y="1663"/>
                    </a:cubicBezTo>
                    <a:cubicBezTo>
                      <a:pt x="1476" y="1663"/>
                      <a:pt x="1813" y="1393"/>
                      <a:pt x="1907" y="1016"/>
                    </a:cubicBezTo>
                    <a:cubicBezTo>
                      <a:pt x="2019" y="454"/>
                      <a:pt x="1572" y="0"/>
                      <a:pt x="1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57"/>
              <p:cNvSpPr/>
              <p:nvPr/>
            </p:nvSpPr>
            <p:spPr>
              <a:xfrm>
                <a:off x="6256898" y="1014663"/>
                <a:ext cx="121335" cy="24579"/>
              </a:xfrm>
              <a:custGeom>
                <a:rect b="b" l="l" r="r" t="t"/>
                <a:pathLst>
                  <a:path extrusionOk="0" h="661" w="3263">
                    <a:moveTo>
                      <a:pt x="0" y="0"/>
                    </a:moveTo>
                    <a:lnTo>
                      <a:pt x="3263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57"/>
              <p:cNvSpPr/>
              <p:nvPr/>
            </p:nvSpPr>
            <p:spPr>
              <a:xfrm>
                <a:off x="6237673" y="1000606"/>
                <a:ext cx="159672" cy="53621"/>
              </a:xfrm>
              <a:custGeom>
                <a:rect b="b" l="l" r="r" t="t"/>
                <a:pathLst>
                  <a:path extrusionOk="0" h="1442" w="4294">
                    <a:moveTo>
                      <a:pt x="526" y="0"/>
                    </a:moveTo>
                    <a:cubicBezTo>
                      <a:pt x="96" y="0"/>
                      <a:pt x="0" y="642"/>
                      <a:pt x="444" y="745"/>
                    </a:cubicBezTo>
                    <a:lnTo>
                      <a:pt x="3707" y="1405"/>
                    </a:lnTo>
                    <a:lnTo>
                      <a:pt x="3780" y="1405"/>
                    </a:lnTo>
                    <a:lnTo>
                      <a:pt x="3780" y="1441"/>
                    </a:lnTo>
                    <a:cubicBezTo>
                      <a:pt x="4220" y="1405"/>
                      <a:pt x="4293" y="781"/>
                      <a:pt x="3853" y="708"/>
                    </a:cubicBezTo>
                    <a:lnTo>
                      <a:pt x="627" y="12"/>
                    </a:lnTo>
                    <a:cubicBezTo>
                      <a:pt x="591" y="4"/>
                      <a:pt x="558" y="0"/>
                      <a:pt x="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57"/>
              <p:cNvSpPr/>
              <p:nvPr/>
            </p:nvSpPr>
            <p:spPr>
              <a:xfrm>
                <a:off x="6217332" y="983649"/>
                <a:ext cx="75114" cy="61876"/>
              </a:xfrm>
              <a:custGeom>
                <a:rect b="b" l="l" r="r" t="t"/>
                <a:pathLst>
                  <a:path extrusionOk="0" h="1664" w="2020">
                    <a:moveTo>
                      <a:pt x="1079" y="1"/>
                    </a:moveTo>
                    <a:cubicBezTo>
                      <a:pt x="927" y="1"/>
                      <a:pt x="771" y="43"/>
                      <a:pt x="624" y="138"/>
                    </a:cubicBezTo>
                    <a:cubicBezTo>
                      <a:pt x="1" y="541"/>
                      <a:pt x="184" y="1494"/>
                      <a:pt x="917" y="1641"/>
                    </a:cubicBezTo>
                    <a:cubicBezTo>
                      <a:pt x="980" y="1656"/>
                      <a:pt x="1042" y="1664"/>
                      <a:pt x="1104" y="1664"/>
                    </a:cubicBezTo>
                    <a:cubicBezTo>
                      <a:pt x="1476" y="1664"/>
                      <a:pt x="1813" y="1390"/>
                      <a:pt x="1907" y="981"/>
                    </a:cubicBezTo>
                    <a:cubicBezTo>
                      <a:pt x="2019" y="448"/>
                      <a:pt x="1574" y="1"/>
                      <a:pt x="10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57"/>
              <p:cNvSpPr/>
              <p:nvPr/>
            </p:nvSpPr>
            <p:spPr>
              <a:xfrm>
                <a:off x="6230979" y="1123692"/>
                <a:ext cx="119996" cy="24579"/>
              </a:xfrm>
              <a:custGeom>
                <a:rect b="b" l="l" r="r" t="t"/>
                <a:pathLst>
                  <a:path extrusionOk="0" h="661" w="3227">
                    <a:moveTo>
                      <a:pt x="1" y="1"/>
                    </a:moveTo>
                    <a:lnTo>
                      <a:pt x="3227" y="6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57"/>
              <p:cNvSpPr/>
              <p:nvPr/>
            </p:nvSpPr>
            <p:spPr>
              <a:xfrm>
                <a:off x="6209486" y="1109412"/>
                <a:ext cx="160565" cy="52505"/>
              </a:xfrm>
              <a:custGeom>
                <a:rect b="b" l="l" r="r" t="t"/>
                <a:pathLst>
                  <a:path extrusionOk="0" h="1412" w="4318">
                    <a:moveTo>
                      <a:pt x="531" y="1"/>
                    </a:moveTo>
                    <a:cubicBezTo>
                      <a:pt x="113" y="1"/>
                      <a:pt x="1" y="684"/>
                      <a:pt x="505" y="752"/>
                    </a:cubicBezTo>
                    <a:lnTo>
                      <a:pt x="3731" y="1411"/>
                    </a:lnTo>
                    <a:lnTo>
                      <a:pt x="3805" y="1411"/>
                    </a:lnTo>
                    <a:cubicBezTo>
                      <a:pt x="4245" y="1411"/>
                      <a:pt x="4318" y="788"/>
                      <a:pt x="3878" y="678"/>
                    </a:cubicBezTo>
                    <a:lnTo>
                      <a:pt x="652" y="18"/>
                    </a:lnTo>
                    <a:cubicBezTo>
                      <a:pt x="609" y="6"/>
                      <a:pt x="569" y="1"/>
                      <a:pt x="5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57"/>
              <p:cNvSpPr/>
              <p:nvPr/>
            </p:nvSpPr>
            <p:spPr>
              <a:xfrm>
                <a:off x="6190075" y="1091972"/>
                <a:ext cx="75039" cy="62620"/>
              </a:xfrm>
              <a:custGeom>
                <a:rect b="b" l="l" r="r" t="t"/>
                <a:pathLst>
                  <a:path extrusionOk="0" h="1684" w="2018">
                    <a:moveTo>
                      <a:pt x="1102" y="0"/>
                    </a:moveTo>
                    <a:cubicBezTo>
                      <a:pt x="943" y="0"/>
                      <a:pt x="778" y="49"/>
                      <a:pt x="624" y="157"/>
                    </a:cubicBezTo>
                    <a:cubicBezTo>
                      <a:pt x="1" y="561"/>
                      <a:pt x="184" y="1514"/>
                      <a:pt x="917" y="1661"/>
                    </a:cubicBezTo>
                    <a:cubicBezTo>
                      <a:pt x="980" y="1676"/>
                      <a:pt x="1042" y="1684"/>
                      <a:pt x="1104" y="1684"/>
                    </a:cubicBezTo>
                    <a:cubicBezTo>
                      <a:pt x="1475" y="1684"/>
                      <a:pt x="1813" y="1410"/>
                      <a:pt x="1907" y="1001"/>
                    </a:cubicBezTo>
                    <a:cubicBezTo>
                      <a:pt x="2017" y="449"/>
                      <a:pt x="1588" y="0"/>
                      <a:pt x="1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57"/>
              <p:cNvSpPr/>
              <p:nvPr/>
            </p:nvSpPr>
            <p:spPr>
              <a:xfrm>
                <a:off x="6589526" y="890610"/>
                <a:ext cx="119996" cy="24542"/>
              </a:xfrm>
              <a:custGeom>
                <a:rect b="b" l="l" r="r" t="t"/>
                <a:pathLst>
                  <a:path extrusionOk="0" h="660" w="3227">
                    <a:moveTo>
                      <a:pt x="3226" y="0"/>
                    </a:moveTo>
                    <a:lnTo>
                      <a:pt x="0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57"/>
              <p:cNvSpPr/>
              <p:nvPr/>
            </p:nvSpPr>
            <p:spPr>
              <a:xfrm>
                <a:off x="6573165" y="876256"/>
                <a:ext cx="152719" cy="53918"/>
              </a:xfrm>
              <a:custGeom>
                <a:rect b="b" l="l" r="r" t="t"/>
                <a:pathLst>
                  <a:path extrusionOk="0" h="1450" w="4107">
                    <a:moveTo>
                      <a:pt x="3708" y="0"/>
                    </a:moveTo>
                    <a:cubicBezTo>
                      <a:pt x="3671" y="0"/>
                      <a:pt x="3633" y="6"/>
                      <a:pt x="3593" y="19"/>
                    </a:cubicBezTo>
                    <a:lnTo>
                      <a:pt x="367" y="679"/>
                    </a:lnTo>
                    <a:cubicBezTo>
                      <a:pt x="147" y="716"/>
                      <a:pt x="0" y="936"/>
                      <a:pt x="74" y="1156"/>
                    </a:cubicBezTo>
                    <a:cubicBezTo>
                      <a:pt x="110" y="1303"/>
                      <a:pt x="257" y="1449"/>
                      <a:pt x="440" y="1449"/>
                    </a:cubicBezTo>
                    <a:cubicBezTo>
                      <a:pt x="477" y="1449"/>
                      <a:pt x="477" y="1449"/>
                      <a:pt x="513" y="1413"/>
                    </a:cubicBezTo>
                    <a:lnTo>
                      <a:pt x="3776" y="753"/>
                    </a:lnTo>
                    <a:cubicBezTo>
                      <a:pt x="3960" y="716"/>
                      <a:pt x="4106" y="496"/>
                      <a:pt x="4070" y="276"/>
                    </a:cubicBezTo>
                    <a:cubicBezTo>
                      <a:pt x="4009" y="126"/>
                      <a:pt x="3875" y="0"/>
                      <a:pt x="3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57"/>
              <p:cNvSpPr/>
              <p:nvPr/>
            </p:nvSpPr>
            <p:spPr>
              <a:xfrm>
                <a:off x="6675389" y="859671"/>
                <a:ext cx="73589" cy="62731"/>
              </a:xfrm>
              <a:custGeom>
                <a:rect b="b" l="l" r="r" t="t"/>
                <a:pathLst>
                  <a:path extrusionOk="0" h="1687" w="1979">
                    <a:moveTo>
                      <a:pt x="964" y="0"/>
                    </a:moveTo>
                    <a:cubicBezTo>
                      <a:pt x="901" y="0"/>
                      <a:pt x="837" y="8"/>
                      <a:pt x="771" y="26"/>
                    </a:cubicBezTo>
                    <a:cubicBezTo>
                      <a:pt x="294" y="99"/>
                      <a:pt x="1" y="539"/>
                      <a:pt x="111" y="1015"/>
                    </a:cubicBezTo>
                    <a:cubicBezTo>
                      <a:pt x="197" y="1445"/>
                      <a:pt x="560" y="1686"/>
                      <a:pt x="927" y="1686"/>
                    </a:cubicBezTo>
                    <a:cubicBezTo>
                      <a:pt x="1186" y="1686"/>
                      <a:pt x="1447" y="1566"/>
                      <a:pt x="1614" y="1309"/>
                    </a:cubicBezTo>
                    <a:cubicBezTo>
                      <a:pt x="1979" y="744"/>
                      <a:pt x="1563" y="0"/>
                      <a:pt x="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57"/>
              <p:cNvSpPr/>
              <p:nvPr/>
            </p:nvSpPr>
            <p:spPr>
              <a:xfrm>
                <a:off x="6615408" y="1014663"/>
                <a:ext cx="119996" cy="24579"/>
              </a:xfrm>
              <a:custGeom>
                <a:rect b="b" l="l" r="r" t="t"/>
                <a:pathLst>
                  <a:path extrusionOk="0" h="661" w="3227">
                    <a:moveTo>
                      <a:pt x="3227" y="0"/>
                    </a:moveTo>
                    <a:lnTo>
                      <a:pt x="1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57"/>
              <p:cNvSpPr/>
              <p:nvPr/>
            </p:nvSpPr>
            <p:spPr>
              <a:xfrm>
                <a:off x="6596331" y="1000606"/>
                <a:ext cx="158297" cy="52245"/>
              </a:xfrm>
              <a:custGeom>
                <a:rect b="b" l="l" r="r" t="t"/>
                <a:pathLst>
                  <a:path extrusionOk="0" h="1405" w="4257">
                    <a:moveTo>
                      <a:pt x="3761" y="0"/>
                    </a:moveTo>
                    <a:cubicBezTo>
                      <a:pt x="3731" y="0"/>
                      <a:pt x="3700" y="4"/>
                      <a:pt x="3666" y="12"/>
                    </a:cubicBezTo>
                    <a:lnTo>
                      <a:pt x="440" y="671"/>
                    </a:lnTo>
                    <a:cubicBezTo>
                      <a:pt x="0" y="781"/>
                      <a:pt x="74" y="1405"/>
                      <a:pt x="514" y="1405"/>
                    </a:cubicBezTo>
                    <a:lnTo>
                      <a:pt x="587" y="1405"/>
                    </a:lnTo>
                    <a:lnTo>
                      <a:pt x="3813" y="745"/>
                    </a:lnTo>
                    <a:cubicBezTo>
                      <a:pt x="4257" y="642"/>
                      <a:pt x="4160" y="0"/>
                      <a:pt x="3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57"/>
              <p:cNvSpPr/>
              <p:nvPr/>
            </p:nvSpPr>
            <p:spPr>
              <a:xfrm>
                <a:off x="6701307" y="983687"/>
                <a:ext cx="73515" cy="61504"/>
              </a:xfrm>
              <a:custGeom>
                <a:rect b="b" l="l" r="r" t="t"/>
                <a:pathLst>
                  <a:path extrusionOk="0" h="1654" w="1977">
                    <a:moveTo>
                      <a:pt x="971" y="0"/>
                    </a:moveTo>
                    <a:cubicBezTo>
                      <a:pt x="906" y="0"/>
                      <a:pt x="839" y="9"/>
                      <a:pt x="770" y="27"/>
                    </a:cubicBezTo>
                    <a:cubicBezTo>
                      <a:pt x="294" y="100"/>
                      <a:pt x="0" y="540"/>
                      <a:pt x="110" y="1016"/>
                    </a:cubicBezTo>
                    <a:cubicBezTo>
                      <a:pt x="196" y="1422"/>
                      <a:pt x="554" y="1653"/>
                      <a:pt x="918" y="1653"/>
                    </a:cubicBezTo>
                    <a:cubicBezTo>
                      <a:pt x="1180" y="1653"/>
                      <a:pt x="1445" y="1534"/>
                      <a:pt x="1613" y="1273"/>
                    </a:cubicBezTo>
                    <a:cubicBezTo>
                      <a:pt x="1977" y="711"/>
                      <a:pt x="1566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57"/>
              <p:cNvSpPr/>
              <p:nvPr/>
            </p:nvSpPr>
            <p:spPr>
              <a:xfrm>
                <a:off x="6642665" y="1123692"/>
                <a:ext cx="119996" cy="24579"/>
              </a:xfrm>
              <a:custGeom>
                <a:rect b="b" l="l" r="r" t="t"/>
                <a:pathLst>
                  <a:path extrusionOk="0" h="661" w="3227">
                    <a:moveTo>
                      <a:pt x="3227" y="1"/>
                    </a:moveTo>
                    <a:lnTo>
                      <a:pt x="1" y="6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57"/>
              <p:cNvSpPr/>
              <p:nvPr/>
            </p:nvSpPr>
            <p:spPr>
              <a:xfrm>
                <a:off x="6623589" y="1109412"/>
                <a:ext cx="160565" cy="52505"/>
              </a:xfrm>
              <a:custGeom>
                <a:rect b="b" l="l" r="r" t="t"/>
                <a:pathLst>
                  <a:path extrusionOk="0" h="1412" w="4318">
                    <a:moveTo>
                      <a:pt x="3787" y="1"/>
                    </a:moveTo>
                    <a:cubicBezTo>
                      <a:pt x="3750" y="1"/>
                      <a:pt x="3709" y="6"/>
                      <a:pt x="3667" y="18"/>
                    </a:cubicBezTo>
                    <a:lnTo>
                      <a:pt x="441" y="678"/>
                    </a:lnTo>
                    <a:cubicBezTo>
                      <a:pt x="1" y="788"/>
                      <a:pt x="74" y="1411"/>
                      <a:pt x="514" y="1411"/>
                    </a:cubicBezTo>
                    <a:lnTo>
                      <a:pt x="587" y="1411"/>
                    </a:lnTo>
                    <a:lnTo>
                      <a:pt x="3813" y="752"/>
                    </a:lnTo>
                    <a:cubicBezTo>
                      <a:pt x="4318" y="684"/>
                      <a:pt x="4205" y="1"/>
                      <a:pt x="3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57"/>
              <p:cNvSpPr/>
              <p:nvPr/>
            </p:nvSpPr>
            <p:spPr>
              <a:xfrm>
                <a:off x="6728565" y="1091712"/>
                <a:ext cx="73812" cy="62434"/>
              </a:xfrm>
              <a:custGeom>
                <a:rect b="b" l="l" r="r" t="t"/>
                <a:pathLst>
                  <a:path extrusionOk="0" h="1679" w="1985">
                    <a:moveTo>
                      <a:pt x="907" y="0"/>
                    </a:moveTo>
                    <a:cubicBezTo>
                      <a:pt x="851" y="0"/>
                      <a:pt x="793" y="6"/>
                      <a:pt x="734" y="18"/>
                    </a:cubicBezTo>
                    <a:cubicBezTo>
                      <a:pt x="294" y="128"/>
                      <a:pt x="1" y="568"/>
                      <a:pt x="110" y="1008"/>
                    </a:cubicBezTo>
                    <a:cubicBezTo>
                      <a:pt x="196" y="1438"/>
                      <a:pt x="560" y="1678"/>
                      <a:pt x="927" y="1678"/>
                    </a:cubicBezTo>
                    <a:cubicBezTo>
                      <a:pt x="1186" y="1678"/>
                      <a:pt x="1447" y="1559"/>
                      <a:pt x="1614" y="1301"/>
                    </a:cubicBezTo>
                    <a:cubicBezTo>
                      <a:pt x="1984" y="728"/>
                      <a:pt x="1550" y="0"/>
                      <a:pt x="9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57"/>
              <p:cNvSpPr/>
              <p:nvPr/>
            </p:nvSpPr>
            <p:spPr>
              <a:xfrm>
                <a:off x="5807022" y="3923499"/>
                <a:ext cx="185665" cy="152347"/>
              </a:xfrm>
              <a:custGeom>
                <a:rect b="b" l="l" r="r" t="t"/>
                <a:pathLst>
                  <a:path extrusionOk="0" h="4097" w="4993">
                    <a:moveTo>
                      <a:pt x="2514" y="0"/>
                    </a:moveTo>
                    <a:cubicBezTo>
                      <a:pt x="2225" y="0"/>
                      <a:pt x="1931" y="62"/>
                      <a:pt x="1650" y="192"/>
                    </a:cubicBezTo>
                    <a:cubicBezTo>
                      <a:pt x="0" y="962"/>
                      <a:pt x="74" y="3309"/>
                      <a:pt x="1797" y="3968"/>
                    </a:cubicBezTo>
                    <a:cubicBezTo>
                      <a:pt x="2035" y="4056"/>
                      <a:pt x="2271" y="4097"/>
                      <a:pt x="2500" y="4097"/>
                    </a:cubicBezTo>
                    <a:cubicBezTo>
                      <a:pt x="3892" y="4097"/>
                      <a:pt x="4992" y="2599"/>
                      <a:pt x="4363" y="1182"/>
                    </a:cubicBezTo>
                    <a:cubicBezTo>
                      <a:pt x="4017" y="437"/>
                      <a:pt x="3283" y="0"/>
                      <a:pt x="2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57"/>
              <p:cNvSpPr/>
              <p:nvPr/>
            </p:nvSpPr>
            <p:spPr>
              <a:xfrm>
                <a:off x="5842460" y="3952281"/>
                <a:ext cx="116054" cy="94710"/>
              </a:xfrm>
              <a:custGeom>
                <a:rect b="b" l="l" r="r" t="t"/>
                <a:pathLst>
                  <a:path extrusionOk="0" h="2547" w="3121">
                    <a:moveTo>
                      <a:pt x="1542" y="1"/>
                    </a:moveTo>
                    <a:cubicBezTo>
                      <a:pt x="1368" y="1"/>
                      <a:pt x="1192" y="37"/>
                      <a:pt x="1027" y="115"/>
                    </a:cubicBezTo>
                    <a:cubicBezTo>
                      <a:pt x="0" y="592"/>
                      <a:pt x="37" y="2058"/>
                      <a:pt x="1100" y="2461"/>
                    </a:cubicBezTo>
                    <a:cubicBezTo>
                      <a:pt x="1255" y="2520"/>
                      <a:pt x="1408" y="2547"/>
                      <a:pt x="1557" y="2547"/>
                    </a:cubicBezTo>
                    <a:cubicBezTo>
                      <a:pt x="2430" y="2547"/>
                      <a:pt x="3121" y="1616"/>
                      <a:pt x="2713" y="738"/>
                    </a:cubicBezTo>
                    <a:cubicBezTo>
                      <a:pt x="2498" y="280"/>
                      <a:pt x="2025" y="1"/>
                      <a:pt x="1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57"/>
              <p:cNvSpPr/>
              <p:nvPr/>
            </p:nvSpPr>
            <p:spPr>
              <a:xfrm>
                <a:off x="5873808" y="3705366"/>
                <a:ext cx="185665" cy="152384"/>
              </a:xfrm>
              <a:custGeom>
                <a:rect b="b" l="l" r="r" t="t"/>
                <a:pathLst>
                  <a:path extrusionOk="0" h="4098" w="4993">
                    <a:moveTo>
                      <a:pt x="2515" y="1"/>
                    </a:moveTo>
                    <a:cubicBezTo>
                      <a:pt x="2225" y="1"/>
                      <a:pt x="1931" y="62"/>
                      <a:pt x="1650" y="193"/>
                    </a:cubicBezTo>
                    <a:cubicBezTo>
                      <a:pt x="1" y="963"/>
                      <a:pt x="74" y="3309"/>
                      <a:pt x="1797" y="3969"/>
                    </a:cubicBezTo>
                    <a:cubicBezTo>
                      <a:pt x="2035" y="4057"/>
                      <a:pt x="2272" y="4097"/>
                      <a:pt x="2500" y="4097"/>
                    </a:cubicBezTo>
                    <a:cubicBezTo>
                      <a:pt x="3892" y="4097"/>
                      <a:pt x="4993" y="2599"/>
                      <a:pt x="4363" y="1183"/>
                    </a:cubicBezTo>
                    <a:cubicBezTo>
                      <a:pt x="4017" y="437"/>
                      <a:pt x="3284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57"/>
              <p:cNvSpPr/>
              <p:nvPr/>
            </p:nvSpPr>
            <p:spPr>
              <a:xfrm>
                <a:off x="5907907" y="3734185"/>
                <a:ext cx="116054" cy="94710"/>
              </a:xfrm>
              <a:custGeom>
                <a:rect b="b" l="l" r="r" t="t"/>
                <a:pathLst>
                  <a:path extrusionOk="0" h="2547" w="3121">
                    <a:moveTo>
                      <a:pt x="1558" y="0"/>
                    </a:moveTo>
                    <a:cubicBezTo>
                      <a:pt x="1382" y="0"/>
                      <a:pt x="1202" y="37"/>
                      <a:pt x="1027" y="114"/>
                    </a:cubicBezTo>
                    <a:cubicBezTo>
                      <a:pt x="0" y="591"/>
                      <a:pt x="73" y="2057"/>
                      <a:pt x="1137" y="2461"/>
                    </a:cubicBezTo>
                    <a:cubicBezTo>
                      <a:pt x="1291" y="2519"/>
                      <a:pt x="1444" y="2546"/>
                      <a:pt x="1591" y="2546"/>
                    </a:cubicBezTo>
                    <a:cubicBezTo>
                      <a:pt x="2456" y="2546"/>
                      <a:pt x="3120" y="1615"/>
                      <a:pt x="2713" y="738"/>
                    </a:cubicBezTo>
                    <a:cubicBezTo>
                      <a:pt x="2497" y="280"/>
                      <a:pt x="2045" y="0"/>
                      <a:pt x="15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57"/>
              <p:cNvSpPr/>
              <p:nvPr/>
            </p:nvSpPr>
            <p:spPr>
              <a:xfrm>
                <a:off x="5932413" y="3476598"/>
                <a:ext cx="186780" cy="152198"/>
              </a:xfrm>
              <a:custGeom>
                <a:rect b="b" l="l" r="r" t="t"/>
                <a:pathLst>
                  <a:path extrusionOk="0" h="4093" w="5023">
                    <a:moveTo>
                      <a:pt x="2488" y="0"/>
                    </a:moveTo>
                    <a:cubicBezTo>
                      <a:pt x="2207" y="0"/>
                      <a:pt x="1923" y="60"/>
                      <a:pt x="1651" y="186"/>
                    </a:cubicBezTo>
                    <a:cubicBezTo>
                      <a:pt x="1" y="956"/>
                      <a:pt x="111" y="3339"/>
                      <a:pt x="1797" y="3962"/>
                    </a:cubicBezTo>
                    <a:cubicBezTo>
                      <a:pt x="2044" y="4051"/>
                      <a:pt x="2289" y="4092"/>
                      <a:pt x="2525" y="4092"/>
                    </a:cubicBezTo>
                    <a:cubicBezTo>
                      <a:pt x="3934" y="4092"/>
                      <a:pt x="5023" y="2625"/>
                      <a:pt x="4364" y="1212"/>
                    </a:cubicBezTo>
                    <a:cubicBezTo>
                      <a:pt x="4013" y="458"/>
                      <a:pt x="3267" y="0"/>
                      <a:pt x="24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57"/>
              <p:cNvSpPr/>
              <p:nvPr/>
            </p:nvSpPr>
            <p:spPr>
              <a:xfrm>
                <a:off x="5967888" y="3506272"/>
                <a:ext cx="116166" cy="94524"/>
              </a:xfrm>
              <a:custGeom>
                <a:rect b="b" l="l" r="r" t="t"/>
                <a:pathLst>
                  <a:path extrusionOk="0" h="2542" w="3124">
                    <a:moveTo>
                      <a:pt x="1565" y="1"/>
                    </a:moveTo>
                    <a:cubicBezTo>
                      <a:pt x="1383" y="1"/>
                      <a:pt x="1199" y="40"/>
                      <a:pt x="1027" y="121"/>
                    </a:cubicBezTo>
                    <a:cubicBezTo>
                      <a:pt x="0" y="598"/>
                      <a:pt x="37" y="2064"/>
                      <a:pt x="1100" y="2467"/>
                    </a:cubicBezTo>
                    <a:cubicBezTo>
                      <a:pt x="1247" y="2518"/>
                      <a:pt x="1393" y="2541"/>
                      <a:pt x="1534" y="2541"/>
                    </a:cubicBezTo>
                    <a:cubicBezTo>
                      <a:pt x="2418" y="2541"/>
                      <a:pt x="3124" y="1629"/>
                      <a:pt x="2713" y="744"/>
                    </a:cubicBezTo>
                    <a:cubicBezTo>
                      <a:pt x="2501" y="267"/>
                      <a:pt x="2040" y="1"/>
                      <a:pt x="15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1" name="Google Shape;881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latin typeface="Chivo"/>
                <a:ea typeface="Chivo"/>
                <a:cs typeface="Chivo"/>
                <a:sym typeface="Chivo"/>
              </a:rPr>
              <a:t>Music Information Retrieval (MIR)</a:t>
            </a:r>
            <a:endParaRPr b="1" sz="3800"/>
          </a:p>
        </p:txBody>
      </p:sp>
      <p:sp>
        <p:nvSpPr>
          <p:cNvPr id="487" name="Google Shape;487;p31"/>
          <p:cNvSpPr txBox="1"/>
          <p:nvPr>
            <p:ph idx="1" type="body"/>
          </p:nvPr>
        </p:nvSpPr>
        <p:spPr>
          <a:xfrm>
            <a:off x="720000" y="1258625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recent years, MIR — </a:t>
            </a:r>
            <a:r>
              <a:rPr lang="en" sz="1500"/>
              <a:t>finding, organizing, and suggesting music from large digital collections — </a:t>
            </a:r>
            <a:r>
              <a:rPr lang="en" sz="1500"/>
              <a:t>has become a significant area of research.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 </a:t>
            </a:r>
            <a:r>
              <a:rPr b="1" lang="en" sz="1500" u="sng">
                <a:solidFill>
                  <a:schemeClr val="accent1"/>
                </a:solidFill>
              </a:rPr>
              <a:t>big challenge</a:t>
            </a:r>
            <a:r>
              <a:rPr lang="en" sz="1500"/>
              <a:t> </a:t>
            </a:r>
            <a:r>
              <a:rPr lang="en" sz="1500"/>
              <a:t>in MIR is figuring out how to </a:t>
            </a:r>
            <a:r>
              <a:rPr b="1" lang="en" sz="1500" u="sng">
                <a:solidFill>
                  <a:schemeClr val="accent1"/>
                </a:solidFill>
              </a:rPr>
              <a:t>measure the similarity</a:t>
            </a:r>
            <a:r>
              <a:rPr lang="en" sz="1500"/>
              <a:t> between different pieces of music.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Our project is based on the idea that songs with melodies that sound similar often have similar </a:t>
            </a:r>
            <a:r>
              <a:rPr b="1" lang="en" sz="1500" u="sng">
                <a:solidFill>
                  <a:schemeClr val="accent1"/>
                </a:solidFill>
              </a:rPr>
              <a:t>chord progressions</a:t>
            </a:r>
            <a:r>
              <a:rPr lang="en" sz="1500"/>
              <a:t> as well.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It seems that no existing works on MIR have attempted to use network theory to model chord progressions and then compare chord similarity, so our goal is to </a:t>
            </a:r>
            <a:r>
              <a:rPr b="1" lang="en" sz="1500" u="sng">
                <a:solidFill>
                  <a:schemeClr val="accent1"/>
                </a:solidFill>
              </a:rPr>
              <a:t>compare the melodies of guitar songs</a:t>
            </a:r>
            <a:r>
              <a:rPr lang="en" sz="1500"/>
              <a:t> by looking at the </a:t>
            </a:r>
            <a:r>
              <a:rPr b="1" lang="en" sz="1500" u="sng">
                <a:solidFill>
                  <a:schemeClr val="accent1"/>
                </a:solidFill>
              </a:rPr>
              <a:t>network of chords</a:t>
            </a:r>
            <a:r>
              <a:rPr lang="en" sz="1500">
                <a:solidFill>
                  <a:schemeClr val="accent1"/>
                </a:solidFill>
              </a:rPr>
              <a:t> </a:t>
            </a:r>
            <a:r>
              <a:rPr lang="en" sz="1500"/>
              <a:t>used in these songs.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88" name="Google Shape;48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8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Limitation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887" name="Google Shape;887;p58"/>
          <p:cNvSpPr txBox="1"/>
          <p:nvPr>
            <p:ph idx="4294967295" type="body"/>
          </p:nvPr>
        </p:nvSpPr>
        <p:spPr>
          <a:xfrm>
            <a:off x="720000" y="1106225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b="1" lang="en">
                <a:solidFill>
                  <a:schemeClr val="accent1"/>
                </a:solidFill>
              </a:rPr>
              <a:t>Chord Simplification</a:t>
            </a:r>
            <a:endParaRPr b="1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Limited to only 4 chords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Neglects numerous chord variations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b="1" lang="en">
                <a:solidFill>
                  <a:schemeClr val="accent1"/>
                </a:solidFill>
              </a:rPr>
              <a:t>Small Dataset</a:t>
            </a:r>
            <a:endParaRPr b="1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Analysis based on just 6 songs, which may not provide a comprehensive or generalizable understanding of music similarity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b="1" lang="en">
                <a:solidFill>
                  <a:schemeClr val="accent1"/>
                </a:solidFill>
              </a:rPr>
              <a:t>Focus on Chord Progression Only</a:t>
            </a:r>
            <a:endParaRPr b="1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Excludes other crucial musical factors like drumming patterns, rhythm, tempo, arrangement, structure, and song length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b="1" lang="en">
                <a:solidFill>
                  <a:schemeClr val="accent1"/>
                </a:solidFill>
              </a:rPr>
              <a:t>Chord Sequence Generator Limitations</a:t>
            </a:r>
            <a:endParaRPr b="1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 output of the chord sequence generator is not ideal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Lacks the complexity and nuance of real song compositions</a:t>
            </a:r>
            <a:endParaRPr/>
          </a:p>
        </p:txBody>
      </p:sp>
      <p:sp>
        <p:nvSpPr>
          <p:cNvPr id="888" name="Google Shape;888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9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Further</a:t>
            </a:r>
            <a:r>
              <a:rPr lang="en" sz="3000">
                <a:solidFill>
                  <a:schemeClr val="accent2"/>
                </a:solidFill>
              </a:rPr>
              <a:t> Work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894" name="Google Shape;894;p59"/>
          <p:cNvSpPr txBox="1"/>
          <p:nvPr>
            <p:ph idx="4294967295" type="body"/>
          </p:nvPr>
        </p:nvSpPr>
        <p:spPr>
          <a:xfrm>
            <a:off x="720000" y="1106225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b="1" lang="en">
                <a:solidFill>
                  <a:schemeClr val="accent1"/>
                </a:solidFill>
              </a:rPr>
              <a:t>Expanding the Dataset and Chord Range</a:t>
            </a:r>
            <a:endParaRPr b="1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Include a larger number of songs and wider variety of chords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b="1" lang="en">
                <a:solidFill>
                  <a:schemeClr val="accent1"/>
                </a:solidFill>
              </a:rPr>
              <a:t>Incorporating Additional Musical Elements</a:t>
            </a:r>
            <a:endParaRPr b="1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Explore other factors affecting music similarity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drumming patterns, rhythm, tempo, arrangement, structure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b="1" lang="en">
                <a:solidFill>
                  <a:schemeClr val="accent1"/>
                </a:solidFill>
              </a:rPr>
              <a:t>Enhancing the Chord Sequence Generator</a:t>
            </a:r>
            <a:endParaRPr b="1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Improve the chord sequence generator to produce more realistic and complex sequences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Integrate additional features like strumming patterns, rhythm, and tempo for more authentic simulation of music composition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Use diffusion model or LLM to have better predictions</a:t>
            </a:r>
            <a:endParaRPr/>
          </a:p>
        </p:txBody>
      </p:sp>
      <p:sp>
        <p:nvSpPr>
          <p:cNvPr id="895" name="Google Shape;895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0"/>
          <p:cNvSpPr/>
          <p:nvPr/>
        </p:nvSpPr>
        <p:spPr>
          <a:xfrm>
            <a:off x="2162349" y="934737"/>
            <a:ext cx="1166100" cy="11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0"/>
          <p:cNvSpPr txBox="1"/>
          <p:nvPr>
            <p:ph type="title"/>
          </p:nvPr>
        </p:nvSpPr>
        <p:spPr>
          <a:xfrm>
            <a:off x="603700" y="2238375"/>
            <a:ext cx="4283400" cy="15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Demo</a:t>
            </a:r>
            <a:endParaRPr/>
          </a:p>
        </p:txBody>
      </p:sp>
      <p:sp>
        <p:nvSpPr>
          <p:cNvPr id="902" name="Google Shape;902;p60"/>
          <p:cNvSpPr txBox="1"/>
          <p:nvPr>
            <p:ph idx="2" type="title"/>
          </p:nvPr>
        </p:nvSpPr>
        <p:spPr>
          <a:xfrm>
            <a:off x="2191599" y="1054425"/>
            <a:ext cx="11076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03" name="Google Shape;903;p60"/>
          <p:cNvSpPr txBox="1"/>
          <p:nvPr>
            <p:ph idx="1" type="subTitle"/>
          </p:nvPr>
        </p:nvSpPr>
        <p:spPr>
          <a:xfrm>
            <a:off x="721625" y="3636900"/>
            <a:ext cx="42834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https://www.musicca.com/chord-player</a:t>
            </a:r>
            <a:endParaRPr/>
          </a:p>
        </p:txBody>
      </p:sp>
      <p:grpSp>
        <p:nvGrpSpPr>
          <p:cNvPr id="904" name="Google Shape;904;p60"/>
          <p:cNvGrpSpPr/>
          <p:nvPr/>
        </p:nvGrpSpPr>
        <p:grpSpPr>
          <a:xfrm rot="-1886714">
            <a:off x="1655806" y="2069232"/>
            <a:ext cx="311859" cy="316469"/>
            <a:chOff x="3586564" y="1274533"/>
            <a:chExt cx="227732" cy="231098"/>
          </a:xfrm>
        </p:grpSpPr>
        <p:sp>
          <p:nvSpPr>
            <p:cNvPr id="905" name="Google Shape;905;p60"/>
            <p:cNvSpPr/>
            <p:nvPr/>
          </p:nvSpPr>
          <p:spPr>
            <a:xfrm>
              <a:off x="3586564" y="1274533"/>
              <a:ext cx="227732" cy="231098"/>
            </a:xfrm>
            <a:custGeom>
              <a:rect b="b" l="l" r="r" t="t"/>
              <a:pathLst>
                <a:path extrusionOk="0" h="12082" w="11906">
                  <a:moveTo>
                    <a:pt x="4146" y="1"/>
                  </a:moveTo>
                  <a:cubicBezTo>
                    <a:pt x="2341" y="1"/>
                    <a:pt x="977" y="603"/>
                    <a:pt x="607" y="2346"/>
                  </a:cubicBezTo>
                  <a:cubicBezTo>
                    <a:pt x="1" y="5304"/>
                    <a:pt x="2048" y="11597"/>
                    <a:pt x="4247" y="12052"/>
                  </a:cubicBezTo>
                  <a:cubicBezTo>
                    <a:pt x="4343" y="12072"/>
                    <a:pt x="4443" y="12082"/>
                    <a:pt x="4546" y="12082"/>
                  </a:cubicBezTo>
                  <a:cubicBezTo>
                    <a:pt x="6819" y="12082"/>
                    <a:pt x="10834" y="7448"/>
                    <a:pt x="11451" y="4583"/>
                  </a:cubicBezTo>
                  <a:cubicBezTo>
                    <a:pt x="11906" y="2346"/>
                    <a:pt x="9669" y="906"/>
                    <a:pt x="6712" y="299"/>
                  </a:cubicBezTo>
                  <a:cubicBezTo>
                    <a:pt x="5803" y="115"/>
                    <a:pt x="4933" y="1"/>
                    <a:pt x="4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0"/>
            <p:cNvSpPr/>
            <p:nvPr/>
          </p:nvSpPr>
          <p:spPr>
            <a:xfrm>
              <a:off x="3733597" y="1329276"/>
              <a:ext cx="27773" cy="22666"/>
            </a:xfrm>
            <a:custGeom>
              <a:rect b="b" l="l" r="r" t="t"/>
              <a:pathLst>
                <a:path extrusionOk="0" h="1185" w="1452">
                  <a:moveTo>
                    <a:pt x="674" y="0"/>
                  </a:moveTo>
                  <a:cubicBezTo>
                    <a:pt x="389" y="0"/>
                    <a:pt x="152" y="207"/>
                    <a:pt x="86" y="470"/>
                  </a:cubicBezTo>
                  <a:cubicBezTo>
                    <a:pt x="0" y="870"/>
                    <a:pt x="324" y="1185"/>
                    <a:pt x="668" y="1185"/>
                  </a:cubicBezTo>
                  <a:cubicBezTo>
                    <a:pt x="780" y="1185"/>
                    <a:pt x="894" y="1151"/>
                    <a:pt x="996" y="1077"/>
                  </a:cubicBezTo>
                  <a:cubicBezTo>
                    <a:pt x="1451" y="773"/>
                    <a:pt x="1299" y="91"/>
                    <a:pt x="807" y="15"/>
                  </a:cubicBezTo>
                  <a:cubicBezTo>
                    <a:pt x="762" y="5"/>
                    <a:pt x="717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0"/>
            <p:cNvSpPr/>
            <p:nvPr/>
          </p:nvSpPr>
          <p:spPr>
            <a:xfrm>
              <a:off x="3654543" y="1314777"/>
              <a:ext cx="27773" cy="22666"/>
            </a:xfrm>
            <a:custGeom>
              <a:rect b="b" l="l" r="r" t="t"/>
              <a:pathLst>
                <a:path extrusionOk="0" h="1185" w="1452">
                  <a:moveTo>
                    <a:pt x="637" y="0"/>
                  </a:moveTo>
                  <a:cubicBezTo>
                    <a:pt x="353" y="0"/>
                    <a:pt x="120" y="206"/>
                    <a:pt x="87" y="470"/>
                  </a:cubicBezTo>
                  <a:cubicBezTo>
                    <a:pt x="1" y="870"/>
                    <a:pt x="303" y="1184"/>
                    <a:pt x="652" y="1184"/>
                  </a:cubicBezTo>
                  <a:cubicBezTo>
                    <a:pt x="766" y="1184"/>
                    <a:pt x="885" y="1151"/>
                    <a:pt x="997" y="1076"/>
                  </a:cubicBezTo>
                  <a:cubicBezTo>
                    <a:pt x="1451" y="773"/>
                    <a:pt x="1300" y="91"/>
                    <a:pt x="769" y="15"/>
                  </a:cubicBezTo>
                  <a:cubicBezTo>
                    <a:pt x="724" y="5"/>
                    <a:pt x="680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0"/>
            <p:cNvSpPr/>
            <p:nvPr/>
          </p:nvSpPr>
          <p:spPr>
            <a:xfrm>
              <a:off x="3687366" y="1346108"/>
              <a:ext cx="31082" cy="16947"/>
            </a:xfrm>
            <a:custGeom>
              <a:rect b="b" l="l" r="r" t="t"/>
              <a:pathLst>
                <a:path extrusionOk="0" h="886" w="1625">
                  <a:moveTo>
                    <a:pt x="200" y="0"/>
                  </a:moveTo>
                  <a:cubicBezTo>
                    <a:pt x="106" y="0"/>
                    <a:pt x="24" y="65"/>
                    <a:pt x="1" y="159"/>
                  </a:cubicBezTo>
                  <a:cubicBezTo>
                    <a:pt x="1" y="273"/>
                    <a:pt x="77" y="576"/>
                    <a:pt x="494" y="765"/>
                  </a:cubicBezTo>
                  <a:lnTo>
                    <a:pt x="645" y="803"/>
                  </a:lnTo>
                  <a:lnTo>
                    <a:pt x="835" y="841"/>
                  </a:lnTo>
                  <a:cubicBezTo>
                    <a:pt x="906" y="872"/>
                    <a:pt x="980" y="886"/>
                    <a:pt x="1053" y="886"/>
                  </a:cubicBezTo>
                  <a:cubicBezTo>
                    <a:pt x="1252" y="886"/>
                    <a:pt x="1444" y="780"/>
                    <a:pt x="1555" y="614"/>
                  </a:cubicBezTo>
                  <a:cubicBezTo>
                    <a:pt x="1625" y="475"/>
                    <a:pt x="1504" y="306"/>
                    <a:pt x="1368" y="306"/>
                  </a:cubicBezTo>
                  <a:cubicBezTo>
                    <a:pt x="1354" y="306"/>
                    <a:pt x="1341" y="307"/>
                    <a:pt x="1328" y="310"/>
                  </a:cubicBezTo>
                  <a:cubicBezTo>
                    <a:pt x="1272" y="322"/>
                    <a:pt x="1220" y="326"/>
                    <a:pt x="1170" y="326"/>
                  </a:cubicBezTo>
                  <a:cubicBezTo>
                    <a:pt x="1049" y="326"/>
                    <a:pt x="942" y="299"/>
                    <a:pt x="835" y="273"/>
                  </a:cubicBezTo>
                  <a:lnTo>
                    <a:pt x="759" y="273"/>
                  </a:lnTo>
                  <a:cubicBezTo>
                    <a:pt x="607" y="235"/>
                    <a:pt x="494" y="159"/>
                    <a:pt x="380" y="83"/>
                  </a:cubicBezTo>
                  <a:cubicBezTo>
                    <a:pt x="322" y="25"/>
                    <a:pt x="259" y="0"/>
                    <a:pt x="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60"/>
          <p:cNvGrpSpPr/>
          <p:nvPr/>
        </p:nvGrpSpPr>
        <p:grpSpPr>
          <a:xfrm>
            <a:off x="5356421" y="758377"/>
            <a:ext cx="2053211" cy="3599398"/>
            <a:chOff x="5472493" y="758377"/>
            <a:chExt cx="2053211" cy="3599398"/>
          </a:xfrm>
        </p:grpSpPr>
        <p:sp>
          <p:nvSpPr>
            <p:cNvPr id="910" name="Google Shape;910;p60"/>
            <p:cNvSpPr/>
            <p:nvPr/>
          </p:nvSpPr>
          <p:spPr>
            <a:xfrm>
              <a:off x="5472504" y="4131575"/>
              <a:ext cx="2053200" cy="22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0"/>
            <p:cNvSpPr/>
            <p:nvPr/>
          </p:nvSpPr>
          <p:spPr>
            <a:xfrm>
              <a:off x="5614851" y="1687500"/>
              <a:ext cx="1768500" cy="1768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2" name="Google Shape;912;p60"/>
            <p:cNvGrpSpPr/>
            <p:nvPr/>
          </p:nvGrpSpPr>
          <p:grpSpPr>
            <a:xfrm rot="10800000">
              <a:off x="7136026" y="2955035"/>
              <a:ext cx="247319" cy="323465"/>
              <a:chOff x="938151" y="1358560"/>
              <a:chExt cx="247319" cy="323465"/>
            </a:xfrm>
          </p:grpSpPr>
          <p:sp>
            <p:nvSpPr>
              <p:cNvPr id="913" name="Google Shape;913;p60"/>
              <p:cNvSpPr/>
              <p:nvPr/>
            </p:nvSpPr>
            <p:spPr>
              <a:xfrm>
                <a:off x="1052725" y="1583366"/>
                <a:ext cx="100094" cy="98660"/>
              </a:xfrm>
              <a:custGeom>
                <a:rect b="b" l="l" r="r" t="t"/>
                <a:pathLst>
                  <a:path extrusionOk="0" h="5158" w="5233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60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rect b="b" l="l" r="r" t="t"/>
                <a:pathLst>
                  <a:path extrusionOk="0" h="3906" w="3944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60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rect b="b" l="l" r="r" t="t"/>
                <a:pathLst>
                  <a:path extrusionOk="0" h="5157" w="5082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6" name="Google Shape;916;p60"/>
            <p:cNvGrpSpPr/>
            <p:nvPr/>
          </p:nvGrpSpPr>
          <p:grpSpPr>
            <a:xfrm>
              <a:off x="5998495" y="1936861"/>
              <a:ext cx="247319" cy="324900"/>
              <a:chOff x="3226145" y="2734994"/>
              <a:chExt cx="247319" cy="324900"/>
            </a:xfrm>
          </p:grpSpPr>
          <p:sp>
            <p:nvSpPr>
              <p:cNvPr id="917" name="Google Shape;917;p60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rect b="b" l="l" r="r" t="t"/>
                <a:pathLst>
                  <a:path extrusionOk="0" h="5233" w="5195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60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rect b="b" l="l" r="r" t="t"/>
                <a:pathLst>
                  <a:path extrusionOk="0" h="4020" w="3944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60"/>
              <p:cNvSpPr/>
              <p:nvPr/>
            </p:nvSpPr>
            <p:spPr>
              <a:xfrm>
                <a:off x="3375531" y="2734994"/>
                <a:ext cx="97933" cy="101548"/>
              </a:xfrm>
              <a:custGeom>
                <a:rect b="b" l="l" r="r" t="t"/>
                <a:pathLst>
                  <a:path extrusionOk="0" h="5309" w="512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0" name="Google Shape;920;p60"/>
            <p:cNvGrpSpPr/>
            <p:nvPr/>
          </p:nvGrpSpPr>
          <p:grpSpPr>
            <a:xfrm>
              <a:off x="6893652" y="2293288"/>
              <a:ext cx="114172" cy="101701"/>
              <a:chOff x="2329505" y="2207611"/>
              <a:chExt cx="114172" cy="101701"/>
            </a:xfrm>
          </p:grpSpPr>
          <p:sp>
            <p:nvSpPr>
              <p:cNvPr id="921" name="Google Shape;921;p60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rect b="b" l="l" r="r" t="t"/>
                <a:pathLst>
                  <a:path extrusionOk="0" h="1290" w="129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60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rect b="b" l="l" r="r" t="t"/>
                <a:pathLst>
                  <a:path extrusionOk="0" h="1296" w="153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60"/>
              <p:cNvSpPr/>
              <p:nvPr/>
            </p:nvSpPr>
            <p:spPr>
              <a:xfrm>
                <a:off x="2329505" y="2207611"/>
                <a:ext cx="29322" cy="25095"/>
              </a:xfrm>
              <a:custGeom>
                <a:rect b="b" l="l" r="r" t="t"/>
                <a:pathLst>
                  <a:path extrusionOk="0" h="1312" w="1533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4" name="Google Shape;924;p60"/>
            <p:cNvGrpSpPr/>
            <p:nvPr/>
          </p:nvGrpSpPr>
          <p:grpSpPr>
            <a:xfrm>
              <a:off x="5472493" y="2571752"/>
              <a:ext cx="311855" cy="301641"/>
              <a:chOff x="1707593" y="2684727"/>
              <a:chExt cx="311855" cy="301641"/>
            </a:xfrm>
          </p:grpSpPr>
          <p:sp>
            <p:nvSpPr>
              <p:cNvPr id="925" name="Google Shape;925;p60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rect b="b" l="l" r="r" t="t"/>
                <a:pathLst>
                  <a:path extrusionOk="0" h="15770" w="16304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60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rect b="b" l="l" r="r" t="t"/>
                <a:pathLst>
                  <a:path extrusionOk="0" h="1511" w="1941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60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rect b="b" l="l" r="r" t="t"/>
                <a:pathLst>
                  <a:path extrusionOk="0" h="1558" w="1823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60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rect b="b" l="l" r="r" t="t"/>
                <a:pathLst>
                  <a:path extrusionOk="0" h="1259" w="2041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9" name="Google Shape;929;p60"/>
            <p:cNvGrpSpPr/>
            <p:nvPr/>
          </p:nvGrpSpPr>
          <p:grpSpPr>
            <a:xfrm>
              <a:off x="6756524" y="1564878"/>
              <a:ext cx="311854" cy="302859"/>
              <a:chOff x="3553206" y="2138254"/>
              <a:chExt cx="286473" cy="278209"/>
            </a:xfrm>
          </p:grpSpPr>
          <p:sp>
            <p:nvSpPr>
              <p:cNvPr id="930" name="Google Shape;930;p60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rect b="b" l="l" r="r" t="t"/>
                <a:pathLst>
                  <a:path extrusionOk="0" h="14545" w="14977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60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rect b="b" l="l" r="r" t="t"/>
                <a:pathLst>
                  <a:path extrusionOk="0" h="1238" w="1565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60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rect b="b" l="l" r="r" t="t"/>
                <a:pathLst>
                  <a:path extrusionOk="0" h="1251" w="1642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60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rect b="b" l="l" r="r" t="t"/>
                <a:pathLst>
                  <a:path extrusionOk="0" h="3376" w="4551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60"/>
            <p:cNvGrpSpPr/>
            <p:nvPr/>
          </p:nvGrpSpPr>
          <p:grpSpPr>
            <a:xfrm>
              <a:off x="5734063" y="758377"/>
              <a:ext cx="1525478" cy="3474091"/>
              <a:chOff x="5734063" y="758377"/>
              <a:chExt cx="1525478" cy="3474091"/>
            </a:xfrm>
          </p:grpSpPr>
          <p:sp>
            <p:nvSpPr>
              <p:cNvPr id="935" name="Google Shape;935;p60"/>
              <p:cNvSpPr/>
              <p:nvPr/>
            </p:nvSpPr>
            <p:spPr>
              <a:xfrm>
                <a:off x="5734063" y="2324390"/>
                <a:ext cx="1525477" cy="1908074"/>
              </a:xfrm>
              <a:custGeom>
                <a:rect b="b" l="l" r="r" t="t"/>
                <a:pathLst>
                  <a:path extrusionOk="0" h="51313" w="41024">
                    <a:moveTo>
                      <a:pt x="20512" y="1"/>
                    </a:moveTo>
                    <a:cubicBezTo>
                      <a:pt x="19284" y="1"/>
                      <a:pt x="18056" y="101"/>
                      <a:pt x="17946" y="303"/>
                    </a:cubicBezTo>
                    <a:lnTo>
                      <a:pt x="11531" y="4079"/>
                    </a:lnTo>
                    <a:cubicBezTo>
                      <a:pt x="10907" y="4446"/>
                      <a:pt x="10467" y="5032"/>
                      <a:pt x="10321" y="5729"/>
                    </a:cubicBezTo>
                    <a:lnTo>
                      <a:pt x="423" y="48108"/>
                    </a:lnTo>
                    <a:cubicBezTo>
                      <a:pt x="1" y="49900"/>
                      <a:pt x="1435" y="51312"/>
                      <a:pt x="2983" y="51312"/>
                    </a:cubicBezTo>
                    <a:cubicBezTo>
                      <a:pt x="3589" y="51312"/>
                      <a:pt x="4212" y="51096"/>
                      <a:pt x="4748" y="50601"/>
                    </a:cubicBezTo>
                    <a:lnTo>
                      <a:pt x="20512" y="35790"/>
                    </a:lnTo>
                    <a:lnTo>
                      <a:pt x="36276" y="50601"/>
                    </a:lnTo>
                    <a:cubicBezTo>
                      <a:pt x="36802" y="51096"/>
                      <a:pt x="37421" y="51312"/>
                      <a:pt x="38026" y="51312"/>
                    </a:cubicBezTo>
                    <a:cubicBezTo>
                      <a:pt x="39571" y="51312"/>
                      <a:pt x="41024" y="49900"/>
                      <a:pt x="40602" y="48108"/>
                    </a:cubicBezTo>
                    <a:lnTo>
                      <a:pt x="30704" y="5729"/>
                    </a:lnTo>
                    <a:cubicBezTo>
                      <a:pt x="30521" y="5032"/>
                      <a:pt x="30081" y="4446"/>
                      <a:pt x="29494" y="4079"/>
                    </a:cubicBezTo>
                    <a:lnTo>
                      <a:pt x="23078" y="303"/>
                    </a:lnTo>
                    <a:cubicBezTo>
                      <a:pt x="22969" y="101"/>
                      <a:pt x="21740" y="1"/>
                      <a:pt x="20512" y="1"/>
                    </a:cubicBezTo>
                    <a:close/>
                  </a:path>
                </a:pathLst>
              </a:custGeom>
              <a:solidFill>
                <a:srgbClr val="3C2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60"/>
              <p:cNvSpPr/>
              <p:nvPr/>
            </p:nvSpPr>
            <p:spPr>
              <a:xfrm>
                <a:off x="5757936" y="2476034"/>
                <a:ext cx="1501605" cy="1756433"/>
              </a:xfrm>
              <a:custGeom>
                <a:rect b="b" l="l" r="r" t="t"/>
                <a:pathLst>
                  <a:path extrusionOk="0" h="47235" w="40382">
                    <a:moveTo>
                      <a:pt x="28852" y="1"/>
                    </a:moveTo>
                    <a:lnTo>
                      <a:pt x="30465" y="33362"/>
                    </a:lnTo>
                    <a:cubicBezTo>
                      <a:pt x="30208" y="32995"/>
                      <a:pt x="21520" y="28596"/>
                      <a:pt x="19870" y="28156"/>
                    </a:cubicBezTo>
                    <a:cubicBezTo>
                      <a:pt x="19870" y="28156"/>
                      <a:pt x="0" y="46303"/>
                      <a:pt x="990" y="46889"/>
                    </a:cubicBezTo>
                    <a:cubicBezTo>
                      <a:pt x="1389" y="47111"/>
                      <a:pt x="1836" y="47220"/>
                      <a:pt x="2280" y="47220"/>
                    </a:cubicBezTo>
                    <a:cubicBezTo>
                      <a:pt x="2938" y="47220"/>
                      <a:pt x="3588" y="46982"/>
                      <a:pt x="4070" y="46523"/>
                    </a:cubicBezTo>
                    <a:lnTo>
                      <a:pt x="19870" y="31712"/>
                    </a:lnTo>
                    <a:lnTo>
                      <a:pt x="35634" y="46523"/>
                    </a:lnTo>
                    <a:cubicBezTo>
                      <a:pt x="36160" y="47018"/>
                      <a:pt x="36779" y="47234"/>
                      <a:pt x="37384" y="47234"/>
                    </a:cubicBezTo>
                    <a:cubicBezTo>
                      <a:pt x="38929" y="47234"/>
                      <a:pt x="40382" y="45822"/>
                      <a:pt x="39960" y="44030"/>
                    </a:cubicBezTo>
                    <a:lnTo>
                      <a:pt x="30062" y="1651"/>
                    </a:lnTo>
                    <a:cubicBezTo>
                      <a:pt x="29879" y="954"/>
                      <a:pt x="29439" y="368"/>
                      <a:pt x="28852" y="1"/>
                    </a:cubicBezTo>
                    <a:close/>
                  </a:path>
                </a:pathLst>
              </a:custGeom>
              <a:solidFill>
                <a:srgbClr val="2F1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60"/>
              <p:cNvSpPr/>
              <p:nvPr/>
            </p:nvSpPr>
            <p:spPr>
              <a:xfrm>
                <a:off x="6106927" y="2481501"/>
                <a:ext cx="1042891" cy="1653617"/>
              </a:xfrm>
              <a:custGeom>
                <a:rect b="b" l="l" r="r" t="t"/>
                <a:pathLst>
                  <a:path extrusionOk="0" h="44470" w="28046">
                    <a:moveTo>
                      <a:pt x="6306" y="1"/>
                    </a:moveTo>
                    <a:lnTo>
                      <a:pt x="2823" y="2090"/>
                    </a:lnTo>
                    <a:lnTo>
                      <a:pt x="0" y="14115"/>
                    </a:lnTo>
                    <a:lnTo>
                      <a:pt x="4950" y="9752"/>
                    </a:lnTo>
                    <a:lnTo>
                      <a:pt x="4656" y="25150"/>
                    </a:lnTo>
                    <a:lnTo>
                      <a:pt x="16388" y="25150"/>
                    </a:lnTo>
                    <a:cubicBezTo>
                      <a:pt x="16409" y="25128"/>
                      <a:pt x="16429" y="25117"/>
                      <a:pt x="16447" y="25117"/>
                    </a:cubicBezTo>
                    <a:cubicBezTo>
                      <a:pt x="16813" y="25117"/>
                      <a:pt x="16299" y="29644"/>
                      <a:pt x="16754" y="30099"/>
                    </a:cubicBezTo>
                    <a:lnTo>
                      <a:pt x="28046" y="44469"/>
                    </a:lnTo>
                    <a:lnTo>
                      <a:pt x="18147" y="2090"/>
                    </a:lnTo>
                    <a:lnTo>
                      <a:pt x="14958" y="404"/>
                    </a:lnTo>
                    <a:lnTo>
                      <a:pt x="14958" y="23756"/>
                    </a:lnTo>
                    <a:lnTo>
                      <a:pt x="6013" y="23756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60"/>
              <p:cNvSpPr/>
              <p:nvPr/>
            </p:nvSpPr>
            <p:spPr>
              <a:xfrm>
                <a:off x="6385041" y="1268197"/>
                <a:ext cx="222218" cy="1867654"/>
              </a:xfrm>
              <a:custGeom>
                <a:rect b="b" l="l" r="r" t="t"/>
                <a:pathLst>
                  <a:path extrusionOk="0" h="50226" w="5976">
                    <a:moveTo>
                      <a:pt x="513" y="1"/>
                    </a:moveTo>
                    <a:lnTo>
                      <a:pt x="0" y="50226"/>
                    </a:lnTo>
                    <a:lnTo>
                      <a:pt x="5976" y="50226"/>
                    </a:lnTo>
                    <a:lnTo>
                      <a:pt x="5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60"/>
              <p:cNvSpPr/>
              <p:nvPr/>
            </p:nvSpPr>
            <p:spPr>
              <a:xfrm>
                <a:off x="6404117" y="1317282"/>
                <a:ext cx="185442" cy="16399"/>
              </a:xfrm>
              <a:custGeom>
                <a:rect b="b" l="l" r="r" t="t"/>
                <a:pathLst>
                  <a:path extrusionOk="0" h="441" w="4987">
                    <a:moveTo>
                      <a:pt x="0" y="1"/>
                    </a:moveTo>
                    <a:lnTo>
                      <a:pt x="0" y="441"/>
                    </a:lnTo>
                    <a:lnTo>
                      <a:pt x="4986" y="441"/>
                    </a:lnTo>
                    <a:lnTo>
                      <a:pt x="4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60"/>
              <p:cNvSpPr/>
              <p:nvPr/>
            </p:nvSpPr>
            <p:spPr>
              <a:xfrm>
                <a:off x="6402741" y="1415453"/>
                <a:ext cx="188156" cy="16399"/>
              </a:xfrm>
              <a:custGeom>
                <a:rect b="b" l="l" r="r" t="t"/>
                <a:pathLst>
                  <a:path extrusionOk="0" h="441" w="5060">
                    <a:moveTo>
                      <a:pt x="1" y="0"/>
                    </a:moveTo>
                    <a:lnTo>
                      <a:pt x="1" y="440"/>
                    </a:lnTo>
                    <a:lnTo>
                      <a:pt x="5060" y="440"/>
                    </a:lnTo>
                    <a:lnTo>
                      <a:pt x="50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60"/>
              <p:cNvSpPr/>
              <p:nvPr/>
            </p:nvSpPr>
            <p:spPr>
              <a:xfrm>
                <a:off x="6401403" y="1512248"/>
                <a:ext cx="189495" cy="16399"/>
              </a:xfrm>
              <a:custGeom>
                <a:rect b="b" l="l" r="r" t="t"/>
                <a:pathLst>
                  <a:path extrusionOk="0" h="441" w="5096">
                    <a:moveTo>
                      <a:pt x="0" y="0"/>
                    </a:moveTo>
                    <a:lnTo>
                      <a:pt x="0" y="440"/>
                    </a:lnTo>
                    <a:lnTo>
                      <a:pt x="5096" y="440"/>
                    </a:lnTo>
                    <a:lnTo>
                      <a:pt x="50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60"/>
              <p:cNvSpPr/>
              <p:nvPr/>
            </p:nvSpPr>
            <p:spPr>
              <a:xfrm>
                <a:off x="6401403" y="1609043"/>
                <a:ext cx="190871" cy="17737"/>
              </a:xfrm>
              <a:custGeom>
                <a:rect b="b" l="l" r="r" t="t"/>
                <a:pathLst>
                  <a:path extrusionOk="0" h="477" w="5133">
                    <a:moveTo>
                      <a:pt x="0" y="0"/>
                    </a:moveTo>
                    <a:lnTo>
                      <a:pt x="0" y="477"/>
                    </a:lnTo>
                    <a:lnTo>
                      <a:pt x="5132" y="477"/>
                    </a:lnTo>
                    <a:lnTo>
                      <a:pt x="51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60"/>
              <p:cNvSpPr/>
              <p:nvPr/>
            </p:nvSpPr>
            <p:spPr>
              <a:xfrm>
                <a:off x="6400027" y="1707177"/>
                <a:ext cx="193622" cy="16399"/>
              </a:xfrm>
              <a:custGeom>
                <a:rect b="b" l="l" r="r" t="t"/>
                <a:pathLst>
                  <a:path extrusionOk="0" h="441" w="5207">
                    <a:moveTo>
                      <a:pt x="0" y="1"/>
                    </a:moveTo>
                    <a:lnTo>
                      <a:pt x="0" y="441"/>
                    </a:lnTo>
                    <a:lnTo>
                      <a:pt x="5206" y="441"/>
                    </a:lnTo>
                    <a:lnTo>
                      <a:pt x="52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60"/>
              <p:cNvSpPr/>
              <p:nvPr/>
            </p:nvSpPr>
            <p:spPr>
              <a:xfrm>
                <a:off x="6398651" y="1803972"/>
                <a:ext cx="196337" cy="16399"/>
              </a:xfrm>
              <a:custGeom>
                <a:rect b="b" l="l" r="r" t="t"/>
                <a:pathLst>
                  <a:path extrusionOk="0" h="441" w="5280">
                    <a:moveTo>
                      <a:pt x="1" y="0"/>
                    </a:moveTo>
                    <a:lnTo>
                      <a:pt x="1" y="440"/>
                    </a:lnTo>
                    <a:lnTo>
                      <a:pt x="5280" y="440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60"/>
              <p:cNvSpPr/>
              <p:nvPr/>
            </p:nvSpPr>
            <p:spPr>
              <a:xfrm>
                <a:off x="6397312" y="1902143"/>
                <a:ext cx="197675" cy="16361"/>
              </a:xfrm>
              <a:custGeom>
                <a:rect b="b" l="l" r="r" t="t"/>
                <a:pathLst>
                  <a:path extrusionOk="0" h="440" w="5316">
                    <a:moveTo>
                      <a:pt x="37" y="0"/>
                    </a:moveTo>
                    <a:lnTo>
                      <a:pt x="0" y="440"/>
                    </a:lnTo>
                    <a:lnTo>
                      <a:pt x="5316" y="440"/>
                    </a:lnTo>
                    <a:lnTo>
                      <a:pt x="53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60"/>
              <p:cNvSpPr/>
              <p:nvPr/>
            </p:nvSpPr>
            <p:spPr>
              <a:xfrm>
                <a:off x="6397312" y="1998901"/>
                <a:ext cx="199051" cy="16399"/>
              </a:xfrm>
              <a:custGeom>
                <a:rect b="b" l="l" r="r" t="t"/>
                <a:pathLst>
                  <a:path extrusionOk="0" h="441" w="5353">
                    <a:moveTo>
                      <a:pt x="0" y="1"/>
                    </a:moveTo>
                    <a:lnTo>
                      <a:pt x="0" y="441"/>
                    </a:lnTo>
                    <a:lnTo>
                      <a:pt x="5352" y="441"/>
                    </a:lnTo>
                    <a:lnTo>
                      <a:pt x="53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60"/>
              <p:cNvSpPr/>
              <p:nvPr/>
            </p:nvSpPr>
            <p:spPr>
              <a:xfrm>
                <a:off x="6395936" y="2097072"/>
                <a:ext cx="201803" cy="16399"/>
              </a:xfrm>
              <a:custGeom>
                <a:rect b="b" l="l" r="r" t="t"/>
                <a:pathLst>
                  <a:path extrusionOk="0" h="441" w="5427">
                    <a:moveTo>
                      <a:pt x="0" y="0"/>
                    </a:moveTo>
                    <a:lnTo>
                      <a:pt x="0" y="440"/>
                    </a:lnTo>
                    <a:lnTo>
                      <a:pt x="5426" y="440"/>
                    </a:lnTo>
                    <a:lnTo>
                      <a:pt x="5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60"/>
              <p:cNvSpPr/>
              <p:nvPr/>
            </p:nvSpPr>
            <p:spPr>
              <a:xfrm>
                <a:off x="6394560" y="2193867"/>
                <a:ext cx="203179" cy="16399"/>
              </a:xfrm>
              <a:custGeom>
                <a:rect b="b" l="l" r="r" t="t"/>
                <a:pathLst>
                  <a:path extrusionOk="0" h="441" w="5464">
                    <a:moveTo>
                      <a:pt x="1" y="0"/>
                    </a:moveTo>
                    <a:lnTo>
                      <a:pt x="1" y="440"/>
                    </a:lnTo>
                    <a:lnTo>
                      <a:pt x="5463" y="440"/>
                    </a:lnTo>
                    <a:lnTo>
                      <a:pt x="54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60"/>
              <p:cNvSpPr/>
              <p:nvPr/>
            </p:nvSpPr>
            <p:spPr>
              <a:xfrm>
                <a:off x="6394560" y="2292001"/>
                <a:ext cx="204517" cy="16399"/>
              </a:xfrm>
              <a:custGeom>
                <a:rect b="b" l="l" r="r" t="t"/>
                <a:pathLst>
                  <a:path extrusionOk="0" h="441" w="5500">
                    <a:moveTo>
                      <a:pt x="1" y="1"/>
                    </a:moveTo>
                    <a:lnTo>
                      <a:pt x="1" y="441"/>
                    </a:lnTo>
                    <a:lnTo>
                      <a:pt x="5500" y="441"/>
                    </a:lnTo>
                    <a:lnTo>
                      <a:pt x="55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60"/>
              <p:cNvSpPr/>
              <p:nvPr/>
            </p:nvSpPr>
            <p:spPr>
              <a:xfrm>
                <a:off x="6393222" y="2388796"/>
                <a:ext cx="207232" cy="16399"/>
              </a:xfrm>
              <a:custGeom>
                <a:rect b="b" l="l" r="r" t="t"/>
                <a:pathLst>
                  <a:path extrusionOk="0" h="441" w="5573">
                    <a:moveTo>
                      <a:pt x="0" y="1"/>
                    </a:moveTo>
                    <a:lnTo>
                      <a:pt x="0" y="441"/>
                    </a:lnTo>
                    <a:lnTo>
                      <a:pt x="5572" y="441"/>
                    </a:lnTo>
                    <a:lnTo>
                      <a:pt x="5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60"/>
              <p:cNvSpPr/>
              <p:nvPr/>
            </p:nvSpPr>
            <p:spPr>
              <a:xfrm>
                <a:off x="6391846" y="2485591"/>
                <a:ext cx="209984" cy="16399"/>
              </a:xfrm>
              <a:custGeom>
                <a:rect b="b" l="l" r="r" t="t"/>
                <a:pathLst>
                  <a:path extrusionOk="0" h="441" w="5647">
                    <a:moveTo>
                      <a:pt x="0" y="1"/>
                    </a:moveTo>
                    <a:lnTo>
                      <a:pt x="0" y="441"/>
                    </a:lnTo>
                    <a:lnTo>
                      <a:pt x="5646" y="441"/>
                    </a:lnTo>
                    <a:lnTo>
                      <a:pt x="56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60"/>
              <p:cNvSpPr/>
              <p:nvPr/>
            </p:nvSpPr>
            <p:spPr>
              <a:xfrm>
                <a:off x="6390470" y="2583762"/>
                <a:ext cx="211360" cy="16399"/>
              </a:xfrm>
              <a:custGeom>
                <a:rect b="b" l="l" r="r" t="t"/>
                <a:pathLst>
                  <a:path extrusionOk="0" h="441" w="5684">
                    <a:moveTo>
                      <a:pt x="1" y="0"/>
                    </a:moveTo>
                    <a:lnTo>
                      <a:pt x="1" y="440"/>
                    </a:lnTo>
                    <a:lnTo>
                      <a:pt x="5683" y="440"/>
                    </a:lnTo>
                    <a:lnTo>
                      <a:pt x="56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60"/>
              <p:cNvSpPr/>
              <p:nvPr/>
            </p:nvSpPr>
            <p:spPr>
              <a:xfrm>
                <a:off x="6390470" y="2680557"/>
                <a:ext cx="212698" cy="16361"/>
              </a:xfrm>
              <a:custGeom>
                <a:rect b="b" l="l" r="r" t="t"/>
                <a:pathLst>
                  <a:path extrusionOk="0" h="440" w="5720">
                    <a:moveTo>
                      <a:pt x="1" y="0"/>
                    </a:moveTo>
                    <a:lnTo>
                      <a:pt x="1" y="440"/>
                    </a:lnTo>
                    <a:lnTo>
                      <a:pt x="5720" y="440"/>
                    </a:lnTo>
                    <a:lnTo>
                      <a:pt x="57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60"/>
              <p:cNvSpPr/>
              <p:nvPr/>
            </p:nvSpPr>
            <p:spPr>
              <a:xfrm>
                <a:off x="6389131" y="2778691"/>
                <a:ext cx="215413" cy="16399"/>
              </a:xfrm>
              <a:custGeom>
                <a:rect b="b" l="l" r="r" t="t"/>
                <a:pathLst>
                  <a:path extrusionOk="0" h="441" w="5793">
                    <a:moveTo>
                      <a:pt x="0" y="1"/>
                    </a:moveTo>
                    <a:lnTo>
                      <a:pt x="0" y="440"/>
                    </a:lnTo>
                    <a:lnTo>
                      <a:pt x="5792" y="440"/>
                    </a:lnTo>
                    <a:lnTo>
                      <a:pt x="57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60"/>
              <p:cNvSpPr/>
              <p:nvPr/>
            </p:nvSpPr>
            <p:spPr>
              <a:xfrm>
                <a:off x="6387755" y="2875486"/>
                <a:ext cx="218164" cy="16399"/>
              </a:xfrm>
              <a:custGeom>
                <a:rect b="b" l="l" r="r" t="t"/>
                <a:pathLst>
                  <a:path extrusionOk="0" h="441" w="5867">
                    <a:moveTo>
                      <a:pt x="0" y="0"/>
                    </a:moveTo>
                    <a:lnTo>
                      <a:pt x="0" y="440"/>
                    </a:lnTo>
                    <a:lnTo>
                      <a:pt x="5866" y="440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60"/>
              <p:cNvSpPr/>
              <p:nvPr/>
            </p:nvSpPr>
            <p:spPr>
              <a:xfrm>
                <a:off x="6386379" y="2973620"/>
                <a:ext cx="219540" cy="15060"/>
              </a:xfrm>
              <a:custGeom>
                <a:rect b="b" l="l" r="r" t="t"/>
                <a:pathLst>
                  <a:path extrusionOk="0" h="405" w="5904">
                    <a:moveTo>
                      <a:pt x="37" y="1"/>
                    </a:moveTo>
                    <a:lnTo>
                      <a:pt x="1" y="404"/>
                    </a:lnTo>
                    <a:lnTo>
                      <a:pt x="5903" y="404"/>
                    </a:lnTo>
                    <a:lnTo>
                      <a:pt x="59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60"/>
              <p:cNvSpPr/>
              <p:nvPr/>
            </p:nvSpPr>
            <p:spPr>
              <a:xfrm>
                <a:off x="6386379" y="3070415"/>
                <a:ext cx="220879" cy="16399"/>
              </a:xfrm>
              <a:custGeom>
                <a:rect b="b" l="l" r="r" t="t"/>
                <a:pathLst>
                  <a:path extrusionOk="0" h="441" w="5940">
                    <a:moveTo>
                      <a:pt x="1" y="1"/>
                    </a:moveTo>
                    <a:lnTo>
                      <a:pt x="1" y="441"/>
                    </a:lnTo>
                    <a:lnTo>
                      <a:pt x="5940" y="441"/>
                    </a:lnTo>
                    <a:lnTo>
                      <a:pt x="59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60"/>
              <p:cNvSpPr/>
              <p:nvPr/>
            </p:nvSpPr>
            <p:spPr>
              <a:xfrm>
                <a:off x="6364588" y="3189038"/>
                <a:ext cx="268587" cy="151343"/>
              </a:xfrm>
              <a:custGeom>
                <a:rect b="b" l="l" r="r" t="t"/>
                <a:pathLst>
                  <a:path extrusionOk="0" h="4070" w="7223">
                    <a:moveTo>
                      <a:pt x="733" y="0"/>
                    </a:moveTo>
                    <a:cubicBezTo>
                      <a:pt x="330" y="0"/>
                      <a:pt x="0" y="367"/>
                      <a:pt x="0" y="770"/>
                    </a:cubicBezTo>
                    <a:lnTo>
                      <a:pt x="0" y="3336"/>
                    </a:lnTo>
                    <a:cubicBezTo>
                      <a:pt x="0" y="3740"/>
                      <a:pt x="330" y="4070"/>
                      <a:pt x="733" y="4070"/>
                    </a:cubicBezTo>
                    <a:lnTo>
                      <a:pt x="6452" y="4070"/>
                    </a:lnTo>
                    <a:cubicBezTo>
                      <a:pt x="6892" y="4070"/>
                      <a:pt x="7222" y="3740"/>
                      <a:pt x="7222" y="3336"/>
                    </a:cubicBezTo>
                    <a:lnTo>
                      <a:pt x="7222" y="770"/>
                    </a:lnTo>
                    <a:cubicBezTo>
                      <a:pt x="7222" y="367"/>
                      <a:pt x="6892" y="0"/>
                      <a:pt x="64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60"/>
              <p:cNvSpPr/>
              <p:nvPr/>
            </p:nvSpPr>
            <p:spPr>
              <a:xfrm>
                <a:off x="6391846" y="3217672"/>
                <a:ext cx="212698" cy="95454"/>
              </a:xfrm>
              <a:custGeom>
                <a:rect b="b" l="l" r="r" t="t"/>
                <a:pathLst>
                  <a:path extrusionOk="0" h="2567" w="5720">
                    <a:moveTo>
                      <a:pt x="0" y="0"/>
                    </a:moveTo>
                    <a:lnTo>
                      <a:pt x="0" y="2566"/>
                    </a:lnTo>
                    <a:lnTo>
                      <a:pt x="5719" y="2566"/>
                    </a:lnTo>
                    <a:lnTo>
                      <a:pt x="5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60"/>
              <p:cNvSpPr/>
              <p:nvPr/>
            </p:nvSpPr>
            <p:spPr>
              <a:xfrm>
                <a:off x="6330489" y="3483477"/>
                <a:ext cx="332657" cy="80468"/>
              </a:xfrm>
              <a:custGeom>
                <a:rect b="b" l="l" r="r" t="t"/>
                <a:pathLst>
                  <a:path extrusionOk="0" h="2164" w="8946">
                    <a:moveTo>
                      <a:pt x="734" y="1"/>
                    </a:moveTo>
                    <a:cubicBezTo>
                      <a:pt x="331" y="1"/>
                      <a:pt x="1" y="331"/>
                      <a:pt x="1" y="734"/>
                    </a:cubicBezTo>
                    <a:lnTo>
                      <a:pt x="1" y="1394"/>
                    </a:lnTo>
                    <a:cubicBezTo>
                      <a:pt x="1" y="1834"/>
                      <a:pt x="331" y="2164"/>
                      <a:pt x="734" y="2164"/>
                    </a:cubicBezTo>
                    <a:lnTo>
                      <a:pt x="8213" y="2164"/>
                    </a:lnTo>
                    <a:cubicBezTo>
                      <a:pt x="8616" y="2164"/>
                      <a:pt x="8946" y="1834"/>
                      <a:pt x="8946" y="1394"/>
                    </a:cubicBezTo>
                    <a:lnTo>
                      <a:pt x="8946" y="734"/>
                    </a:lnTo>
                    <a:cubicBezTo>
                      <a:pt x="8946" y="331"/>
                      <a:pt x="8616" y="1"/>
                      <a:pt x="8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60"/>
              <p:cNvSpPr/>
              <p:nvPr/>
            </p:nvSpPr>
            <p:spPr>
              <a:xfrm>
                <a:off x="6496822" y="962862"/>
                <a:ext cx="37" cy="2560150"/>
              </a:xfrm>
              <a:custGeom>
                <a:rect b="b" l="l" r="r" t="t"/>
                <a:pathLst>
                  <a:path extrusionOk="0" fill="none" h="68849" w="1">
                    <a:moveTo>
                      <a:pt x="0" y="0"/>
                    </a:moveTo>
                    <a:lnTo>
                      <a:pt x="0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60"/>
              <p:cNvSpPr/>
              <p:nvPr/>
            </p:nvSpPr>
            <p:spPr>
              <a:xfrm>
                <a:off x="6449112" y="962862"/>
                <a:ext cx="13647" cy="2560150"/>
              </a:xfrm>
              <a:custGeom>
                <a:rect b="b" l="l" r="r" t="t"/>
                <a:pathLst>
                  <a:path extrusionOk="0" fill="none" h="68849" w="367">
                    <a:moveTo>
                      <a:pt x="367" y="0"/>
                    </a:moveTo>
                    <a:lnTo>
                      <a:pt x="0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60"/>
              <p:cNvSpPr/>
              <p:nvPr/>
            </p:nvSpPr>
            <p:spPr>
              <a:xfrm>
                <a:off x="6397312" y="962862"/>
                <a:ext cx="35474" cy="2560150"/>
              </a:xfrm>
              <a:custGeom>
                <a:rect b="b" l="l" r="r" t="t"/>
                <a:pathLst>
                  <a:path extrusionOk="0" fill="none" h="68849" w="954">
                    <a:moveTo>
                      <a:pt x="953" y="0"/>
                    </a:moveTo>
                    <a:lnTo>
                      <a:pt x="0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60"/>
              <p:cNvSpPr/>
              <p:nvPr/>
            </p:nvSpPr>
            <p:spPr>
              <a:xfrm>
                <a:off x="6530884" y="962862"/>
                <a:ext cx="13684" cy="2560150"/>
              </a:xfrm>
              <a:custGeom>
                <a:rect b="b" l="l" r="r" t="t"/>
                <a:pathLst>
                  <a:path extrusionOk="0" fill="none" h="68849" w="368">
                    <a:moveTo>
                      <a:pt x="1" y="0"/>
                    </a:moveTo>
                    <a:lnTo>
                      <a:pt x="367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60"/>
              <p:cNvSpPr/>
              <p:nvPr/>
            </p:nvSpPr>
            <p:spPr>
              <a:xfrm>
                <a:off x="6560893" y="962862"/>
                <a:ext cx="35474" cy="2560150"/>
              </a:xfrm>
              <a:custGeom>
                <a:rect b="b" l="l" r="r" t="t"/>
                <a:pathLst>
                  <a:path extrusionOk="0" fill="none" h="68849" w="954">
                    <a:moveTo>
                      <a:pt x="0" y="0"/>
                    </a:moveTo>
                    <a:lnTo>
                      <a:pt x="953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60"/>
              <p:cNvSpPr/>
              <p:nvPr/>
            </p:nvSpPr>
            <p:spPr>
              <a:xfrm>
                <a:off x="6297765" y="758377"/>
                <a:ext cx="396727" cy="568484"/>
              </a:xfrm>
              <a:custGeom>
                <a:rect b="b" l="l" r="r" t="t"/>
                <a:pathLst>
                  <a:path extrusionOk="0" h="15288" w="10669">
                    <a:moveTo>
                      <a:pt x="5353" y="0"/>
                    </a:moveTo>
                    <a:cubicBezTo>
                      <a:pt x="2604" y="0"/>
                      <a:pt x="1" y="8908"/>
                      <a:pt x="404" y="11621"/>
                    </a:cubicBezTo>
                    <a:cubicBezTo>
                      <a:pt x="807" y="14298"/>
                      <a:pt x="3630" y="15287"/>
                      <a:pt x="5353" y="15287"/>
                    </a:cubicBezTo>
                    <a:cubicBezTo>
                      <a:pt x="7040" y="15287"/>
                      <a:pt x="9899" y="14298"/>
                      <a:pt x="10302" y="11621"/>
                    </a:cubicBezTo>
                    <a:cubicBezTo>
                      <a:pt x="10669" y="8908"/>
                      <a:pt x="8103" y="0"/>
                      <a:pt x="53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60"/>
              <p:cNvSpPr/>
              <p:nvPr/>
            </p:nvSpPr>
            <p:spPr>
              <a:xfrm>
                <a:off x="6315503" y="1006482"/>
                <a:ext cx="370846" cy="320386"/>
              </a:xfrm>
              <a:custGeom>
                <a:rect b="b" l="l" r="r" t="t"/>
                <a:pathLst>
                  <a:path extrusionOk="0" h="8616" w="9973">
                    <a:moveTo>
                      <a:pt x="9129" y="0"/>
                    </a:moveTo>
                    <a:cubicBezTo>
                      <a:pt x="8762" y="1503"/>
                      <a:pt x="7919" y="2896"/>
                      <a:pt x="6746" y="3960"/>
                    </a:cubicBezTo>
                    <a:cubicBezTo>
                      <a:pt x="5583" y="5075"/>
                      <a:pt x="4051" y="5653"/>
                      <a:pt x="2498" y="5653"/>
                    </a:cubicBezTo>
                    <a:cubicBezTo>
                      <a:pt x="1653" y="5653"/>
                      <a:pt x="802" y="5482"/>
                      <a:pt x="0" y="5133"/>
                    </a:cubicBezTo>
                    <a:lnTo>
                      <a:pt x="0" y="5133"/>
                    </a:lnTo>
                    <a:cubicBezTo>
                      <a:pt x="477" y="7662"/>
                      <a:pt x="3227" y="8615"/>
                      <a:pt x="4876" y="8615"/>
                    </a:cubicBezTo>
                    <a:cubicBezTo>
                      <a:pt x="6526" y="8615"/>
                      <a:pt x="9422" y="7626"/>
                      <a:pt x="9825" y="4949"/>
                    </a:cubicBezTo>
                    <a:cubicBezTo>
                      <a:pt x="9972" y="3923"/>
                      <a:pt x="9679" y="1980"/>
                      <a:pt x="9129" y="0"/>
                    </a:cubicBezTo>
                    <a:close/>
                  </a:path>
                </a:pathLst>
              </a:custGeom>
              <a:solidFill>
                <a:srgbClr val="2F1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60"/>
              <p:cNvSpPr/>
              <p:nvPr/>
            </p:nvSpPr>
            <p:spPr>
              <a:xfrm>
                <a:off x="6284155" y="890610"/>
                <a:ext cx="119996" cy="24542"/>
              </a:xfrm>
              <a:custGeom>
                <a:rect b="b" l="l" r="r" t="t"/>
                <a:pathLst>
                  <a:path extrusionOk="0" h="660" w="3227">
                    <a:moveTo>
                      <a:pt x="0" y="0"/>
                    </a:moveTo>
                    <a:lnTo>
                      <a:pt x="3226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60"/>
              <p:cNvSpPr/>
              <p:nvPr/>
            </p:nvSpPr>
            <p:spPr>
              <a:xfrm>
                <a:off x="6267793" y="876256"/>
                <a:ext cx="151343" cy="53918"/>
              </a:xfrm>
              <a:custGeom>
                <a:rect b="b" l="l" r="r" t="t"/>
                <a:pathLst>
                  <a:path extrusionOk="0" h="1450" w="4070">
                    <a:moveTo>
                      <a:pt x="376" y="0"/>
                    </a:moveTo>
                    <a:cubicBezTo>
                      <a:pt x="220" y="0"/>
                      <a:pt x="67" y="126"/>
                      <a:pt x="37" y="276"/>
                    </a:cubicBezTo>
                    <a:cubicBezTo>
                      <a:pt x="0" y="496"/>
                      <a:pt x="110" y="716"/>
                      <a:pt x="330" y="753"/>
                    </a:cubicBezTo>
                    <a:lnTo>
                      <a:pt x="3593" y="1449"/>
                    </a:lnTo>
                    <a:lnTo>
                      <a:pt x="3666" y="1449"/>
                    </a:lnTo>
                    <a:cubicBezTo>
                      <a:pt x="3850" y="1413"/>
                      <a:pt x="3960" y="1303"/>
                      <a:pt x="3996" y="1156"/>
                    </a:cubicBezTo>
                    <a:cubicBezTo>
                      <a:pt x="4070" y="936"/>
                      <a:pt x="3923" y="716"/>
                      <a:pt x="3740" y="679"/>
                    </a:cubicBezTo>
                    <a:lnTo>
                      <a:pt x="477" y="19"/>
                    </a:lnTo>
                    <a:cubicBezTo>
                      <a:pt x="444" y="6"/>
                      <a:pt x="410" y="0"/>
                      <a:pt x="3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60"/>
              <p:cNvSpPr/>
              <p:nvPr/>
            </p:nvSpPr>
            <p:spPr>
              <a:xfrm>
                <a:off x="6243251" y="859634"/>
                <a:ext cx="75114" cy="61839"/>
              </a:xfrm>
              <a:custGeom>
                <a:rect b="b" l="l" r="r" t="t"/>
                <a:pathLst>
                  <a:path extrusionOk="0" h="1663" w="2020">
                    <a:moveTo>
                      <a:pt x="1076" y="0"/>
                    </a:moveTo>
                    <a:cubicBezTo>
                      <a:pt x="925" y="0"/>
                      <a:pt x="769" y="42"/>
                      <a:pt x="624" y="137"/>
                    </a:cubicBezTo>
                    <a:cubicBezTo>
                      <a:pt x="0" y="540"/>
                      <a:pt x="184" y="1493"/>
                      <a:pt x="917" y="1640"/>
                    </a:cubicBezTo>
                    <a:cubicBezTo>
                      <a:pt x="980" y="1655"/>
                      <a:pt x="1043" y="1663"/>
                      <a:pt x="1105" y="1663"/>
                    </a:cubicBezTo>
                    <a:cubicBezTo>
                      <a:pt x="1476" y="1663"/>
                      <a:pt x="1813" y="1393"/>
                      <a:pt x="1907" y="1016"/>
                    </a:cubicBezTo>
                    <a:cubicBezTo>
                      <a:pt x="2019" y="454"/>
                      <a:pt x="1572" y="0"/>
                      <a:pt x="1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60"/>
              <p:cNvSpPr/>
              <p:nvPr/>
            </p:nvSpPr>
            <p:spPr>
              <a:xfrm>
                <a:off x="6256898" y="1014663"/>
                <a:ext cx="121335" cy="24579"/>
              </a:xfrm>
              <a:custGeom>
                <a:rect b="b" l="l" r="r" t="t"/>
                <a:pathLst>
                  <a:path extrusionOk="0" h="661" w="3263">
                    <a:moveTo>
                      <a:pt x="0" y="0"/>
                    </a:moveTo>
                    <a:lnTo>
                      <a:pt x="3263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60"/>
              <p:cNvSpPr/>
              <p:nvPr/>
            </p:nvSpPr>
            <p:spPr>
              <a:xfrm>
                <a:off x="6237673" y="1000606"/>
                <a:ext cx="159672" cy="53621"/>
              </a:xfrm>
              <a:custGeom>
                <a:rect b="b" l="l" r="r" t="t"/>
                <a:pathLst>
                  <a:path extrusionOk="0" h="1442" w="4294">
                    <a:moveTo>
                      <a:pt x="526" y="0"/>
                    </a:moveTo>
                    <a:cubicBezTo>
                      <a:pt x="96" y="0"/>
                      <a:pt x="0" y="642"/>
                      <a:pt x="444" y="745"/>
                    </a:cubicBezTo>
                    <a:lnTo>
                      <a:pt x="3707" y="1405"/>
                    </a:lnTo>
                    <a:lnTo>
                      <a:pt x="3780" y="1405"/>
                    </a:lnTo>
                    <a:lnTo>
                      <a:pt x="3780" y="1441"/>
                    </a:lnTo>
                    <a:cubicBezTo>
                      <a:pt x="4220" y="1405"/>
                      <a:pt x="4293" y="781"/>
                      <a:pt x="3853" y="708"/>
                    </a:cubicBezTo>
                    <a:lnTo>
                      <a:pt x="627" y="12"/>
                    </a:lnTo>
                    <a:cubicBezTo>
                      <a:pt x="591" y="4"/>
                      <a:pt x="558" y="0"/>
                      <a:pt x="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60"/>
              <p:cNvSpPr/>
              <p:nvPr/>
            </p:nvSpPr>
            <p:spPr>
              <a:xfrm>
                <a:off x="6217332" y="983649"/>
                <a:ext cx="75114" cy="61876"/>
              </a:xfrm>
              <a:custGeom>
                <a:rect b="b" l="l" r="r" t="t"/>
                <a:pathLst>
                  <a:path extrusionOk="0" h="1664" w="2020">
                    <a:moveTo>
                      <a:pt x="1079" y="1"/>
                    </a:moveTo>
                    <a:cubicBezTo>
                      <a:pt x="927" y="1"/>
                      <a:pt x="771" y="43"/>
                      <a:pt x="624" y="138"/>
                    </a:cubicBezTo>
                    <a:cubicBezTo>
                      <a:pt x="1" y="541"/>
                      <a:pt x="184" y="1494"/>
                      <a:pt x="917" y="1641"/>
                    </a:cubicBezTo>
                    <a:cubicBezTo>
                      <a:pt x="980" y="1656"/>
                      <a:pt x="1042" y="1664"/>
                      <a:pt x="1104" y="1664"/>
                    </a:cubicBezTo>
                    <a:cubicBezTo>
                      <a:pt x="1476" y="1664"/>
                      <a:pt x="1813" y="1390"/>
                      <a:pt x="1907" y="981"/>
                    </a:cubicBezTo>
                    <a:cubicBezTo>
                      <a:pt x="2019" y="448"/>
                      <a:pt x="1574" y="1"/>
                      <a:pt x="10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60"/>
              <p:cNvSpPr/>
              <p:nvPr/>
            </p:nvSpPr>
            <p:spPr>
              <a:xfrm>
                <a:off x="6230979" y="1123692"/>
                <a:ext cx="119996" cy="24579"/>
              </a:xfrm>
              <a:custGeom>
                <a:rect b="b" l="l" r="r" t="t"/>
                <a:pathLst>
                  <a:path extrusionOk="0" h="661" w="3227">
                    <a:moveTo>
                      <a:pt x="1" y="1"/>
                    </a:moveTo>
                    <a:lnTo>
                      <a:pt x="3227" y="6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60"/>
              <p:cNvSpPr/>
              <p:nvPr/>
            </p:nvSpPr>
            <p:spPr>
              <a:xfrm>
                <a:off x="6209486" y="1109412"/>
                <a:ext cx="160565" cy="52505"/>
              </a:xfrm>
              <a:custGeom>
                <a:rect b="b" l="l" r="r" t="t"/>
                <a:pathLst>
                  <a:path extrusionOk="0" h="1412" w="4318">
                    <a:moveTo>
                      <a:pt x="531" y="1"/>
                    </a:moveTo>
                    <a:cubicBezTo>
                      <a:pt x="113" y="1"/>
                      <a:pt x="1" y="684"/>
                      <a:pt x="505" y="752"/>
                    </a:cubicBezTo>
                    <a:lnTo>
                      <a:pt x="3731" y="1411"/>
                    </a:lnTo>
                    <a:lnTo>
                      <a:pt x="3805" y="1411"/>
                    </a:lnTo>
                    <a:cubicBezTo>
                      <a:pt x="4245" y="1411"/>
                      <a:pt x="4318" y="788"/>
                      <a:pt x="3878" y="678"/>
                    </a:cubicBezTo>
                    <a:lnTo>
                      <a:pt x="652" y="18"/>
                    </a:lnTo>
                    <a:cubicBezTo>
                      <a:pt x="609" y="6"/>
                      <a:pt x="569" y="1"/>
                      <a:pt x="5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60"/>
              <p:cNvSpPr/>
              <p:nvPr/>
            </p:nvSpPr>
            <p:spPr>
              <a:xfrm>
                <a:off x="6190075" y="1091972"/>
                <a:ext cx="75039" cy="62620"/>
              </a:xfrm>
              <a:custGeom>
                <a:rect b="b" l="l" r="r" t="t"/>
                <a:pathLst>
                  <a:path extrusionOk="0" h="1684" w="2018">
                    <a:moveTo>
                      <a:pt x="1102" y="0"/>
                    </a:moveTo>
                    <a:cubicBezTo>
                      <a:pt x="943" y="0"/>
                      <a:pt x="778" y="49"/>
                      <a:pt x="624" y="157"/>
                    </a:cubicBezTo>
                    <a:cubicBezTo>
                      <a:pt x="1" y="561"/>
                      <a:pt x="184" y="1514"/>
                      <a:pt x="917" y="1661"/>
                    </a:cubicBezTo>
                    <a:cubicBezTo>
                      <a:pt x="980" y="1676"/>
                      <a:pt x="1042" y="1684"/>
                      <a:pt x="1104" y="1684"/>
                    </a:cubicBezTo>
                    <a:cubicBezTo>
                      <a:pt x="1475" y="1684"/>
                      <a:pt x="1813" y="1410"/>
                      <a:pt x="1907" y="1001"/>
                    </a:cubicBezTo>
                    <a:cubicBezTo>
                      <a:pt x="2017" y="449"/>
                      <a:pt x="1588" y="0"/>
                      <a:pt x="1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60"/>
              <p:cNvSpPr/>
              <p:nvPr/>
            </p:nvSpPr>
            <p:spPr>
              <a:xfrm>
                <a:off x="6589526" y="890610"/>
                <a:ext cx="119996" cy="24542"/>
              </a:xfrm>
              <a:custGeom>
                <a:rect b="b" l="l" r="r" t="t"/>
                <a:pathLst>
                  <a:path extrusionOk="0" h="660" w="3227">
                    <a:moveTo>
                      <a:pt x="3226" y="0"/>
                    </a:moveTo>
                    <a:lnTo>
                      <a:pt x="0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60"/>
              <p:cNvSpPr/>
              <p:nvPr/>
            </p:nvSpPr>
            <p:spPr>
              <a:xfrm>
                <a:off x="6573165" y="876256"/>
                <a:ext cx="152719" cy="53918"/>
              </a:xfrm>
              <a:custGeom>
                <a:rect b="b" l="l" r="r" t="t"/>
                <a:pathLst>
                  <a:path extrusionOk="0" h="1450" w="4107">
                    <a:moveTo>
                      <a:pt x="3708" y="0"/>
                    </a:moveTo>
                    <a:cubicBezTo>
                      <a:pt x="3671" y="0"/>
                      <a:pt x="3633" y="6"/>
                      <a:pt x="3593" y="19"/>
                    </a:cubicBezTo>
                    <a:lnTo>
                      <a:pt x="367" y="679"/>
                    </a:lnTo>
                    <a:cubicBezTo>
                      <a:pt x="147" y="716"/>
                      <a:pt x="0" y="936"/>
                      <a:pt x="74" y="1156"/>
                    </a:cubicBezTo>
                    <a:cubicBezTo>
                      <a:pt x="110" y="1303"/>
                      <a:pt x="257" y="1449"/>
                      <a:pt x="440" y="1449"/>
                    </a:cubicBezTo>
                    <a:cubicBezTo>
                      <a:pt x="477" y="1449"/>
                      <a:pt x="477" y="1449"/>
                      <a:pt x="513" y="1413"/>
                    </a:cubicBezTo>
                    <a:lnTo>
                      <a:pt x="3776" y="753"/>
                    </a:lnTo>
                    <a:cubicBezTo>
                      <a:pt x="3960" y="716"/>
                      <a:pt x="4106" y="496"/>
                      <a:pt x="4070" y="276"/>
                    </a:cubicBezTo>
                    <a:cubicBezTo>
                      <a:pt x="4009" y="126"/>
                      <a:pt x="3875" y="0"/>
                      <a:pt x="3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60"/>
              <p:cNvSpPr/>
              <p:nvPr/>
            </p:nvSpPr>
            <p:spPr>
              <a:xfrm>
                <a:off x="6675389" y="859671"/>
                <a:ext cx="73589" cy="62731"/>
              </a:xfrm>
              <a:custGeom>
                <a:rect b="b" l="l" r="r" t="t"/>
                <a:pathLst>
                  <a:path extrusionOk="0" h="1687" w="1979">
                    <a:moveTo>
                      <a:pt x="964" y="0"/>
                    </a:moveTo>
                    <a:cubicBezTo>
                      <a:pt x="901" y="0"/>
                      <a:pt x="837" y="8"/>
                      <a:pt x="771" y="26"/>
                    </a:cubicBezTo>
                    <a:cubicBezTo>
                      <a:pt x="294" y="99"/>
                      <a:pt x="1" y="539"/>
                      <a:pt x="111" y="1015"/>
                    </a:cubicBezTo>
                    <a:cubicBezTo>
                      <a:pt x="197" y="1445"/>
                      <a:pt x="560" y="1686"/>
                      <a:pt x="927" y="1686"/>
                    </a:cubicBezTo>
                    <a:cubicBezTo>
                      <a:pt x="1186" y="1686"/>
                      <a:pt x="1447" y="1566"/>
                      <a:pt x="1614" y="1309"/>
                    </a:cubicBezTo>
                    <a:cubicBezTo>
                      <a:pt x="1979" y="744"/>
                      <a:pt x="1563" y="0"/>
                      <a:pt x="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60"/>
              <p:cNvSpPr/>
              <p:nvPr/>
            </p:nvSpPr>
            <p:spPr>
              <a:xfrm>
                <a:off x="6615408" y="1014663"/>
                <a:ext cx="119996" cy="24579"/>
              </a:xfrm>
              <a:custGeom>
                <a:rect b="b" l="l" r="r" t="t"/>
                <a:pathLst>
                  <a:path extrusionOk="0" h="661" w="3227">
                    <a:moveTo>
                      <a:pt x="3227" y="0"/>
                    </a:moveTo>
                    <a:lnTo>
                      <a:pt x="1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60"/>
              <p:cNvSpPr/>
              <p:nvPr/>
            </p:nvSpPr>
            <p:spPr>
              <a:xfrm>
                <a:off x="6596331" y="1000606"/>
                <a:ext cx="158297" cy="52245"/>
              </a:xfrm>
              <a:custGeom>
                <a:rect b="b" l="l" r="r" t="t"/>
                <a:pathLst>
                  <a:path extrusionOk="0" h="1405" w="4257">
                    <a:moveTo>
                      <a:pt x="3761" y="0"/>
                    </a:moveTo>
                    <a:cubicBezTo>
                      <a:pt x="3731" y="0"/>
                      <a:pt x="3700" y="4"/>
                      <a:pt x="3666" y="12"/>
                    </a:cubicBezTo>
                    <a:lnTo>
                      <a:pt x="440" y="671"/>
                    </a:lnTo>
                    <a:cubicBezTo>
                      <a:pt x="0" y="781"/>
                      <a:pt x="74" y="1405"/>
                      <a:pt x="514" y="1405"/>
                    </a:cubicBezTo>
                    <a:lnTo>
                      <a:pt x="587" y="1405"/>
                    </a:lnTo>
                    <a:lnTo>
                      <a:pt x="3813" y="745"/>
                    </a:lnTo>
                    <a:cubicBezTo>
                      <a:pt x="4257" y="642"/>
                      <a:pt x="4160" y="0"/>
                      <a:pt x="3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60"/>
              <p:cNvSpPr/>
              <p:nvPr/>
            </p:nvSpPr>
            <p:spPr>
              <a:xfrm>
                <a:off x="6701307" y="983687"/>
                <a:ext cx="73515" cy="61504"/>
              </a:xfrm>
              <a:custGeom>
                <a:rect b="b" l="l" r="r" t="t"/>
                <a:pathLst>
                  <a:path extrusionOk="0" h="1654" w="1977">
                    <a:moveTo>
                      <a:pt x="971" y="0"/>
                    </a:moveTo>
                    <a:cubicBezTo>
                      <a:pt x="906" y="0"/>
                      <a:pt x="839" y="9"/>
                      <a:pt x="770" y="27"/>
                    </a:cubicBezTo>
                    <a:cubicBezTo>
                      <a:pt x="294" y="100"/>
                      <a:pt x="0" y="540"/>
                      <a:pt x="110" y="1016"/>
                    </a:cubicBezTo>
                    <a:cubicBezTo>
                      <a:pt x="196" y="1422"/>
                      <a:pt x="554" y="1653"/>
                      <a:pt x="918" y="1653"/>
                    </a:cubicBezTo>
                    <a:cubicBezTo>
                      <a:pt x="1180" y="1653"/>
                      <a:pt x="1445" y="1534"/>
                      <a:pt x="1613" y="1273"/>
                    </a:cubicBezTo>
                    <a:cubicBezTo>
                      <a:pt x="1977" y="711"/>
                      <a:pt x="1566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60"/>
              <p:cNvSpPr/>
              <p:nvPr/>
            </p:nvSpPr>
            <p:spPr>
              <a:xfrm>
                <a:off x="6642665" y="1123692"/>
                <a:ext cx="119996" cy="24579"/>
              </a:xfrm>
              <a:custGeom>
                <a:rect b="b" l="l" r="r" t="t"/>
                <a:pathLst>
                  <a:path extrusionOk="0" h="661" w="3227">
                    <a:moveTo>
                      <a:pt x="3227" y="1"/>
                    </a:moveTo>
                    <a:lnTo>
                      <a:pt x="1" y="6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60"/>
              <p:cNvSpPr/>
              <p:nvPr/>
            </p:nvSpPr>
            <p:spPr>
              <a:xfrm>
                <a:off x="6623589" y="1109412"/>
                <a:ext cx="160565" cy="52505"/>
              </a:xfrm>
              <a:custGeom>
                <a:rect b="b" l="l" r="r" t="t"/>
                <a:pathLst>
                  <a:path extrusionOk="0" h="1412" w="4318">
                    <a:moveTo>
                      <a:pt x="3787" y="1"/>
                    </a:moveTo>
                    <a:cubicBezTo>
                      <a:pt x="3750" y="1"/>
                      <a:pt x="3709" y="6"/>
                      <a:pt x="3667" y="18"/>
                    </a:cubicBezTo>
                    <a:lnTo>
                      <a:pt x="441" y="678"/>
                    </a:lnTo>
                    <a:cubicBezTo>
                      <a:pt x="1" y="788"/>
                      <a:pt x="74" y="1411"/>
                      <a:pt x="514" y="1411"/>
                    </a:cubicBezTo>
                    <a:lnTo>
                      <a:pt x="587" y="1411"/>
                    </a:lnTo>
                    <a:lnTo>
                      <a:pt x="3813" y="752"/>
                    </a:lnTo>
                    <a:cubicBezTo>
                      <a:pt x="4318" y="684"/>
                      <a:pt x="4205" y="1"/>
                      <a:pt x="3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60"/>
              <p:cNvSpPr/>
              <p:nvPr/>
            </p:nvSpPr>
            <p:spPr>
              <a:xfrm>
                <a:off x="6728565" y="1091712"/>
                <a:ext cx="73812" cy="62434"/>
              </a:xfrm>
              <a:custGeom>
                <a:rect b="b" l="l" r="r" t="t"/>
                <a:pathLst>
                  <a:path extrusionOk="0" h="1679" w="1985">
                    <a:moveTo>
                      <a:pt x="907" y="0"/>
                    </a:moveTo>
                    <a:cubicBezTo>
                      <a:pt x="851" y="0"/>
                      <a:pt x="793" y="6"/>
                      <a:pt x="734" y="18"/>
                    </a:cubicBezTo>
                    <a:cubicBezTo>
                      <a:pt x="294" y="128"/>
                      <a:pt x="1" y="568"/>
                      <a:pt x="110" y="1008"/>
                    </a:cubicBezTo>
                    <a:cubicBezTo>
                      <a:pt x="196" y="1438"/>
                      <a:pt x="560" y="1678"/>
                      <a:pt x="927" y="1678"/>
                    </a:cubicBezTo>
                    <a:cubicBezTo>
                      <a:pt x="1186" y="1678"/>
                      <a:pt x="1447" y="1559"/>
                      <a:pt x="1614" y="1301"/>
                    </a:cubicBezTo>
                    <a:cubicBezTo>
                      <a:pt x="1984" y="728"/>
                      <a:pt x="1550" y="0"/>
                      <a:pt x="9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60"/>
              <p:cNvSpPr/>
              <p:nvPr/>
            </p:nvSpPr>
            <p:spPr>
              <a:xfrm>
                <a:off x="5807022" y="3923499"/>
                <a:ext cx="185665" cy="152347"/>
              </a:xfrm>
              <a:custGeom>
                <a:rect b="b" l="l" r="r" t="t"/>
                <a:pathLst>
                  <a:path extrusionOk="0" h="4097" w="4993">
                    <a:moveTo>
                      <a:pt x="2514" y="0"/>
                    </a:moveTo>
                    <a:cubicBezTo>
                      <a:pt x="2225" y="0"/>
                      <a:pt x="1931" y="62"/>
                      <a:pt x="1650" y="192"/>
                    </a:cubicBezTo>
                    <a:cubicBezTo>
                      <a:pt x="0" y="962"/>
                      <a:pt x="74" y="3309"/>
                      <a:pt x="1797" y="3968"/>
                    </a:cubicBezTo>
                    <a:cubicBezTo>
                      <a:pt x="2035" y="4056"/>
                      <a:pt x="2271" y="4097"/>
                      <a:pt x="2500" y="4097"/>
                    </a:cubicBezTo>
                    <a:cubicBezTo>
                      <a:pt x="3892" y="4097"/>
                      <a:pt x="4992" y="2599"/>
                      <a:pt x="4363" y="1182"/>
                    </a:cubicBezTo>
                    <a:cubicBezTo>
                      <a:pt x="4017" y="437"/>
                      <a:pt x="3283" y="0"/>
                      <a:pt x="2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60"/>
              <p:cNvSpPr/>
              <p:nvPr/>
            </p:nvSpPr>
            <p:spPr>
              <a:xfrm>
                <a:off x="5842460" y="3952281"/>
                <a:ext cx="116054" cy="94710"/>
              </a:xfrm>
              <a:custGeom>
                <a:rect b="b" l="l" r="r" t="t"/>
                <a:pathLst>
                  <a:path extrusionOk="0" h="2547" w="3121">
                    <a:moveTo>
                      <a:pt x="1542" y="1"/>
                    </a:moveTo>
                    <a:cubicBezTo>
                      <a:pt x="1368" y="1"/>
                      <a:pt x="1192" y="37"/>
                      <a:pt x="1027" y="115"/>
                    </a:cubicBezTo>
                    <a:cubicBezTo>
                      <a:pt x="0" y="592"/>
                      <a:pt x="37" y="2058"/>
                      <a:pt x="1100" y="2461"/>
                    </a:cubicBezTo>
                    <a:cubicBezTo>
                      <a:pt x="1255" y="2520"/>
                      <a:pt x="1408" y="2547"/>
                      <a:pt x="1557" y="2547"/>
                    </a:cubicBezTo>
                    <a:cubicBezTo>
                      <a:pt x="2430" y="2547"/>
                      <a:pt x="3121" y="1616"/>
                      <a:pt x="2713" y="738"/>
                    </a:cubicBezTo>
                    <a:cubicBezTo>
                      <a:pt x="2498" y="280"/>
                      <a:pt x="2025" y="1"/>
                      <a:pt x="1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60"/>
              <p:cNvSpPr/>
              <p:nvPr/>
            </p:nvSpPr>
            <p:spPr>
              <a:xfrm>
                <a:off x="5873808" y="3705366"/>
                <a:ext cx="185665" cy="152384"/>
              </a:xfrm>
              <a:custGeom>
                <a:rect b="b" l="l" r="r" t="t"/>
                <a:pathLst>
                  <a:path extrusionOk="0" h="4098" w="4993">
                    <a:moveTo>
                      <a:pt x="2515" y="1"/>
                    </a:moveTo>
                    <a:cubicBezTo>
                      <a:pt x="2225" y="1"/>
                      <a:pt x="1931" y="62"/>
                      <a:pt x="1650" y="193"/>
                    </a:cubicBezTo>
                    <a:cubicBezTo>
                      <a:pt x="1" y="963"/>
                      <a:pt x="74" y="3309"/>
                      <a:pt x="1797" y="3969"/>
                    </a:cubicBezTo>
                    <a:cubicBezTo>
                      <a:pt x="2035" y="4057"/>
                      <a:pt x="2272" y="4097"/>
                      <a:pt x="2500" y="4097"/>
                    </a:cubicBezTo>
                    <a:cubicBezTo>
                      <a:pt x="3892" y="4097"/>
                      <a:pt x="4993" y="2599"/>
                      <a:pt x="4363" y="1183"/>
                    </a:cubicBezTo>
                    <a:cubicBezTo>
                      <a:pt x="4017" y="437"/>
                      <a:pt x="3284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60"/>
              <p:cNvSpPr/>
              <p:nvPr/>
            </p:nvSpPr>
            <p:spPr>
              <a:xfrm>
                <a:off x="5907907" y="3734185"/>
                <a:ext cx="116054" cy="94710"/>
              </a:xfrm>
              <a:custGeom>
                <a:rect b="b" l="l" r="r" t="t"/>
                <a:pathLst>
                  <a:path extrusionOk="0" h="2547" w="3121">
                    <a:moveTo>
                      <a:pt x="1558" y="0"/>
                    </a:moveTo>
                    <a:cubicBezTo>
                      <a:pt x="1382" y="0"/>
                      <a:pt x="1202" y="37"/>
                      <a:pt x="1027" y="114"/>
                    </a:cubicBezTo>
                    <a:cubicBezTo>
                      <a:pt x="0" y="591"/>
                      <a:pt x="73" y="2057"/>
                      <a:pt x="1137" y="2461"/>
                    </a:cubicBezTo>
                    <a:cubicBezTo>
                      <a:pt x="1291" y="2519"/>
                      <a:pt x="1444" y="2546"/>
                      <a:pt x="1591" y="2546"/>
                    </a:cubicBezTo>
                    <a:cubicBezTo>
                      <a:pt x="2456" y="2546"/>
                      <a:pt x="3120" y="1615"/>
                      <a:pt x="2713" y="738"/>
                    </a:cubicBezTo>
                    <a:cubicBezTo>
                      <a:pt x="2497" y="280"/>
                      <a:pt x="2045" y="0"/>
                      <a:pt x="15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60"/>
              <p:cNvSpPr/>
              <p:nvPr/>
            </p:nvSpPr>
            <p:spPr>
              <a:xfrm>
                <a:off x="5932413" y="3476598"/>
                <a:ext cx="186780" cy="152198"/>
              </a:xfrm>
              <a:custGeom>
                <a:rect b="b" l="l" r="r" t="t"/>
                <a:pathLst>
                  <a:path extrusionOk="0" h="4093" w="5023">
                    <a:moveTo>
                      <a:pt x="2488" y="0"/>
                    </a:moveTo>
                    <a:cubicBezTo>
                      <a:pt x="2207" y="0"/>
                      <a:pt x="1923" y="60"/>
                      <a:pt x="1651" y="186"/>
                    </a:cubicBezTo>
                    <a:cubicBezTo>
                      <a:pt x="1" y="956"/>
                      <a:pt x="111" y="3339"/>
                      <a:pt x="1797" y="3962"/>
                    </a:cubicBezTo>
                    <a:cubicBezTo>
                      <a:pt x="2044" y="4051"/>
                      <a:pt x="2289" y="4092"/>
                      <a:pt x="2525" y="4092"/>
                    </a:cubicBezTo>
                    <a:cubicBezTo>
                      <a:pt x="3934" y="4092"/>
                      <a:pt x="5023" y="2625"/>
                      <a:pt x="4364" y="1212"/>
                    </a:cubicBezTo>
                    <a:cubicBezTo>
                      <a:pt x="4013" y="458"/>
                      <a:pt x="3267" y="0"/>
                      <a:pt x="24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60"/>
              <p:cNvSpPr/>
              <p:nvPr/>
            </p:nvSpPr>
            <p:spPr>
              <a:xfrm>
                <a:off x="5967888" y="3506272"/>
                <a:ext cx="116166" cy="94524"/>
              </a:xfrm>
              <a:custGeom>
                <a:rect b="b" l="l" r="r" t="t"/>
                <a:pathLst>
                  <a:path extrusionOk="0" h="2542" w="3124">
                    <a:moveTo>
                      <a:pt x="1565" y="1"/>
                    </a:moveTo>
                    <a:cubicBezTo>
                      <a:pt x="1383" y="1"/>
                      <a:pt x="1199" y="40"/>
                      <a:pt x="1027" y="121"/>
                    </a:cubicBezTo>
                    <a:cubicBezTo>
                      <a:pt x="0" y="598"/>
                      <a:pt x="37" y="2064"/>
                      <a:pt x="1100" y="2467"/>
                    </a:cubicBezTo>
                    <a:cubicBezTo>
                      <a:pt x="1247" y="2518"/>
                      <a:pt x="1393" y="2541"/>
                      <a:pt x="1534" y="2541"/>
                    </a:cubicBezTo>
                    <a:cubicBezTo>
                      <a:pt x="2418" y="2541"/>
                      <a:pt x="3124" y="1629"/>
                      <a:pt x="2713" y="744"/>
                    </a:cubicBezTo>
                    <a:cubicBezTo>
                      <a:pt x="2501" y="267"/>
                      <a:pt x="2040" y="1"/>
                      <a:pt x="15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2" name="Google Shape;99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1"/>
          <p:cNvSpPr txBox="1"/>
          <p:nvPr>
            <p:ph idx="1" type="subTitle"/>
          </p:nvPr>
        </p:nvSpPr>
        <p:spPr>
          <a:xfrm>
            <a:off x="1360774" y="3455225"/>
            <a:ext cx="27882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Further</a:t>
            </a:r>
            <a:r>
              <a:rPr lang="en"/>
              <a:t> questions?</a:t>
            </a:r>
            <a:endParaRPr/>
          </a:p>
        </p:txBody>
      </p:sp>
      <p:grpSp>
        <p:nvGrpSpPr>
          <p:cNvPr id="998" name="Google Shape;998;p61"/>
          <p:cNvGrpSpPr/>
          <p:nvPr/>
        </p:nvGrpSpPr>
        <p:grpSpPr>
          <a:xfrm rot="2389673">
            <a:off x="3666356" y="1200776"/>
            <a:ext cx="351921" cy="353760"/>
            <a:chOff x="2937511" y="335430"/>
            <a:chExt cx="237889" cy="239132"/>
          </a:xfrm>
        </p:grpSpPr>
        <p:sp>
          <p:nvSpPr>
            <p:cNvPr id="999" name="Google Shape;999;p61"/>
            <p:cNvSpPr/>
            <p:nvPr/>
          </p:nvSpPr>
          <p:spPr>
            <a:xfrm>
              <a:off x="2937511" y="335430"/>
              <a:ext cx="237889" cy="239132"/>
            </a:xfrm>
            <a:custGeom>
              <a:rect b="b" l="l" r="r" t="t"/>
              <a:pathLst>
                <a:path extrusionOk="0" h="12502" w="12437">
                  <a:moveTo>
                    <a:pt x="7949" y="0"/>
                  </a:moveTo>
                  <a:cubicBezTo>
                    <a:pt x="7179" y="0"/>
                    <a:pt x="6336" y="105"/>
                    <a:pt x="5461" y="297"/>
                  </a:cubicBezTo>
                  <a:cubicBezTo>
                    <a:pt x="2390" y="980"/>
                    <a:pt x="1" y="2193"/>
                    <a:pt x="570" y="4771"/>
                  </a:cubicBezTo>
                  <a:cubicBezTo>
                    <a:pt x="1221" y="7738"/>
                    <a:pt x="5429" y="12501"/>
                    <a:pt x="7789" y="12501"/>
                  </a:cubicBezTo>
                  <a:cubicBezTo>
                    <a:pt x="7902" y="12501"/>
                    <a:pt x="8011" y="12490"/>
                    <a:pt x="8115" y="12468"/>
                  </a:cubicBezTo>
                  <a:cubicBezTo>
                    <a:pt x="10389" y="11975"/>
                    <a:pt x="12437" y="5454"/>
                    <a:pt x="11792" y="2345"/>
                  </a:cubicBezTo>
                  <a:cubicBezTo>
                    <a:pt x="11411" y="683"/>
                    <a:pt x="9914" y="0"/>
                    <a:pt x="7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1"/>
            <p:cNvSpPr/>
            <p:nvPr/>
          </p:nvSpPr>
          <p:spPr>
            <a:xfrm>
              <a:off x="3084467" y="372901"/>
              <a:ext cx="28576" cy="23661"/>
            </a:xfrm>
            <a:custGeom>
              <a:rect b="b" l="l" r="r" t="t"/>
              <a:pathLst>
                <a:path extrusionOk="0" h="1237" w="1494">
                  <a:moveTo>
                    <a:pt x="735" y="0"/>
                  </a:moveTo>
                  <a:cubicBezTo>
                    <a:pt x="357" y="0"/>
                    <a:pt x="1" y="347"/>
                    <a:pt x="90" y="765"/>
                  </a:cubicBezTo>
                  <a:cubicBezTo>
                    <a:pt x="155" y="1056"/>
                    <a:pt x="412" y="1237"/>
                    <a:pt x="698" y="1237"/>
                  </a:cubicBezTo>
                  <a:cubicBezTo>
                    <a:pt x="748" y="1237"/>
                    <a:pt x="798" y="1231"/>
                    <a:pt x="849" y="1220"/>
                  </a:cubicBezTo>
                  <a:cubicBezTo>
                    <a:pt x="1379" y="1106"/>
                    <a:pt x="1493" y="386"/>
                    <a:pt x="1038" y="83"/>
                  </a:cubicBezTo>
                  <a:cubicBezTo>
                    <a:pt x="941" y="26"/>
                    <a:pt x="837" y="0"/>
                    <a:pt x="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1"/>
            <p:cNvSpPr/>
            <p:nvPr/>
          </p:nvSpPr>
          <p:spPr>
            <a:xfrm>
              <a:off x="3003520" y="392334"/>
              <a:ext cx="27869" cy="23833"/>
            </a:xfrm>
            <a:custGeom>
              <a:rect b="b" l="l" r="r" t="t"/>
              <a:pathLst>
                <a:path extrusionOk="0" h="1246" w="1457">
                  <a:moveTo>
                    <a:pt x="698" y="0"/>
                  </a:moveTo>
                  <a:cubicBezTo>
                    <a:pt x="656" y="0"/>
                    <a:pt x="613" y="5"/>
                    <a:pt x="569" y="14"/>
                  </a:cubicBezTo>
                  <a:cubicBezTo>
                    <a:pt x="190" y="90"/>
                    <a:pt x="0" y="431"/>
                    <a:pt x="76" y="773"/>
                  </a:cubicBezTo>
                  <a:cubicBezTo>
                    <a:pt x="141" y="1078"/>
                    <a:pt x="408" y="1246"/>
                    <a:pt x="681" y="1246"/>
                  </a:cubicBezTo>
                  <a:cubicBezTo>
                    <a:pt x="881" y="1246"/>
                    <a:pt x="1085" y="1155"/>
                    <a:pt x="1213" y="962"/>
                  </a:cubicBezTo>
                  <a:cubicBezTo>
                    <a:pt x="1457" y="545"/>
                    <a:pt x="1158" y="0"/>
                    <a:pt x="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1"/>
            <p:cNvSpPr/>
            <p:nvPr/>
          </p:nvSpPr>
          <p:spPr>
            <a:xfrm>
              <a:off x="3044261" y="409855"/>
              <a:ext cx="33244" cy="15512"/>
            </a:xfrm>
            <a:custGeom>
              <a:rect b="b" l="l" r="r" t="t"/>
              <a:pathLst>
                <a:path extrusionOk="0" h="811" w="1738">
                  <a:moveTo>
                    <a:pt x="1494" y="1"/>
                  </a:moveTo>
                  <a:cubicBezTo>
                    <a:pt x="1447" y="1"/>
                    <a:pt x="1400" y="15"/>
                    <a:pt x="1358" y="46"/>
                  </a:cubicBezTo>
                  <a:cubicBezTo>
                    <a:pt x="1207" y="122"/>
                    <a:pt x="1055" y="198"/>
                    <a:pt x="903" y="198"/>
                  </a:cubicBezTo>
                  <a:lnTo>
                    <a:pt x="676" y="198"/>
                  </a:lnTo>
                  <a:cubicBezTo>
                    <a:pt x="619" y="217"/>
                    <a:pt x="553" y="226"/>
                    <a:pt x="486" y="226"/>
                  </a:cubicBezTo>
                  <a:cubicBezTo>
                    <a:pt x="420" y="226"/>
                    <a:pt x="353" y="217"/>
                    <a:pt x="297" y="198"/>
                  </a:cubicBezTo>
                  <a:cubicBezTo>
                    <a:pt x="247" y="176"/>
                    <a:pt x="205" y="167"/>
                    <a:pt x="170" y="167"/>
                  </a:cubicBezTo>
                  <a:cubicBezTo>
                    <a:pt x="20" y="167"/>
                    <a:pt x="0" y="340"/>
                    <a:pt x="31" y="463"/>
                  </a:cubicBezTo>
                  <a:cubicBezTo>
                    <a:pt x="167" y="667"/>
                    <a:pt x="425" y="810"/>
                    <a:pt x="696" y="810"/>
                  </a:cubicBezTo>
                  <a:cubicBezTo>
                    <a:pt x="727" y="810"/>
                    <a:pt x="758" y="808"/>
                    <a:pt x="789" y="804"/>
                  </a:cubicBezTo>
                  <a:lnTo>
                    <a:pt x="979" y="804"/>
                  </a:lnTo>
                  <a:lnTo>
                    <a:pt x="1169" y="767"/>
                  </a:lnTo>
                  <a:cubicBezTo>
                    <a:pt x="1624" y="653"/>
                    <a:pt x="1737" y="387"/>
                    <a:pt x="1737" y="236"/>
                  </a:cubicBezTo>
                  <a:cubicBezTo>
                    <a:pt x="1737" y="98"/>
                    <a:pt x="1618" y="1"/>
                    <a:pt x="1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61"/>
          <p:cNvGrpSpPr/>
          <p:nvPr/>
        </p:nvGrpSpPr>
        <p:grpSpPr>
          <a:xfrm>
            <a:off x="4888699" y="684600"/>
            <a:ext cx="7433278" cy="3774300"/>
            <a:chOff x="4888699" y="684600"/>
            <a:chExt cx="7433278" cy="3774300"/>
          </a:xfrm>
        </p:grpSpPr>
        <p:sp>
          <p:nvSpPr>
            <p:cNvPr id="1004" name="Google Shape;1004;p61"/>
            <p:cNvSpPr/>
            <p:nvPr/>
          </p:nvSpPr>
          <p:spPr>
            <a:xfrm>
              <a:off x="7253929" y="684600"/>
              <a:ext cx="3774300" cy="3774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5" name="Google Shape;1005;p61"/>
            <p:cNvGrpSpPr/>
            <p:nvPr/>
          </p:nvGrpSpPr>
          <p:grpSpPr>
            <a:xfrm>
              <a:off x="4888699" y="790944"/>
              <a:ext cx="7433278" cy="3561612"/>
              <a:chOff x="4888699" y="790944"/>
              <a:chExt cx="7433278" cy="3561612"/>
            </a:xfrm>
          </p:grpSpPr>
          <p:grpSp>
            <p:nvGrpSpPr>
              <p:cNvPr id="1006" name="Google Shape;1006;p61"/>
              <p:cNvGrpSpPr/>
              <p:nvPr/>
            </p:nvGrpSpPr>
            <p:grpSpPr>
              <a:xfrm rot="-5400000">
                <a:off x="6824532" y="-1144889"/>
                <a:ext cx="3561612" cy="7433278"/>
                <a:chOff x="4590305" y="282515"/>
                <a:chExt cx="2467516" cy="5149839"/>
              </a:xfrm>
            </p:grpSpPr>
            <p:sp>
              <p:nvSpPr>
                <p:cNvPr id="1007" name="Google Shape;1007;p61"/>
                <p:cNvSpPr/>
                <p:nvPr/>
              </p:nvSpPr>
              <p:spPr>
                <a:xfrm>
                  <a:off x="4590305" y="2555345"/>
                  <a:ext cx="2467516" cy="2877009"/>
                </a:xfrm>
                <a:custGeom>
                  <a:rect b="b" l="l" r="r" t="t"/>
                  <a:pathLst>
                    <a:path extrusionOk="0" h="52147" w="44726">
                      <a:moveTo>
                        <a:pt x="22382" y="1"/>
                      </a:moveTo>
                      <a:cubicBezTo>
                        <a:pt x="21630" y="1"/>
                        <a:pt x="20879" y="395"/>
                        <a:pt x="20494" y="1183"/>
                      </a:cubicBezTo>
                      <a:lnTo>
                        <a:pt x="14921" y="12475"/>
                      </a:lnTo>
                      <a:lnTo>
                        <a:pt x="2457" y="14308"/>
                      </a:lnTo>
                      <a:cubicBezTo>
                        <a:pt x="697" y="14564"/>
                        <a:pt x="1" y="16691"/>
                        <a:pt x="1284" y="17900"/>
                      </a:cubicBezTo>
                      <a:lnTo>
                        <a:pt x="10229" y="26625"/>
                      </a:lnTo>
                      <a:lnTo>
                        <a:pt x="4656" y="49538"/>
                      </a:lnTo>
                      <a:cubicBezTo>
                        <a:pt x="4312" y="50996"/>
                        <a:pt x="5481" y="52147"/>
                        <a:pt x="6736" y="52147"/>
                      </a:cubicBezTo>
                      <a:cubicBezTo>
                        <a:pt x="7218" y="52147"/>
                        <a:pt x="7712" y="51977"/>
                        <a:pt x="8139" y="51591"/>
                      </a:cubicBezTo>
                      <a:lnTo>
                        <a:pt x="22363" y="38540"/>
                      </a:lnTo>
                      <a:lnTo>
                        <a:pt x="36587" y="51554"/>
                      </a:lnTo>
                      <a:cubicBezTo>
                        <a:pt x="36954" y="51921"/>
                        <a:pt x="37467" y="52104"/>
                        <a:pt x="38017" y="52141"/>
                      </a:cubicBezTo>
                      <a:cubicBezTo>
                        <a:pt x="38384" y="52141"/>
                        <a:pt x="38750" y="52031"/>
                        <a:pt x="39080" y="51848"/>
                      </a:cubicBezTo>
                      <a:cubicBezTo>
                        <a:pt x="39887" y="51371"/>
                        <a:pt x="40290" y="50418"/>
                        <a:pt x="40070" y="49501"/>
                      </a:cubicBezTo>
                      <a:lnTo>
                        <a:pt x="34498" y="26589"/>
                      </a:lnTo>
                      <a:lnTo>
                        <a:pt x="43443" y="17900"/>
                      </a:lnTo>
                      <a:cubicBezTo>
                        <a:pt x="44726" y="16654"/>
                        <a:pt x="44029" y="14528"/>
                        <a:pt x="42270" y="14271"/>
                      </a:cubicBezTo>
                      <a:lnTo>
                        <a:pt x="29842" y="12438"/>
                      </a:lnTo>
                      <a:lnTo>
                        <a:pt x="24270" y="1183"/>
                      </a:lnTo>
                      <a:cubicBezTo>
                        <a:pt x="23885" y="395"/>
                        <a:pt x="23133" y="1"/>
                        <a:pt x="223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61"/>
                <p:cNvSpPr/>
                <p:nvPr/>
              </p:nvSpPr>
              <p:spPr>
                <a:xfrm>
                  <a:off x="4857270" y="3423574"/>
                  <a:ext cx="2174289" cy="2008616"/>
                </a:xfrm>
                <a:custGeom>
                  <a:rect b="b" l="l" r="r" t="t"/>
                  <a:pathLst>
                    <a:path extrusionOk="0" h="36407" w="39411">
                      <a:moveTo>
                        <a:pt x="39154" y="0"/>
                      </a:moveTo>
                      <a:cubicBezTo>
                        <a:pt x="39153" y="1"/>
                        <a:pt x="23830" y="8359"/>
                        <a:pt x="23023" y="8359"/>
                      </a:cubicBezTo>
                      <a:cubicBezTo>
                        <a:pt x="22217" y="8359"/>
                        <a:pt x="24196" y="18440"/>
                        <a:pt x="23830" y="19174"/>
                      </a:cubicBezTo>
                      <a:lnTo>
                        <a:pt x="17561" y="19504"/>
                      </a:lnTo>
                      <a:cubicBezTo>
                        <a:pt x="17561" y="19504"/>
                        <a:pt x="1" y="35671"/>
                        <a:pt x="807" y="36111"/>
                      </a:cubicBezTo>
                      <a:cubicBezTo>
                        <a:pt x="1144" y="36310"/>
                        <a:pt x="1518" y="36406"/>
                        <a:pt x="1889" y="36406"/>
                      </a:cubicBezTo>
                      <a:cubicBezTo>
                        <a:pt x="2406" y="36406"/>
                        <a:pt x="2916" y="36217"/>
                        <a:pt x="3300" y="35854"/>
                      </a:cubicBezTo>
                      <a:lnTo>
                        <a:pt x="17524" y="22803"/>
                      </a:lnTo>
                      <a:lnTo>
                        <a:pt x="31748" y="35817"/>
                      </a:lnTo>
                      <a:cubicBezTo>
                        <a:pt x="32115" y="36184"/>
                        <a:pt x="32628" y="36367"/>
                        <a:pt x="33178" y="36404"/>
                      </a:cubicBezTo>
                      <a:cubicBezTo>
                        <a:pt x="33545" y="36404"/>
                        <a:pt x="33948" y="36294"/>
                        <a:pt x="34278" y="36074"/>
                      </a:cubicBezTo>
                      <a:cubicBezTo>
                        <a:pt x="35085" y="35634"/>
                        <a:pt x="35451" y="34681"/>
                        <a:pt x="35231" y="33764"/>
                      </a:cubicBezTo>
                      <a:lnTo>
                        <a:pt x="29695" y="10852"/>
                      </a:lnTo>
                      <a:lnTo>
                        <a:pt x="38641" y="2163"/>
                      </a:lnTo>
                      <a:cubicBezTo>
                        <a:pt x="39227" y="1577"/>
                        <a:pt x="39410" y="770"/>
                        <a:pt x="3915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61"/>
                <p:cNvSpPr/>
                <p:nvPr/>
              </p:nvSpPr>
              <p:spPr>
                <a:xfrm>
                  <a:off x="5965628" y="3336569"/>
                  <a:ext cx="883872" cy="1899266"/>
                </a:xfrm>
                <a:custGeom>
                  <a:rect b="b" l="l" r="r" t="t"/>
                  <a:pathLst>
                    <a:path extrusionOk="0" h="34425" w="16021">
                      <a:moveTo>
                        <a:pt x="2933" y="1"/>
                      </a:moveTo>
                      <a:lnTo>
                        <a:pt x="2933" y="22400"/>
                      </a:lnTo>
                      <a:cubicBezTo>
                        <a:pt x="2933" y="23123"/>
                        <a:pt x="2484" y="23220"/>
                        <a:pt x="2242" y="23220"/>
                      </a:cubicBezTo>
                      <a:cubicBezTo>
                        <a:pt x="2152" y="23220"/>
                        <a:pt x="2090" y="23207"/>
                        <a:pt x="2090" y="23207"/>
                      </a:cubicBezTo>
                      <a:lnTo>
                        <a:pt x="0" y="23207"/>
                      </a:lnTo>
                      <a:lnTo>
                        <a:pt x="12245" y="34425"/>
                      </a:lnTo>
                      <a:lnTo>
                        <a:pt x="12245" y="34425"/>
                      </a:lnTo>
                      <a:lnTo>
                        <a:pt x="7039" y="13052"/>
                      </a:lnTo>
                      <a:cubicBezTo>
                        <a:pt x="6819" y="12136"/>
                        <a:pt x="7113" y="11219"/>
                        <a:pt x="7772" y="10559"/>
                      </a:cubicBezTo>
                      <a:lnTo>
                        <a:pt x="16021" y="2531"/>
                      </a:lnTo>
                      <a:lnTo>
                        <a:pt x="4510" y="844"/>
                      </a:lnTo>
                      <a:cubicBezTo>
                        <a:pt x="3886" y="771"/>
                        <a:pt x="3337" y="441"/>
                        <a:pt x="2933" y="1"/>
                      </a:cubicBezTo>
                      <a:close/>
                    </a:path>
                  </a:pathLst>
                </a:custGeom>
                <a:solidFill>
                  <a:srgbClr val="7D418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61"/>
                <p:cNvSpPr/>
                <p:nvPr/>
              </p:nvSpPr>
              <p:spPr>
                <a:xfrm>
                  <a:off x="5658223" y="1034884"/>
                  <a:ext cx="329694" cy="2768984"/>
                </a:xfrm>
                <a:custGeom>
                  <a:rect b="b" l="l" r="r" t="t"/>
                  <a:pathLst>
                    <a:path extrusionOk="0" h="50189" w="5976">
                      <a:moveTo>
                        <a:pt x="513" y="1"/>
                      </a:moveTo>
                      <a:lnTo>
                        <a:pt x="0" y="50189"/>
                      </a:lnTo>
                      <a:lnTo>
                        <a:pt x="5976" y="50189"/>
                      </a:lnTo>
                      <a:lnTo>
                        <a:pt x="546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61"/>
                <p:cNvSpPr/>
                <p:nvPr/>
              </p:nvSpPr>
              <p:spPr>
                <a:xfrm>
                  <a:off x="5686525" y="1107710"/>
                  <a:ext cx="275131" cy="24330"/>
                </a:xfrm>
                <a:custGeom>
                  <a:rect b="b" l="l" r="r" t="t"/>
                  <a:pathLst>
                    <a:path extrusionOk="0" h="441" w="4987">
                      <a:moveTo>
                        <a:pt x="0" y="0"/>
                      </a:moveTo>
                      <a:lnTo>
                        <a:pt x="0" y="440"/>
                      </a:lnTo>
                      <a:lnTo>
                        <a:pt x="4986" y="440"/>
                      </a:lnTo>
                      <a:lnTo>
                        <a:pt x="49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61"/>
                <p:cNvSpPr/>
                <p:nvPr/>
              </p:nvSpPr>
              <p:spPr>
                <a:xfrm>
                  <a:off x="5684483" y="1251320"/>
                  <a:ext cx="279158" cy="24330"/>
                </a:xfrm>
                <a:custGeom>
                  <a:rect b="b" l="l" r="r" t="t"/>
                  <a:pathLst>
                    <a:path extrusionOk="0" h="441" w="5060">
                      <a:moveTo>
                        <a:pt x="1" y="0"/>
                      </a:moveTo>
                      <a:lnTo>
                        <a:pt x="1" y="440"/>
                      </a:lnTo>
                      <a:lnTo>
                        <a:pt x="5060" y="440"/>
                      </a:lnTo>
                      <a:lnTo>
                        <a:pt x="50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61"/>
                <p:cNvSpPr/>
                <p:nvPr/>
              </p:nvSpPr>
              <p:spPr>
                <a:xfrm>
                  <a:off x="5682497" y="1396917"/>
                  <a:ext cx="281144" cy="22344"/>
                </a:xfrm>
                <a:custGeom>
                  <a:rect b="b" l="l" r="r" t="t"/>
                  <a:pathLst>
                    <a:path extrusionOk="0" h="405" w="5096">
                      <a:moveTo>
                        <a:pt x="0" y="1"/>
                      </a:moveTo>
                      <a:lnTo>
                        <a:pt x="0" y="404"/>
                      </a:lnTo>
                      <a:lnTo>
                        <a:pt x="5096" y="404"/>
                      </a:lnTo>
                      <a:lnTo>
                        <a:pt x="50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61"/>
                <p:cNvSpPr/>
                <p:nvPr/>
              </p:nvSpPr>
              <p:spPr>
                <a:xfrm>
                  <a:off x="5682497" y="1540527"/>
                  <a:ext cx="283186" cy="24330"/>
                </a:xfrm>
                <a:custGeom>
                  <a:rect b="b" l="l" r="r" t="t"/>
                  <a:pathLst>
                    <a:path extrusionOk="0" h="441" w="5133">
                      <a:moveTo>
                        <a:pt x="0" y="1"/>
                      </a:moveTo>
                      <a:lnTo>
                        <a:pt x="0" y="441"/>
                      </a:lnTo>
                      <a:lnTo>
                        <a:pt x="5132" y="441"/>
                      </a:lnTo>
                      <a:lnTo>
                        <a:pt x="513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61"/>
                <p:cNvSpPr/>
                <p:nvPr/>
              </p:nvSpPr>
              <p:spPr>
                <a:xfrm>
                  <a:off x="5680456" y="1684138"/>
                  <a:ext cx="287268" cy="24330"/>
                </a:xfrm>
                <a:custGeom>
                  <a:rect b="b" l="l" r="r" t="t"/>
                  <a:pathLst>
                    <a:path extrusionOk="0" h="441" w="5207">
                      <a:moveTo>
                        <a:pt x="0" y="1"/>
                      </a:moveTo>
                      <a:lnTo>
                        <a:pt x="0" y="440"/>
                      </a:lnTo>
                      <a:lnTo>
                        <a:pt x="5206" y="440"/>
                      </a:lnTo>
                      <a:lnTo>
                        <a:pt x="520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61"/>
                <p:cNvSpPr/>
                <p:nvPr/>
              </p:nvSpPr>
              <p:spPr>
                <a:xfrm>
                  <a:off x="5678415" y="1829790"/>
                  <a:ext cx="291296" cy="24330"/>
                </a:xfrm>
                <a:custGeom>
                  <a:rect b="b" l="l" r="r" t="t"/>
                  <a:pathLst>
                    <a:path extrusionOk="0" h="441" w="5280">
                      <a:moveTo>
                        <a:pt x="1" y="0"/>
                      </a:moveTo>
                      <a:lnTo>
                        <a:pt x="1" y="440"/>
                      </a:lnTo>
                      <a:lnTo>
                        <a:pt x="5280" y="440"/>
                      </a:lnTo>
                      <a:lnTo>
                        <a:pt x="52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61"/>
                <p:cNvSpPr/>
                <p:nvPr/>
              </p:nvSpPr>
              <p:spPr>
                <a:xfrm>
                  <a:off x="5676429" y="1973345"/>
                  <a:ext cx="293282" cy="24330"/>
                </a:xfrm>
                <a:custGeom>
                  <a:rect b="b" l="l" r="r" t="t"/>
                  <a:pathLst>
                    <a:path extrusionOk="0" h="441" w="5316">
                      <a:moveTo>
                        <a:pt x="37" y="1"/>
                      </a:moveTo>
                      <a:lnTo>
                        <a:pt x="0" y="441"/>
                      </a:lnTo>
                      <a:lnTo>
                        <a:pt x="5316" y="441"/>
                      </a:lnTo>
                      <a:lnTo>
                        <a:pt x="53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61"/>
                <p:cNvSpPr/>
                <p:nvPr/>
              </p:nvSpPr>
              <p:spPr>
                <a:xfrm>
                  <a:off x="5676429" y="2118997"/>
                  <a:ext cx="295323" cy="24330"/>
                </a:xfrm>
                <a:custGeom>
                  <a:rect b="b" l="l" r="r" t="t"/>
                  <a:pathLst>
                    <a:path extrusionOk="0" h="441" w="5353">
                      <a:moveTo>
                        <a:pt x="0" y="1"/>
                      </a:moveTo>
                      <a:lnTo>
                        <a:pt x="0" y="440"/>
                      </a:lnTo>
                      <a:lnTo>
                        <a:pt x="5352" y="440"/>
                      </a:lnTo>
                      <a:lnTo>
                        <a:pt x="535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61"/>
                <p:cNvSpPr/>
                <p:nvPr/>
              </p:nvSpPr>
              <p:spPr>
                <a:xfrm>
                  <a:off x="5674387" y="2262607"/>
                  <a:ext cx="299405" cy="24330"/>
                </a:xfrm>
                <a:custGeom>
                  <a:rect b="b" l="l" r="r" t="t"/>
                  <a:pathLst>
                    <a:path extrusionOk="0" h="441" w="5427">
                      <a:moveTo>
                        <a:pt x="0" y="0"/>
                      </a:moveTo>
                      <a:lnTo>
                        <a:pt x="0" y="440"/>
                      </a:lnTo>
                      <a:lnTo>
                        <a:pt x="5426" y="440"/>
                      </a:lnTo>
                      <a:lnTo>
                        <a:pt x="542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61"/>
                <p:cNvSpPr/>
                <p:nvPr/>
              </p:nvSpPr>
              <p:spPr>
                <a:xfrm>
                  <a:off x="5672346" y="2408204"/>
                  <a:ext cx="301447" cy="22344"/>
                </a:xfrm>
                <a:custGeom>
                  <a:rect b="b" l="l" r="r" t="t"/>
                  <a:pathLst>
                    <a:path extrusionOk="0" h="405" w="5464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5463" y="404"/>
                      </a:lnTo>
                      <a:lnTo>
                        <a:pt x="54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61"/>
                <p:cNvSpPr/>
                <p:nvPr/>
              </p:nvSpPr>
              <p:spPr>
                <a:xfrm>
                  <a:off x="5672346" y="2551814"/>
                  <a:ext cx="303433" cy="24330"/>
                </a:xfrm>
                <a:custGeom>
                  <a:rect b="b" l="l" r="r" t="t"/>
                  <a:pathLst>
                    <a:path extrusionOk="0" h="441" w="5500">
                      <a:moveTo>
                        <a:pt x="1" y="1"/>
                      </a:moveTo>
                      <a:lnTo>
                        <a:pt x="1" y="441"/>
                      </a:lnTo>
                      <a:lnTo>
                        <a:pt x="5500" y="441"/>
                      </a:lnTo>
                      <a:lnTo>
                        <a:pt x="55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61"/>
                <p:cNvSpPr/>
                <p:nvPr/>
              </p:nvSpPr>
              <p:spPr>
                <a:xfrm>
                  <a:off x="5670360" y="2695425"/>
                  <a:ext cx="307460" cy="24330"/>
                </a:xfrm>
                <a:custGeom>
                  <a:rect b="b" l="l" r="r" t="t"/>
                  <a:pathLst>
                    <a:path extrusionOk="0" h="441" w="5573">
                      <a:moveTo>
                        <a:pt x="0" y="1"/>
                      </a:moveTo>
                      <a:lnTo>
                        <a:pt x="0" y="441"/>
                      </a:lnTo>
                      <a:lnTo>
                        <a:pt x="5572" y="441"/>
                      </a:lnTo>
                      <a:lnTo>
                        <a:pt x="55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61"/>
                <p:cNvSpPr/>
                <p:nvPr/>
              </p:nvSpPr>
              <p:spPr>
                <a:xfrm>
                  <a:off x="5668319" y="2841077"/>
                  <a:ext cx="311543" cy="24330"/>
                </a:xfrm>
                <a:custGeom>
                  <a:rect b="b" l="l" r="r" t="t"/>
                  <a:pathLst>
                    <a:path extrusionOk="0" h="441" w="5647">
                      <a:moveTo>
                        <a:pt x="0" y="0"/>
                      </a:moveTo>
                      <a:lnTo>
                        <a:pt x="0" y="440"/>
                      </a:lnTo>
                      <a:lnTo>
                        <a:pt x="5646" y="440"/>
                      </a:lnTo>
                      <a:lnTo>
                        <a:pt x="56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61"/>
                <p:cNvSpPr/>
                <p:nvPr/>
              </p:nvSpPr>
              <p:spPr>
                <a:xfrm>
                  <a:off x="5666278" y="2984687"/>
                  <a:ext cx="313584" cy="24330"/>
                </a:xfrm>
                <a:custGeom>
                  <a:rect b="b" l="l" r="r" t="t"/>
                  <a:pathLst>
                    <a:path extrusionOk="0" h="441" w="5684">
                      <a:moveTo>
                        <a:pt x="1" y="0"/>
                      </a:moveTo>
                      <a:lnTo>
                        <a:pt x="1" y="440"/>
                      </a:lnTo>
                      <a:lnTo>
                        <a:pt x="5683" y="440"/>
                      </a:lnTo>
                      <a:lnTo>
                        <a:pt x="568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61"/>
                <p:cNvSpPr/>
                <p:nvPr/>
              </p:nvSpPr>
              <p:spPr>
                <a:xfrm>
                  <a:off x="5666278" y="3130284"/>
                  <a:ext cx="315570" cy="24330"/>
                </a:xfrm>
                <a:custGeom>
                  <a:rect b="b" l="l" r="r" t="t"/>
                  <a:pathLst>
                    <a:path extrusionOk="0" h="441" w="5720">
                      <a:moveTo>
                        <a:pt x="1" y="1"/>
                      </a:moveTo>
                      <a:lnTo>
                        <a:pt x="1" y="441"/>
                      </a:lnTo>
                      <a:lnTo>
                        <a:pt x="5720" y="441"/>
                      </a:lnTo>
                      <a:lnTo>
                        <a:pt x="572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61"/>
                <p:cNvSpPr/>
                <p:nvPr/>
              </p:nvSpPr>
              <p:spPr>
                <a:xfrm>
                  <a:off x="5664291" y="3273894"/>
                  <a:ext cx="319598" cy="24330"/>
                </a:xfrm>
                <a:custGeom>
                  <a:rect b="b" l="l" r="r" t="t"/>
                  <a:pathLst>
                    <a:path extrusionOk="0" h="441" w="5793">
                      <a:moveTo>
                        <a:pt x="0" y="1"/>
                      </a:moveTo>
                      <a:lnTo>
                        <a:pt x="0" y="440"/>
                      </a:lnTo>
                      <a:lnTo>
                        <a:pt x="5792" y="440"/>
                      </a:lnTo>
                      <a:lnTo>
                        <a:pt x="579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61"/>
                <p:cNvSpPr/>
                <p:nvPr/>
              </p:nvSpPr>
              <p:spPr>
                <a:xfrm>
                  <a:off x="5662250" y="3419546"/>
                  <a:ext cx="323680" cy="22289"/>
                </a:xfrm>
                <a:custGeom>
                  <a:rect b="b" l="l" r="r" t="t"/>
                  <a:pathLst>
                    <a:path extrusionOk="0" h="404" w="5867">
                      <a:moveTo>
                        <a:pt x="0" y="0"/>
                      </a:moveTo>
                      <a:lnTo>
                        <a:pt x="0" y="403"/>
                      </a:lnTo>
                      <a:lnTo>
                        <a:pt x="5866" y="403"/>
                      </a:lnTo>
                      <a:lnTo>
                        <a:pt x="582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61"/>
                <p:cNvSpPr/>
                <p:nvPr/>
              </p:nvSpPr>
              <p:spPr>
                <a:xfrm>
                  <a:off x="5660209" y="3563101"/>
                  <a:ext cx="325721" cy="24330"/>
                </a:xfrm>
                <a:custGeom>
                  <a:rect b="b" l="l" r="r" t="t"/>
                  <a:pathLst>
                    <a:path extrusionOk="0" h="441" w="5904">
                      <a:moveTo>
                        <a:pt x="37" y="1"/>
                      </a:moveTo>
                      <a:lnTo>
                        <a:pt x="1" y="441"/>
                      </a:lnTo>
                      <a:lnTo>
                        <a:pt x="5903" y="441"/>
                      </a:lnTo>
                      <a:lnTo>
                        <a:pt x="59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61"/>
                <p:cNvSpPr/>
                <p:nvPr/>
              </p:nvSpPr>
              <p:spPr>
                <a:xfrm>
                  <a:off x="5660209" y="3706712"/>
                  <a:ext cx="327707" cy="24330"/>
                </a:xfrm>
                <a:custGeom>
                  <a:rect b="b" l="l" r="r" t="t"/>
                  <a:pathLst>
                    <a:path extrusionOk="0" h="441" w="5940">
                      <a:moveTo>
                        <a:pt x="1" y="1"/>
                      </a:moveTo>
                      <a:lnTo>
                        <a:pt x="1" y="441"/>
                      </a:lnTo>
                      <a:lnTo>
                        <a:pt x="5940" y="441"/>
                      </a:lnTo>
                      <a:lnTo>
                        <a:pt x="59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61"/>
                <p:cNvSpPr/>
                <p:nvPr/>
              </p:nvSpPr>
              <p:spPr>
                <a:xfrm>
                  <a:off x="5625838" y="3884694"/>
                  <a:ext cx="398490" cy="222560"/>
                </a:xfrm>
                <a:custGeom>
                  <a:rect b="b" l="l" r="r" t="t"/>
                  <a:pathLst>
                    <a:path extrusionOk="0" h="4034" w="7223">
                      <a:moveTo>
                        <a:pt x="734" y="1"/>
                      </a:moveTo>
                      <a:cubicBezTo>
                        <a:pt x="331" y="1"/>
                        <a:pt x="1" y="331"/>
                        <a:pt x="1" y="734"/>
                      </a:cubicBezTo>
                      <a:lnTo>
                        <a:pt x="1" y="3300"/>
                      </a:lnTo>
                      <a:cubicBezTo>
                        <a:pt x="1" y="3704"/>
                        <a:pt x="331" y="4034"/>
                        <a:pt x="734" y="4034"/>
                      </a:cubicBezTo>
                      <a:lnTo>
                        <a:pt x="6489" y="4034"/>
                      </a:lnTo>
                      <a:cubicBezTo>
                        <a:pt x="6893" y="4034"/>
                        <a:pt x="7223" y="3704"/>
                        <a:pt x="7223" y="3300"/>
                      </a:cubicBezTo>
                      <a:lnTo>
                        <a:pt x="7223" y="734"/>
                      </a:lnTo>
                      <a:cubicBezTo>
                        <a:pt x="7223" y="331"/>
                        <a:pt x="6893" y="1"/>
                        <a:pt x="64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61"/>
                <p:cNvSpPr/>
                <p:nvPr/>
              </p:nvSpPr>
              <p:spPr>
                <a:xfrm>
                  <a:off x="5666278" y="3925190"/>
                  <a:ext cx="317611" cy="141624"/>
                </a:xfrm>
                <a:custGeom>
                  <a:rect b="b" l="l" r="r" t="t"/>
                  <a:pathLst>
                    <a:path extrusionOk="0" h="2567" w="5757">
                      <a:moveTo>
                        <a:pt x="1" y="0"/>
                      </a:moveTo>
                      <a:lnTo>
                        <a:pt x="1" y="2566"/>
                      </a:lnTo>
                      <a:lnTo>
                        <a:pt x="5756" y="2566"/>
                      </a:lnTo>
                      <a:lnTo>
                        <a:pt x="57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61"/>
                <p:cNvSpPr/>
                <p:nvPr/>
              </p:nvSpPr>
              <p:spPr>
                <a:xfrm>
                  <a:off x="5579330" y="4438888"/>
                  <a:ext cx="493547" cy="119390"/>
                </a:xfrm>
                <a:custGeom>
                  <a:rect b="b" l="l" r="r" t="t"/>
                  <a:pathLst>
                    <a:path extrusionOk="0" h="2164" w="8946">
                      <a:moveTo>
                        <a:pt x="734" y="1"/>
                      </a:moveTo>
                      <a:cubicBezTo>
                        <a:pt x="330" y="1"/>
                        <a:pt x="0" y="331"/>
                        <a:pt x="0" y="734"/>
                      </a:cubicBezTo>
                      <a:lnTo>
                        <a:pt x="0" y="1431"/>
                      </a:lnTo>
                      <a:cubicBezTo>
                        <a:pt x="0" y="1834"/>
                        <a:pt x="330" y="2164"/>
                        <a:pt x="734" y="2164"/>
                      </a:cubicBezTo>
                      <a:lnTo>
                        <a:pt x="8176" y="2164"/>
                      </a:lnTo>
                      <a:cubicBezTo>
                        <a:pt x="8616" y="2164"/>
                        <a:pt x="8945" y="1834"/>
                        <a:pt x="8945" y="1431"/>
                      </a:cubicBezTo>
                      <a:lnTo>
                        <a:pt x="8945" y="734"/>
                      </a:lnTo>
                      <a:cubicBezTo>
                        <a:pt x="8945" y="331"/>
                        <a:pt x="8616" y="1"/>
                        <a:pt x="81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61"/>
                <p:cNvSpPr/>
                <p:nvPr/>
              </p:nvSpPr>
              <p:spPr>
                <a:xfrm>
                  <a:off x="5826049" y="699168"/>
                  <a:ext cx="55" cy="3798422"/>
                </a:xfrm>
                <a:custGeom>
                  <a:rect b="b" l="l" r="r" t="t"/>
                  <a:pathLst>
                    <a:path extrusionOk="0" fill="none" h="68848" w="1">
                      <a:moveTo>
                        <a:pt x="1" y="0"/>
                      </a:moveTo>
                      <a:lnTo>
                        <a:pt x="1" y="68848"/>
                      </a:lnTo>
                    </a:path>
                  </a:pathLst>
                </a:custGeom>
                <a:noFill/>
                <a:ln cap="rnd" cmpd="sng" w="11925">
                  <a:solidFill>
                    <a:schemeClr val="dk1"/>
                  </a:solidFill>
                  <a:prstDash val="solid"/>
                  <a:miter lim="3666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61"/>
                <p:cNvSpPr/>
                <p:nvPr/>
              </p:nvSpPr>
              <p:spPr>
                <a:xfrm>
                  <a:off x="5753280" y="699168"/>
                  <a:ext cx="20247" cy="3798422"/>
                </a:xfrm>
                <a:custGeom>
                  <a:rect b="b" l="l" r="r" t="t"/>
                  <a:pathLst>
                    <a:path extrusionOk="0" fill="none" h="68848" w="367">
                      <a:moveTo>
                        <a:pt x="367" y="0"/>
                      </a:moveTo>
                      <a:lnTo>
                        <a:pt x="0" y="68848"/>
                      </a:lnTo>
                    </a:path>
                  </a:pathLst>
                </a:custGeom>
                <a:noFill/>
                <a:ln cap="rnd" cmpd="sng" w="11925">
                  <a:solidFill>
                    <a:schemeClr val="dk1"/>
                  </a:solidFill>
                  <a:prstDash val="solid"/>
                  <a:miter lim="3666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61"/>
                <p:cNvSpPr/>
                <p:nvPr/>
              </p:nvSpPr>
              <p:spPr>
                <a:xfrm>
                  <a:off x="5676429" y="699168"/>
                  <a:ext cx="52632" cy="3798422"/>
                </a:xfrm>
                <a:custGeom>
                  <a:rect b="b" l="l" r="r" t="t"/>
                  <a:pathLst>
                    <a:path extrusionOk="0" fill="none" h="68848" w="954">
                      <a:moveTo>
                        <a:pt x="953" y="0"/>
                      </a:moveTo>
                      <a:lnTo>
                        <a:pt x="0" y="68848"/>
                      </a:lnTo>
                    </a:path>
                  </a:pathLst>
                </a:custGeom>
                <a:noFill/>
                <a:ln cap="rnd" cmpd="sng" w="11925">
                  <a:solidFill>
                    <a:schemeClr val="dk1"/>
                  </a:solidFill>
                  <a:prstDash val="solid"/>
                  <a:miter lim="3666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61"/>
                <p:cNvSpPr/>
                <p:nvPr/>
              </p:nvSpPr>
              <p:spPr>
                <a:xfrm>
                  <a:off x="5876639" y="699168"/>
                  <a:ext cx="20302" cy="3798422"/>
                </a:xfrm>
                <a:custGeom>
                  <a:rect b="b" l="l" r="r" t="t"/>
                  <a:pathLst>
                    <a:path extrusionOk="0" fill="none" h="68848" w="368">
                      <a:moveTo>
                        <a:pt x="0" y="0"/>
                      </a:moveTo>
                      <a:lnTo>
                        <a:pt x="367" y="68848"/>
                      </a:lnTo>
                    </a:path>
                  </a:pathLst>
                </a:custGeom>
                <a:noFill/>
                <a:ln cap="rnd" cmpd="sng" w="11925">
                  <a:solidFill>
                    <a:schemeClr val="dk1"/>
                  </a:solidFill>
                  <a:prstDash val="solid"/>
                  <a:miter lim="3666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61"/>
                <p:cNvSpPr/>
                <p:nvPr/>
              </p:nvSpPr>
              <p:spPr>
                <a:xfrm>
                  <a:off x="5921106" y="699168"/>
                  <a:ext cx="52687" cy="3798422"/>
                </a:xfrm>
                <a:custGeom>
                  <a:rect b="b" l="l" r="r" t="t"/>
                  <a:pathLst>
                    <a:path extrusionOk="0" fill="none" h="68848" w="955">
                      <a:moveTo>
                        <a:pt x="1" y="0"/>
                      </a:moveTo>
                      <a:lnTo>
                        <a:pt x="954" y="68848"/>
                      </a:lnTo>
                    </a:path>
                  </a:pathLst>
                </a:custGeom>
                <a:noFill/>
                <a:ln cap="rnd" cmpd="sng" w="11925">
                  <a:solidFill>
                    <a:schemeClr val="dk1"/>
                  </a:solidFill>
                  <a:prstDash val="solid"/>
                  <a:miter lim="3666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61"/>
                <p:cNvSpPr/>
                <p:nvPr/>
              </p:nvSpPr>
              <p:spPr>
                <a:xfrm>
                  <a:off x="5530781" y="282515"/>
                  <a:ext cx="586563" cy="800975"/>
                </a:xfrm>
                <a:custGeom>
                  <a:rect b="b" l="l" r="r" t="t"/>
                  <a:pathLst>
                    <a:path extrusionOk="0" h="14518" w="10632">
                      <a:moveTo>
                        <a:pt x="1" y="0"/>
                      </a:moveTo>
                      <a:cubicBezTo>
                        <a:pt x="1" y="0"/>
                        <a:pt x="807" y="9898"/>
                        <a:pt x="1284" y="12538"/>
                      </a:cubicBezTo>
                      <a:cubicBezTo>
                        <a:pt x="1504" y="13858"/>
                        <a:pt x="3410" y="14517"/>
                        <a:pt x="5316" y="14517"/>
                      </a:cubicBezTo>
                      <a:cubicBezTo>
                        <a:pt x="7223" y="14517"/>
                        <a:pt x="9129" y="13858"/>
                        <a:pt x="9349" y="12538"/>
                      </a:cubicBezTo>
                      <a:cubicBezTo>
                        <a:pt x="9789" y="9898"/>
                        <a:pt x="10632" y="0"/>
                        <a:pt x="106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61"/>
                <p:cNvSpPr/>
                <p:nvPr/>
              </p:nvSpPr>
              <p:spPr>
                <a:xfrm>
                  <a:off x="5601564" y="790145"/>
                  <a:ext cx="467287" cy="293345"/>
                </a:xfrm>
                <a:custGeom>
                  <a:rect b="b" l="l" r="r" t="t"/>
                  <a:pathLst>
                    <a:path extrusionOk="0" h="5317" w="8470">
                      <a:moveTo>
                        <a:pt x="8469" y="1"/>
                      </a:moveTo>
                      <a:lnTo>
                        <a:pt x="8469" y="1"/>
                      </a:lnTo>
                      <a:cubicBezTo>
                        <a:pt x="7113" y="1797"/>
                        <a:pt x="5206" y="3080"/>
                        <a:pt x="2970" y="3300"/>
                      </a:cubicBezTo>
                      <a:cubicBezTo>
                        <a:pt x="2475" y="3410"/>
                        <a:pt x="1971" y="3465"/>
                        <a:pt x="1472" y="3465"/>
                      </a:cubicBezTo>
                      <a:cubicBezTo>
                        <a:pt x="972" y="3465"/>
                        <a:pt x="477" y="3410"/>
                        <a:pt x="1" y="3300"/>
                      </a:cubicBezTo>
                      <a:lnTo>
                        <a:pt x="1" y="3337"/>
                      </a:lnTo>
                      <a:cubicBezTo>
                        <a:pt x="221" y="4657"/>
                        <a:pt x="2127" y="5316"/>
                        <a:pt x="4033" y="5316"/>
                      </a:cubicBezTo>
                      <a:cubicBezTo>
                        <a:pt x="5903" y="5316"/>
                        <a:pt x="7809" y="4657"/>
                        <a:pt x="8066" y="3337"/>
                      </a:cubicBezTo>
                      <a:cubicBezTo>
                        <a:pt x="8176" y="2640"/>
                        <a:pt x="8323" y="1394"/>
                        <a:pt x="84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61"/>
                <p:cNvSpPr/>
                <p:nvPr/>
              </p:nvSpPr>
              <p:spPr>
                <a:xfrm>
                  <a:off x="5476163" y="521130"/>
                  <a:ext cx="180074" cy="16275"/>
                </a:xfrm>
                <a:custGeom>
                  <a:rect b="b" l="l" r="r" t="t"/>
                  <a:pathLst>
                    <a:path extrusionOk="0" h="295" w="3264">
                      <a:moveTo>
                        <a:pt x="1" y="294"/>
                      </a:moveTo>
                      <a:lnTo>
                        <a:pt x="3263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61"/>
                <p:cNvSpPr/>
                <p:nvPr/>
              </p:nvSpPr>
              <p:spPr>
                <a:xfrm>
                  <a:off x="5449902" y="500607"/>
                  <a:ext cx="228568" cy="59033"/>
                </a:xfrm>
                <a:custGeom>
                  <a:rect b="b" l="l" r="r" t="t"/>
                  <a:pathLst>
                    <a:path extrusionOk="0" h="1070" w="4143">
                      <a:moveTo>
                        <a:pt x="3796" y="1"/>
                      </a:moveTo>
                      <a:cubicBezTo>
                        <a:pt x="3777" y="1"/>
                        <a:pt x="3758" y="3"/>
                        <a:pt x="3739" y="6"/>
                      </a:cubicBezTo>
                      <a:lnTo>
                        <a:pt x="440" y="336"/>
                      </a:lnTo>
                      <a:cubicBezTo>
                        <a:pt x="0" y="373"/>
                        <a:pt x="37" y="1033"/>
                        <a:pt x="477" y="1069"/>
                      </a:cubicBezTo>
                      <a:lnTo>
                        <a:pt x="513" y="1069"/>
                      </a:lnTo>
                      <a:lnTo>
                        <a:pt x="3813" y="740"/>
                      </a:lnTo>
                      <a:cubicBezTo>
                        <a:pt x="3996" y="703"/>
                        <a:pt x="4143" y="520"/>
                        <a:pt x="4143" y="336"/>
                      </a:cubicBezTo>
                      <a:cubicBezTo>
                        <a:pt x="4110" y="139"/>
                        <a:pt x="3959" y="1"/>
                        <a:pt x="37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61"/>
                <p:cNvSpPr/>
                <p:nvPr/>
              </p:nvSpPr>
              <p:spPr>
                <a:xfrm>
                  <a:off x="5410070" y="492717"/>
                  <a:ext cx="127552" cy="91694"/>
                </a:xfrm>
                <a:custGeom>
                  <a:rect b="b" l="l" r="r" t="t"/>
                  <a:pathLst>
                    <a:path extrusionOk="0" h="1662" w="2312">
                      <a:moveTo>
                        <a:pt x="1196" y="0"/>
                      </a:moveTo>
                      <a:cubicBezTo>
                        <a:pt x="1173" y="0"/>
                        <a:pt x="1150" y="1"/>
                        <a:pt x="1125" y="3"/>
                      </a:cubicBezTo>
                      <a:cubicBezTo>
                        <a:pt x="0" y="73"/>
                        <a:pt x="123" y="1661"/>
                        <a:pt x="1138" y="1661"/>
                      </a:cubicBezTo>
                      <a:cubicBezTo>
                        <a:pt x="1181" y="1661"/>
                        <a:pt x="1226" y="1658"/>
                        <a:pt x="1272" y="1652"/>
                      </a:cubicBezTo>
                      <a:cubicBezTo>
                        <a:pt x="2311" y="1509"/>
                        <a:pt x="2195" y="0"/>
                        <a:pt x="11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61"/>
                <p:cNvSpPr/>
                <p:nvPr/>
              </p:nvSpPr>
              <p:spPr>
                <a:xfrm>
                  <a:off x="5494369" y="707223"/>
                  <a:ext cx="180074" cy="18262"/>
                </a:xfrm>
                <a:custGeom>
                  <a:rect b="b" l="l" r="r" t="t"/>
                  <a:pathLst>
                    <a:path extrusionOk="0" h="331" w="3264">
                      <a:moveTo>
                        <a:pt x="1" y="331"/>
                      </a:moveTo>
                      <a:lnTo>
                        <a:pt x="3263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61"/>
                <p:cNvSpPr/>
                <p:nvPr/>
              </p:nvSpPr>
              <p:spPr>
                <a:xfrm>
                  <a:off x="5468108" y="686699"/>
                  <a:ext cx="228568" cy="59033"/>
                </a:xfrm>
                <a:custGeom>
                  <a:rect b="b" l="l" r="r" t="t"/>
                  <a:pathLst>
                    <a:path extrusionOk="0" h="1070" w="4143">
                      <a:moveTo>
                        <a:pt x="3796" y="0"/>
                      </a:moveTo>
                      <a:cubicBezTo>
                        <a:pt x="3777" y="0"/>
                        <a:pt x="3758" y="2"/>
                        <a:pt x="3739" y="6"/>
                      </a:cubicBezTo>
                      <a:lnTo>
                        <a:pt x="440" y="336"/>
                      </a:lnTo>
                      <a:cubicBezTo>
                        <a:pt x="0" y="409"/>
                        <a:pt x="0" y="1033"/>
                        <a:pt x="477" y="1069"/>
                      </a:cubicBezTo>
                      <a:lnTo>
                        <a:pt x="513" y="1069"/>
                      </a:lnTo>
                      <a:lnTo>
                        <a:pt x="3776" y="739"/>
                      </a:lnTo>
                      <a:cubicBezTo>
                        <a:pt x="3996" y="739"/>
                        <a:pt x="4143" y="556"/>
                        <a:pt x="4143" y="336"/>
                      </a:cubicBezTo>
                      <a:cubicBezTo>
                        <a:pt x="4110" y="139"/>
                        <a:pt x="3959" y="0"/>
                        <a:pt x="37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61"/>
                <p:cNvSpPr/>
                <p:nvPr/>
              </p:nvSpPr>
              <p:spPr>
                <a:xfrm>
                  <a:off x="5432745" y="678865"/>
                  <a:ext cx="110229" cy="93405"/>
                </a:xfrm>
                <a:custGeom>
                  <a:rect b="b" l="l" r="r" t="t"/>
                  <a:pathLst>
                    <a:path extrusionOk="0" h="1693" w="1998">
                      <a:moveTo>
                        <a:pt x="1093" y="1"/>
                      </a:moveTo>
                      <a:cubicBezTo>
                        <a:pt x="864" y="1"/>
                        <a:pt x="632" y="94"/>
                        <a:pt x="458" y="295"/>
                      </a:cubicBezTo>
                      <a:cubicBezTo>
                        <a:pt x="0" y="858"/>
                        <a:pt x="422" y="1692"/>
                        <a:pt x="1105" y="1692"/>
                      </a:cubicBezTo>
                      <a:cubicBezTo>
                        <a:pt x="1133" y="1692"/>
                        <a:pt x="1162" y="1691"/>
                        <a:pt x="1191" y="1688"/>
                      </a:cubicBezTo>
                      <a:cubicBezTo>
                        <a:pt x="1631" y="1614"/>
                        <a:pt x="1998" y="1211"/>
                        <a:pt x="1924" y="771"/>
                      </a:cubicBezTo>
                      <a:cubicBezTo>
                        <a:pt x="1878" y="283"/>
                        <a:pt x="1491" y="1"/>
                        <a:pt x="10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61"/>
                <p:cNvSpPr/>
                <p:nvPr/>
              </p:nvSpPr>
              <p:spPr>
                <a:xfrm>
                  <a:off x="5504465" y="873067"/>
                  <a:ext cx="182115" cy="18262"/>
                </a:xfrm>
                <a:custGeom>
                  <a:rect b="b" l="l" r="r" t="t"/>
                  <a:pathLst>
                    <a:path extrusionOk="0" h="331" w="3301">
                      <a:moveTo>
                        <a:pt x="1" y="331"/>
                      </a:moveTo>
                      <a:lnTo>
                        <a:pt x="3300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61"/>
                <p:cNvSpPr/>
                <p:nvPr/>
              </p:nvSpPr>
              <p:spPr>
                <a:xfrm>
                  <a:off x="5474839" y="852874"/>
                  <a:ext cx="238002" cy="58757"/>
                </a:xfrm>
                <a:custGeom>
                  <a:rect b="b" l="l" r="r" t="t"/>
                  <a:pathLst>
                    <a:path extrusionOk="0" h="1065" w="4314">
                      <a:moveTo>
                        <a:pt x="3801" y="0"/>
                      </a:moveTo>
                      <a:lnTo>
                        <a:pt x="501" y="330"/>
                      </a:lnTo>
                      <a:cubicBezTo>
                        <a:pt x="1" y="366"/>
                        <a:pt x="23" y="1065"/>
                        <a:pt x="501" y="1065"/>
                      </a:cubicBezTo>
                      <a:cubicBezTo>
                        <a:pt x="513" y="1065"/>
                        <a:pt x="525" y="1064"/>
                        <a:pt x="538" y="1063"/>
                      </a:cubicBezTo>
                      <a:lnTo>
                        <a:pt x="575" y="1063"/>
                      </a:lnTo>
                      <a:lnTo>
                        <a:pt x="3874" y="733"/>
                      </a:lnTo>
                      <a:cubicBezTo>
                        <a:pt x="4314" y="660"/>
                        <a:pt x="4241" y="0"/>
                        <a:pt x="38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61"/>
                <p:cNvSpPr/>
                <p:nvPr/>
              </p:nvSpPr>
              <p:spPr>
                <a:xfrm>
                  <a:off x="5438317" y="844709"/>
                  <a:ext cx="128269" cy="93625"/>
                </a:xfrm>
                <a:custGeom>
                  <a:rect b="b" l="l" r="r" t="t"/>
                  <a:pathLst>
                    <a:path extrusionOk="0" h="1697" w="2325">
                      <a:moveTo>
                        <a:pt x="1163" y="1"/>
                      </a:moveTo>
                      <a:cubicBezTo>
                        <a:pt x="1151" y="1"/>
                        <a:pt x="1139" y="1"/>
                        <a:pt x="1127" y="2"/>
                      </a:cubicBezTo>
                      <a:cubicBezTo>
                        <a:pt x="0" y="72"/>
                        <a:pt x="124" y="1697"/>
                        <a:pt x="1142" y="1697"/>
                      </a:cubicBezTo>
                      <a:cubicBezTo>
                        <a:pt x="1184" y="1697"/>
                        <a:pt x="1228" y="1694"/>
                        <a:pt x="1273" y="1688"/>
                      </a:cubicBezTo>
                      <a:cubicBezTo>
                        <a:pt x="2324" y="1543"/>
                        <a:pt x="2193" y="1"/>
                        <a:pt x="11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61"/>
                <p:cNvSpPr/>
                <p:nvPr/>
              </p:nvSpPr>
              <p:spPr>
                <a:xfrm>
                  <a:off x="5989902" y="521130"/>
                  <a:ext cx="182060" cy="16275"/>
                </a:xfrm>
                <a:custGeom>
                  <a:rect b="b" l="l" r="r" t="t"/>
                  <a:pathLst>
                    <a:path extrusionOk="0" h="295" w="3300">
                      <a:moveTo>
                        <a:pt x="3300" y="294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61"/>
                <p:cNvSpPr/>
                <p:nvPr/>
              </p:nvSpPr>
              <p:spPr>
                <a:xfrm>
                  <a:off x="5967669" y="500607"/>
                  <a:ext cx="230609" cy="59033"/>
                </a:xfrm>
                <a:custGeom>
                  <a:rect b="b" l="l" r="r" t="t"/>
                  <a:pathLst>
                    <a:path extrusionOk="0" h="1070" w="4180">
                      <a:moveTo>
                        <a:pt x="373" y="1"/>
                      </a:moveTo>
                      <a:cubicBezTo>
                        <a:pt x="184" y="1"/>
                        <a:pt x="37" y="139"/>
                        <a:pt x="37" y="336"/>
                      </a:cubicBezTo>
                      <a:cubicBezTo>
                        <a:pt x="0" y="520"/>
                        <a:pt x="147" y="703"/>
                        <a:pt x="367" y="740"/>
                      </a:cubicBezTo>
                      <a:lnTo>
                        <a:pt x="3666" y="1069"/>
                      </a:lnTo>
                      <a:lnTo>
                        <a:pt x="3703" y="1069"/>
                      </a:lnTo>
                      <a:cubicBezTo>
                        <a:pt x="4143" y="1033"/>
                        <a:pt x="4179" y="373"/>
                        <a:pt x="3739" y="300"/>
                      </a:cubicBezTo>
                      <a:lnTo>
                        <a:pt x="440" y="6"/>
                      </a:lnTo>
                      <a:cubicBezTo>
                        <a:pt x="417" y="3"/>
                        <a:pt x="395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61"/>
                <p:cNvSpPr/>
                <p:nvPr/>
              </p:nvSpPr>
              <p:spPr>
                <a:xfrm>
                  <a:off x="6122530" y="492662"/>
                  <a:ext cx="110119" cy="92025"/>
                </a:xfrm>
                <a:custGeom>
                  <a:rect b="b" l="l" r="r" t="t"/>
                  <a:pathLst>
                    <a:path extrusionOk="0" h="1668" w="1996">
                      <a:moveTo>
                        <a:pt x="902" y="1"/>
                      </a:moveTo>
                      <a:cubicBezTo>
                        <a:pt x="485" y="1"/>
                        <a:pt x="87" y="319"/>
                        <a:pt x="53" y="737"/>
                      </a:cubicBezTo>
                      <a:cubicBezTo>
                        <a:pt x="0" y="1286"/>
                        <a:pt x="434" y="1668"/>
                        <a:pt x="886" y="1668"/>
                      </a:cubicBezTo>
                      <a:cubicBezTo>
                        <a:pt x="1067" y="1668"/>
                        <a:pt x="1252" y="1606"/>
                        <a:pt x="1409" y="1470"/>
                      </a:cubicBezTo>
                      <a:cubicBezTo>
                        <a:pt x="1996" y="993"/>
                        <a:pt x="1702" y="77"/>
                        <a:pt x="969" y="4"/>
                      </a:cubicBezTo>
                      <a:cubicBezTo>
                        <a:pt x="947" y="2"/>
                        <a:pt x="924" y="1"/>
                        <a:pt x="9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61"/>
                <p:cNvSpPr/>
                <p:nvPr/>
              </p:nvSpPr>
              <p:spPr>
                <a:xfrm>
                  <a:off x="5971696" y="707223"/>
                  <a:ext cx="182060" cy="18262"/>
                </a:xfrm>
                <a:custGeom>
                  <a:rect b="b" l="l" r="r" t="t"/>
                  <a:pathLst>
                    <a:path extrusionOk="0" h="331" w="3300">
                      <a:moveTo>
                        <a:pt x="3300" y="331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61"/>
                <p:cNvSpPr/>
                <p:nvPr/>
              </p:nvSpPr>
              <p:spPr>
                <a:xfrm>
                  <a:off x="5942622" y="686754"/>
                  <a:ext cx="237450" cy="58978"/>
                </a:xfrm>
                <a:custGeom>
                  <a:rect b="b" l="l" r="r" t="t"/>
                  <a:pathLst>
                    <a:path extrusionOk="0" h="1069" w="4304">
                      <a:moveTo>
                        <a:pt x="497" y="0"/>
                      </a:moveTo>
                      <a:cubicBezTo>
                        <a:pt x="45" y="0"/>
                        <a:pt x="1" y="703"/>
                        <a:pt x="491" y="738"/>
                      </a:cubicBezTo>
                      <a:lnTo>
                        <a:pt x="3790" y="1068"/>
                      </a:lnTo>
                      <a:lnTo>
                        <a:pt x="3827" y="1068"/>
                      </a:lnTo>
                      <a:cubicBezTo>
                        <a:pt x="4267" y="1032"/>
                        <a:pt x="4303" y="408"/>
                        <a:pt x="3864" y="335"/>
                      </a:cubicBezTo>
                      <a:lnTo>
                        <a:pt x="564" y="5"/>
                      </a:lnTo>
                      <a:cubicBezTo>
                        <a:pt x="541" y="2"/>
                        <a:pt x="518" y="0"/>
                        <a:pt x="4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61"/>
                <p:cNvSpPr/>
                <p:nvPr/>
              </p:nvSpPr>
              <p:spPr>
                <a:xfrm>
                  <a:off x="6104269" y="678754"/>
                  <a:ext cx="110174" cy="93681"/>
                </a:xfrm>
                <a:custGeom>
                  <a:rect b="b" l="l" r="r" t="t"/>
                  <a:pathLst>
                    <a:path extrusionOk="0" h="1698" w="1997">
                      <a:moveTo>
                        <a:pt x="903" y="1"/>
                      </a:moveTo>
                      <a:cubicBezTo>
                        <a:pt x="487" y="1"/>
                        <a:pt x="89" y="321"/>
                        <a:pt x="54" y="773"/>
                      </a:cubicBezTo>
                      <a:cubicBezTo>
                        <a:pt x="1" y="1302"/>
                        <a:pt x="444" y="1698"/>
                        <a:pt x="902" y="1698"/>
                      </a:cubicBezTo>
                      <a:cubicBezTo>
                        <a:pt x="1079" y="1698"/>
                        <a:pt x="1257" y="1639"/>
                        <a:pt x="1410" y="1506"/>
                      </a:cubicBezTo>
                      <a:cubicBezTo>
                        <a:pt x="1997" y="1030"/>
                        <a:pt x="1703" y="77"/>
                        <a:pt x="970" y="3"/>
                      </a:cubicBezTo>
                      <a:cubicBezTo>
                        <a:pt x="948" y="2"/>
                        <a:pt x="926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61"/>
                <p:cNvSpPr/>
                <p:nvPr/>
              </p:nvSpPr>
              <p:spPr>
                <a:xfrm>
                  <a:off x="5961600" y="873067"/>
                  <a:ext cx="182060" cy="18262"/>
                </a:xfrm>
                <a:custGeom>
                  <a:rect b="b" l="l" r="r" t="t"/>
                  <a:pathLst>
                    <a:path extrusionOk="0" h="331" w="3300">
                      <a:moveTo>
                        <a:pt x="3300" y="331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61"/>
                <p:cNvSpPr/>
                <p:nvPr/>
              </p:nvSpPr>
              <p:spPr>
                <a:xfrm>
                  <a:off x="5932471" y="852599"/>
                  <a:ext cx="238884" cy="59033"/>
                </a:xfrm>
                <a:custGeom>
                  <a:rect b="b" l="l" r="r" t="t"/>
                  <a:pathLst>
                    <a:path extrusionOk="0" h="1070" w="4330">
                      <a:moveTo>
                        <a:pt x="500" y="0"/>
                      </a:moveTo>
                      <a:cubicBezTo>
                        <a:pt x="46" y="0"/>
                        <a:pt x="1" y="738"/>
                        <a:pt x="492" y="738"/>
                      </a:cubicBezTo>
                      <a:lnTo>
                        <a:pt x="3791" y="1068"/>
                      </a:lnTo>
                      <a:lnTo>
                        <a:pt x="3828" y="1068"/>
                      </a:lnTo>
                      <a:cubicBezTo>
                        <a:pt x="3839" y="1069"/>
                        <a:pt x="3851" y="1070"/>
                        <a:pt x="3862" y="1070"/>
                      </a:cubicBezTo>
                      <a:cubicBezTo>
                        <a:pt x="4306" y="1070"/>
                        <a:pt x="4329" y="371"/>
                        <a:pt x="3864" y="335"/>
                      </a:cubicBezTo>
                      <a:lnTo>
                        <a:pt x="565" y="5"/>
                      </a:lnTo>
                      <a:cubicBezTo>
                        <a:pt x="543" y="2"/>
                        <a:pt x="521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61"/>
                <p:cNvSpPr/>
                <p:nvPr/>
              </p:nvSpPr>
              <p:spPr>
                <a:xfrm>
                  <a:off x="6094173" y="844599"/>
                  <a:ext cx="110174" cy="93736"/>
                </a:xfrm>
                <a:custGeom>
                  <a:rect b="b" l="l" r="r" t="t"/>
                  <a:pathLst>
                    <a:path extrusionOk="0" h="1699" w="1997">
                      <a:moveTo>
                        <a:pt x="903" y="1"/>
                      </a:moveTo>
                      <a:cubicBezTo>
                        <a:pt x="486" y="1"/>
                        <a:pt x="88" y="321"/>
                        <a:pt x="53" y="773"/>
                      </a:cubicBezTo>
                      <a:cubicBezTo>
                        <a:pt x="0" y="1303"/>
                        <a:pt x="444" y="1698"/>
                        <a:pt x="902" y="1698"/>
                      </a:cubicBezTo>
                      <a:cubicBezTo>
                        <a:pt x="1078" y="1698"/>
                        <a:pt x="1257" y="1639"/>
                        <a:pt x="1410" y="1507"/>
                      </a:cubicBezTo>
                      <a:cubicBezTo>
                        <a:pt x="1996" y="1030"/>
                        <a:pt x="1703" y="77"/>
                        <a:pt x="970" y="4"/>
                      </a:cubicBezTo>
                      <a:cubicBezTo>
                        <a:pt x="948" y="2"/>
                        <a:pt x="925" y="1"/>
                        <a:pt x="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61"/>
                <p:cNvSpPr/>
                <p:nvPr/>
              </p:nvSpPr>
              <p:spPr>
                <a:xfrm>
                  <a:off x="4921984" y="4942380"/>
                  <a:ext cx="277117" cy="225871"/>
                </a:xfrm>
                <a:custGeom>
                  <a:rect b="b" l="l" r="r" t="t"/>
                  <a:pathLst>
                    <a:path extrusionOk="0" h="4094" w="5023">
                      <a:moveTo>
                        <a:pt x="2488" y="1"/>
                      </a:moveTo>
                      <a:cubicBezTo>
                        <a:pt x="2207" y="1"/>
                        <a:pt x="1922" y="60"/>
                        <a:pt x="1651" y="187"/>
                      </a:cubicBezTo>
                      <a:cubicBezTo>
                        <a:pt x="1" y="956"/>
                        <a:pt x="111" y="3339"/>
                        <a:pt x="1797" y="3963"/>
                      </a:cubicBezTo>
                      <a:cubicBezTo>
                        <a:pt x="2044" y="4052"/>
                        <a:pt x="2289" y="4093"/>
                        <a:pt x="2525" y="4093"/>
                      </a:cubicBezTo>
                      <a:cubicBezTo>
                        <a:pt x="3934" y="4093"/>
                        <a:pt x="5023" y="2626"/>
                        <a:pt x="4363" y="1213"/>
                      </a:cubicBezTo>
                      <a:cubicBezTo>
                        <a:pt x="4013" y="458"/>
                        <a:pt x="3266" y="1"/>
                        <a:pt x="24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61"/>
                <p:cNvSpPr/>
                <p:nvPr/>
              </p:nvSpPr>
              <p:spPr>
                <a:xfrm>
                  <a:off x="4974616" y="4984751"/>
                  <a:ext cx="170419" cy="140521"/>
                </a:xfrm>
                <a:custGeom>
                  <a:rect b="b" l="l" r="r" t="t"/>
                  <a:pathLst>
                    <a:path extrusionOk="0" h="2547" w="3089">
                      <a:moveTo>
                        <a:pt x="1536" y="1"/>
                      </a:moveTo>
                      <a:cubicBezTo>
                        <a:pt x="1365" y="1"/>
                        <a:pt x="1192" y="37"/>
                        <a:pt x="1026" y="115"/>
                      </a:cubicBezTo>
                      <a:cubicBezTo>
                        <a:pt x="0" y="592"/>
                        <a:pt x="37" y="2095"/>
                        <a:pt x="1100" y="2461"/>
                      </a:cubicBezTo>
                      <a:cubicBezTo>
                        <a:pt x="1254" y="2520"/>
                        <a:pt x="1407" y="2547"/>
                        <a:pt x="1554" y="2547"/>
                      </a:cubicBezTo>
                      <a:cubicBezTo>
                        <a:pt x="2420" y="2547"/>
                        <a:pt x="3089" y="1616"/>
                        <a:pt x="2713" y="738"/>
                      </a:cubicBezTo>
                      <a:cubicBezTo>
                        <a:pt x="2470" y="280"/>
                        <a:pt x="2011" y="1"/>
                        <a:pt x="15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61"/>
                <p:cNvSpPr/>
                <p:nvPr/>
              </p:nvSpPr>
              <p:spPr>
                <a:xfrm>
                  <a:off x="5021124" y="4618801"/>
                  <a:ext cx="275351" cy="225815"/>
                </a:xfrm>
                <a:custGeom>
                  <a:rect b="b" l="l" r="r" t="t"/>
                  <a:pathLst>
                    <a:path extrusionOk="0" h="4093" w="4991">
                      <a:moveTo>
                        <a:pt x="2487" y="0"/>
                      </a:moveTo>
                      <a:cubicBezTo>
                        <a:pt x="2206" y="0"/>
                        <a:pt x="1922" y="60"/>
                        <a:pt x="1650" y="186"/>
                      </a:cubicBezTo>
                      <a:cubicBezTo>
                        <a:pt x="0" y="956"/>
                        <a:pt x="74" y="3339"/>
                        <a:pt x="1797" y="3962"/>
                      </a:cubicBezTo>
                      <a:cubicBezTo>
                        <a:pt x="2038" y="4051"/>
                        <a:pt x="2279" y="4092"/>
                        <a:pt x="2511" y="4092"/>
                      </a:cubicBezTo>
                      <a:cubicBezTo>
                        <a:pt x="3897" y="4092"/>
                        <a:pt x="4991" y="2625"/>
                        <a:pt x="4363" y="1212"/>
                      </a:cubicBezTo>
                      <a:cubicBezTo>
                        <a:pt x="4012" y="458"/>
                        <a:pt x="3266" y="0"/>
                        <a:pt x="248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61"/>
                <p:cNvSpPr/>
                <p:nvPr/>
              </p:nvSpPr>
              <p:spPr>
                <a:xfrm>
                  <a:off x="5073701" y="4661172"/>
                  <a:ext cx="172184" cy="140521"/>
                </a:xfrm>
                <a:custGeom>
                  <a:rect b="b" l="l" r="r" t="t"/>
                  <a:pathLst>
                    <a:path extrusionOk="0" h="2547" w="3121">
                      <a:moveTo>
                        <a:pt x="1542" y="0"/>
                      </a:moveTo>
                      <a:cubicBezTo>
                        <a:pt x="1368" y="0"/>
                        <a:pt x="1192" y="37"/>
                        <a:pt x="1027" y="114"/>
                      </a:cubicBezTo>
                      <a:cubicBezTo>
                        <a:pt x="0" y="591"/>
                        <a:pt x="37" y="2094"/>
                        <a:pt x="1100" y="2461"/>
                      </a:cubicBezTo>
                      <a:cubicBezTo>
                        <a:pt x="1255" y="2519"/>
                        <a:pt x="1408" y="2546"/>
                        <a:pt x="1556" y="2546"/>
                      </a:cubicBezTo>
                      <a:cubicBezTo>
                        <a:pt x="2430" y="2546"/>
                        <a:pt x="3121" y="1615"/>
                        <a:pt x="2713" y="738"/>
                      </a:cubicBezTo>
                      <a:cubicBezTo>
                        <a:pt x="2498" y="280"/>
                        <a:pt x="2025" y="0"/>
                        <a:pt x="15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61"/>
                <p:cNvSpPr/>
                <p:nvPr/>
              </p:nvSpPr>
              <p:spPr>
                <a:xfrm>
                  <a:off x="4810762" y="3362389"/>
                  <a:ext cx="275076" cy="224160"/>
                </a:xfrm>
                <a:custGeom>
                  <a:rect b="b" l="l" r="r" t="t"/>
                  <a:pathLst>
                    <a:path extrusionOk="0" h="4063" w="4986">
                      <a:moveTo>
                        <a:pt x="2498" y="1"/>
                      </a:moveTo>
                      <a:cubicBezTo>
                        <a:pt x="2211" y="1"/>
                        <a:pt x="1921" y="63"/>
                        <a:pt x="1650" y="193"/>
                      </a:cubicBezTo>
                      <a:cubicBezTo>
                        <a:pt x="1" y="926"/>
                        <a:pt x="74" y="3309"/>
                        <a:pt x="1797" y="3932"/>
                      </a:cubicBezTo>
                      <a:cubicBezTo>
                        <a:pt x="2039" y="4022"/>
                        <a:pt x="2279" y="4063"/>
                        <a:pt x="2511" y="4063"/>
                      </a:cubicBezTo>
                      <a:cubicBezTo>
                        <a:pt x="3897" y="4063"/>
                        <a:pt x="4986" y="2596"/>
                        <a:pt x="4326" y="1183"/>
                      </a:cubicBezTo>
                      <a:cubicBezTo>
                        <a:pt x="4007" y="437"/>
                        <a:pt x="3261" y="1"/>
                        <a:pt x="24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61"/>
                <p:cNvSpPr/>
                <p:nvPr/>
              </p:nvSpPr>
              <p:spPr>
                <a:xfrm>
                  <a:off x="4861353" y="3404815"/>
                  <a:ext cx="172350" cy="140190"/>
                </a:xfrm>
                <a:custGeom>
                  <a:rect b="b" l="l" r="r" t="t"/>
                  <a:pathLst>
                    <a:path extrusionOk="0" h="2541" w="3124">
                      <a:moveTo>
                        <a:pt x="1581" y="0"/>
                      </a:moveTo>
                      <a:cubicBezTo>
                        <a:pt x="1398" y="0"/>
                        <a:pt x="1209" y="39"/>
                        <a:pt x="1027" y="120"/>
                      </a:cubicBezTo>
                      <a:cubicBezTo>
                        <a:pt x="0" y="597"/>
                        <a:pt x="73" y="2063"/>
                        <a:pt x="1137" y="2467"/>
                      </a:cubicBezTo>
                      <a:cubicBezTo>
                        <a:pt x="1283" y="2517"/>
                        <a:pt x="1428" y="2541"/>
                        <a:pt x="1569" y="2541"/>
                      </a:cubicBezTo>
                      <a:cubicBezTo>
                        <a:pt x="2445" y="2541"/>
                        <a:pt x="3124" y="1629"/>
                        <a:pt x="2713" y="744"/>
                      </a:cubicBezTo>
                      <a:cubicBezTo>
                        <a:pt x="2501" y="266"/>
                        <a:pt x="2059" y="0"/>
                        <a:pt x="15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4" name="Google Shape;1064;p61"/>
              <p:cNvGrpSpPr/>
              <p:nvPr/>
            </p:nvGrpSpPr>
            <p:grpSpPr>
              <a:xfrm rot="5400000">
                <a:off x="7826793" y="2986042"/>
                <a:ext cx="378397" cy="497064"/>
                <a:chOff x="3226145" y="2734994"/>
                <a:chExt cx="247319" cy="324900"/>
              </a:xfrm>
            </p:grpSpPr>
            <p:sp>
              <p:nvSpPr>
                <p:cNvPr id="1065" name="Google Shape;1065;p61"/>
                <p:cNvSpPr/>
                <p:nvPr/>
              </p:nvSpPr>
              <p:spPr>
                <a:xfrm>
                  <a:off x="3340738" y="2959800"/>
                  <a:ext cx="99367" cy="100094"/>
                </a:xfrm>
                <a:custGeom>
                  <a:rect b="b" l="l" r="r" t="t"/>
                  <a:pathLst>
                    <a:path extrusionOk="0" h="5233" w="5195">
                      <a:moveTo>
                        <a:pt x="2578" y="0"/>
                      </a:moveTo>
                      <a:lnTo>
                        <a:pt x="2578" y="114"/>
                      </a:lnTo>
                      <a:cubicBezTo>
                        <a:pt x="2540" y="1517"/>
                        <a:pt x="1403" y="2617"/>
                        <a:pt x="0" y="2617"/>
                      </a:cubicBezTo>
                      <a:lnTo>
                        <a:pt x="38" y="2617"/>
                      </a:lnTo>
                      <a:cubicBezTo>
                        <a:pt x="1335" y="2617"/>
                        <a:pt x="2437" y="3621"/>
                        <a:pt x="2596" y="4910"/>
                      </a:cubicBezTo>
                      <a:lnTo>
                        <a:pt x="2596" y="4910"/>
                      </a:lnTo>
                      <a:cubicBezTo>
                        <a:pt x="2752" y="3623"/>
                        <a:pt x="3837" y="2617"/>
                        <a:pt x="5156" y="2617"/>
                      </a:cubicBezTo>
                      <a:lnTo>
                        <a:pt x="5194" y="2617"/>
                      </a:lnTo>
                      <a:cubicBezTo>
                        <a:pt x="3754" y="2617"/>
                        <a:pt x="2578" y="1441"/>
                        <a:pt x="2578" y="0"/>
                      </a:cubicBezTo>
                      <a:close/>
                      <a:moveTo>
                        <a:pt x="2596" y="4910"/>
                      </a:moveTo>
                      <a:cubicBezTo>
                        <a:pt x="2587" y="4992"/>
                        <a:pt x="2580" y="5074"/>
                        <a:pt x="2578" y="5157"/>
                      </a:cubicBezTo>
                      <a:lnTo>
                        <a:pt x="2616" y="5233"/>
                      </a:lnTo>
                      <a:cubicBezTo>
                        <a:pt x="2616" y="5124"/>
                        <a:pt x="2609" y="5016"/>
                        <a:pt x="2596" y="49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61"/>
                <p:cNvSpPr/>
                <p:nvPr/>
              </p:nvSpPr>
              <p:spPr>
                <a:xfrm>
                  <a:off x="3226145" y="2890902"/>
                  <a:ext cx="75439" cy="76893"/>
                </a:xfrm>
                <a:custGeom>
                  <a:rect b="b" l="l" r="r" t="t"/>
                  <a:pathLst>
                    <a:path extrusionOk="0" h="4020" w="3944">
                      <a:moveTo>
                        <a:pt x="1972" y="1"/>
                      </a:moveTo>
                      <a:lnTo>
                        <a:pt x="1972" y="76"/>
                      </a:lnTo>
                      <a:cubicBezTo>
                        <a:pt x="1935" y="1114"/>
                        <a:pt x="1065" y="1935"/>
                        <a:pt x="69" y="1936"/>
                      </a:cubicBezTo>
                      <a:lnTo>
                        <a:pt x="69" y="1936"/>
                      </a:lnTo>
                      <a:cubicBezTo>
                        <a:pt x="59" y="1935"/>
                        <a:pt x="49" y="1935"/>
                        <a:pt x="39" y="1934"/>
                      </a:cubicBezTo>
                      <a:lnTo>
                        <a:pt x="1" y="1934"/>
                      </a:lnTo>
                      <a:cubicBezTo>
                        <a:pt x="23" y="1935"/>
                        <a:pt x="45" y="1936"/>
                        <a:pt x="68" y="1936"/>
                      </a:cubicBezTo>
                      <a:cubicBezTo>
                        <a:pt x="68" y="1936"/>
                        <a:pt x="69" y="1936"/>
                        <a:pt x="69" y="1936"/>
                      </a:cubicBezTo>
                      <a:lnTo>
                        <a:pt x="69" y="1936"/>
                      </a:lnTo>
                      <a:cubicBezTo>
                        <a:pt x="1192" y="1989"/>
                        <a:pt x="2087" y="2892"/>
                        <a:pt x="2162" y="4020"/>
                      </a:cubicBezTo>
                      <a:lnTo>
                        <a:pt x="2162" y="3982"/>
                      </a:lnTo>
                      <a:cubicBezTo>
                        <a:pt x="2162" y="2920"/>
                        <a:pt x="2844" y="1934"/>
                        <a:pt x="3906" y="1934"/>
                      </a:cubicBezTo>
                      <a:lnTo>
                        <a:pt x="3944" y="1934"/>
                      </a:lnTo>
                      <a:cubicBezTo>
                        <a:pt x="2844" y="1934"/>
                        <a:pt x="1972" y="1062"/>
                        <a:pt x="19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61"/>
                <p:cNvSpPr/>
                <p:nvPr/>
              </p:nvSpPr>
              <p:spPr>
                <a:xfrm>
                  <a:off x="3375531" y="2734994"/>
                  <a:ext cx="97933" cy="101548"/>
                </a:xfrm>
                <a:custGeom>
                  <a:rect b="b" l="l" r="r" t="t"/>
                  <a:pathLst>
                    <a:path extrusionOk="0" h="5309" w="5120">
                      <a:moveTo>
                        <a:pt x="1" y="2503"/>
                      </a:moveTo>
                      <a:cubicBezTo>
                        <a:pt x="14" y="2503"/>
                        <a:pt x="28" y="2503"/>
                        <a:pt x="41" y="2503"/>
                      </a:cubicBezTo>
                      <a:lnTo>
                        <a:pt x="41" y="2503"/>
                      </a:lnTo>
                      <a:cubicBezTo>
                        <a:pt x="40" y="2503"/>
                        <a:pt x="40" y="2503"/>
                        <a:pt x="39" y="2503"/>
                      </a:cubicBezTo>
                      <a:close/>
                      <a:moveTo>
                        <a:pt x="2579" y="0"/>
                      </a:moveTo>
                      <a:lnTo>
                        <a:pt x="2579" y="152"/>
                      </a:lnTo>
                      <a:cubicBezTo>
                        <a:pt x="2505" y="1456"/>
                        <a:pt x="1405" y="2503"/>
                        <a:pt x="72" y="2503"/>
                      </a:cubicBezTo>
                      <a:cubicBezTo>
                        <a:pt x="62" y="2503"/>
                        <a:pt x="51" y="2503"/>
                        <a:pt x="41" y="2503"/>
                      </a:cubicBezTo>
                      <a:lnTo>
                        <a:pt x="41" y="2503"/>
                      </a:lnTo>
                      <a:cubicBezTo>
                        <a:pt x="1360" y="2955"/>
                        <a:pt x="2265" y="3725"/>
                        <a:pt x="2408" y="4958"/>
                      </a:cubicBezTo>
                      <a:lnTo>
                        <a:pt x="2408" y="4958"/>
                      </a:lnTo>
                      <a:cubicBezTo>
                        <a:pt x="2571" y="3745"/>
                        <a:pt x="3810" y="2926"/>
                        <a:pt x="5081" y="2503"/>
                      </a:cubicBezTo>
                      <a:lnTo>
                        <a:pt x="5119" y="2503"/>
                      </a:lnTo>
                      <a:cubicBezTo>
                        <a:pt x="3716" y="2503"/>
                        <a:pt x="2579" y="1403"/>
                        <a:pt x="2579" y="0"/>
                      </a:cubicBezTo>
                      <a:close/>
                      <a:moveTo>
                        <a:pt x="2408" y="4958"/>
                      </a:moveTo>
                      <a:cubicBezTo>
                        <a:pt x="2396" y="5047"/>
                        <a:pt x="2389" y="5139"/>
                        <a:pt x="2389" y="5232"/>
                      </a:cubicBezTo>
                      <a:lnTo>
                        <a:pt x="2427" y="5308"/>
                      </a:lnTo>
                      <a:cubicBezTo>
                        <a:pt x="2427" y="5188"/>
                        <a:pt x="2421" y="5071"/>
                        <a:pt x="2408" y="49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8" name="Google Shape;1068;p61"/>
              <p:cNvGrpSpPr/>
              <p:nvPr/>
            </p:nvGrpSpPr>
            <p:grpSpPr>
              <a:xfrm rot="-1135856">
                <a:off x="5914846" y="1787314"/>
                <a:ext cx="227726" cy="202880"/>
                <a:chOff x="2329505" y="2207611"/>
                <a:chExt cx="114172" cy="101701"/>
              </a:xfrm>
            </p:grpSpPr>
            <p:sp>
              <p:nvSpPr>
                <p:cNvPr id="1069" name="Google Shape;1069;p61"/>
                <p:cNvSpPr/>
                <p:nvPr/>
              </p:nvSpPr>
              <p:spPr>
                <a:xfrm>
                  <a:off x="2389278" y="2284637"/>
                  <a:ext cx="24674" cy="24674"/>
                </a:xfrm>
                <a:custGeom>
                  <a:rect b="b" l="l" r="r" t="t"/>
                  <a:pathLst>
                    <a:path extrusionOk="0" h="1290" w="1290">
                      <a:moveTo>
                        <a:pt x="645" y="1"/>
                      </a:moveTo>
                      <a:cubicBezTo>
                        <a:pt x="303" y="1"/>
                        <a:pt x="0" y="304"/>
                        <a:pt x="0" y="645"/>
                      </a:cubicBezTo>
                      <a:cubicBezTo>
                        <a:pt x="0" y="1024"/>
                        <a:pt x="303" y="1290"/>
                        <a:pt x="645" y="1290"/>
                      </a:cubicBezTo>
                      <a:cubicBezTo>
                        <a:pt x="1024" y="1290"/>
                        <a:pt x="1289" y="1024"/>
                        <a:pt x="1289" y="645"/>
                      </a:cubicBezTo>
                      <a:cubicBezTo>
                        <a:pt x="1289" y="304"/>
                        <a:pt x="1024" y="1"/>
                        <a:pt x="64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61"/>
                <p:cNvSpPr/>
                <p:nvPr/>
              </p:nvSpPr>
              <p:spPr>
                <a:xfrm>
                  <a:off x="2414412" y="2219527"/>
                  <a:ext cx="29265" cy="24789"/>
                </a:xfrm>
                <a:custGeom>
                  <a:rect b="b" l="l" r="r" t="t"/>
                  <a:pathLst>
                    <a:path extrusionOk="0" h="1296" w="1530">
                      <a:moveTo>
                        <a:pt x="815" y="0"/>
                      </a:moveTo>
                      <a:cubicBezTo>
                        <a:pt x="603" y="0"/>
                        <a:pt x="394" y="98"/>
                        <a:pt x="278" y="296"/>
                      </a:cubicBezTo>
                      <a:cubicBezTo>
                        <a:pt x="0" y="748"/>
                        <a:pt x="328" y="1295"/>
                        <a:pt x="823" y="1295"/>
                      </a:cubicBezTo>
                      <a:cubicBezTo>
                        <a:pt x="868" y="1295"/>
                        <a:pt x="914" y="1291"/>
                        <a:pt x="961" y="1281"/>
                      </a:cubicBezTo>
                      <a:cubicBezTo>
                        <a:pt x="1302" y="1206"/>
                        <a:pt x="1530" y="827"/>
                        <a:pt x="1454" y="485"/>
                      </a:cubicBezTo>
                      <a:cubicBezTo>
                        <a:pt x="1368" y="164"/>
                        <a:pt x="1089" y="0"/>
                        <a:pt x="8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61"/>
                <p:cNvSpPr/>
                <p:nvPr/>
              </p:nvSpPr>
              <p:spPr>
                <a:xfrm>
                  <a:off x="2329505" y="2207611"/>
                  <a:ext cx="29322" cy="25095"/>
                </a:xfrm>
                <a:custGeom>
                  <a:rect b="b" l="l" r="r" t="t"/>
                  <a:pathLst>
                    <a:path extrusionOk="0" h="1312" w="1533">
                      <a:moveTo>
                        <a:pt x="802" y="1"/>
                      </a:moveTo>
                      <a:cubicBezTo>
                        <a:pt x="588" y="1"/>
                        <a:pt x="374" y="101"/>
                        <a:pt x="244" y="312"/>
                      </a:cubicBezTo>
                      <a:cubicBezTo>
                        <a:pt x="0" y="764"/>
                        <a:pt x="331" y="1312"/>
                        <a:pt x="826" y="1312"/>
                      </a:cubicBezTo>
                      <a:cubicBezTo>
                        <a:pt x="871" y="1312"/>
                        <a:pt x="917" y="1307"/>
                        <a:pt x="964" y="1298"/>
                      </a:cubicBezTo>
                      <a:cubicBezTo>
                        <a:pt x="1305" y="1184"/>
                        <a:pt x="1533" y="843"/>
                        <a:pt x="1457" y="502"/>
                      </a:cubicBezTo>
                      <a:cubicBezTo>
                        <a:pt x="1370" y="177"/>
                        <a:pt x="1086" y="1"/>
                        <a:pt x="80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72" name="Google Shape;1072;p61"/>
          <p:cNvSpPr txBox="1"/>
          <p:nvPr>
            <p:ph type="title"/>
          </p:nvPr>
        </p:nvSpPr>
        <p:spPr>
          <a:xfrm>
            <a:off x="1126024" y="1415724"/>
            <a:ext cx="32577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73" name="Google Shape;107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/>
          <p:nvPr>
            <p:ph idx="1" type="body"/>
          </p:nvPr>
        </p:nvSpPr>
        <p:spPr>
          <a:xfrm>
            <a:off x="720000" y="1182425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first </a:t>
            </a:r>
            <a:r>
              <a:rPr b="1" lang="en" sz="1500" u="sng">
                <a:solidFill>
                  <a:schemeClr val="accent1"/>
                </a:solidFill>
              </a:rPr>
              <a:t>select 6 songs</a:t>
            </a:r>
            <a:r>
              <a:rPr lang="en" sz="1500"/>
              <a:t> consisting of only </a:t>
            </a:r>
            <a:r>
              <a:rPr b="1" lang="en" sz="1500" u="sng">
                <a:solidFill>
                  <a:schemeClr val="accent1"/>
                </a:solidFill>
              </a:rPr>
              <a:t>4 guitar chords</a:t>
            </a:r>
            <a:r>
              <a:rPr lang="en" sz="1500"/>
              <a:t> -- C, G, F, Am -- and create the chord sequence for each song.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We then </a:t>
            </a:r>
            <a:r>
              <a:rPr b="1" lang="en" sz="1500" u="sng">
                <a:solidFill>
                  <a:schemeClr val="accent1"/>
                </a:solidFill>
              </a:rPr>
              <a:t>formulate a network</a:t>
            </a:r>
            <a:r>
              <a:rPr lang="en" sz="1500"/>
              <a:t> where each </a:t>
            </a:r>
            <a:r>
              <a:rPr b="1" lang="en" sz="1500" u="sng">
                <a:solidFill>
                  <a:schemeClr val="accent1"/>
                </a:solidFill>
              </a:rPr>
              <a:t>node</a:t>
            </a:r>
            <a:r>
              <a:rPr lang="en" sz="1500"/>
              <a:t> is a 3-chord sequence like CCG and an </a:t>
            </a:r>
            <a:r>
              <a:rPr b="1" lang="en" sz="1500" u="sng">
                <a:solidFill>
                  <a:schemeClr val="accent1"/>
                </a:solidFill>
              </a:rPr>
              <a:t>edge</a:t>
            </a:r>
            <a:r>
              <a:rPr lang="en" sz="1500"/>
              <a:t> represents the chord progression (e.g.: in the chord sequence CCGF, there is an edge from CCG to CGF).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Based on the network, we conduct several </a:t>
            </a:r>
            <a:r>
              <a:rPr b="1" lang="en" sz="1500" u="sng">
                <a:solidFill>
                  <a:schemeClr val="accent1"/>
                </a:solidFill>
              </a:rPr>
              <a:t>similarity comparison</a:t>
            </a:r>
            <a:r>
              <a:rPr lang="en" sz="1500"/>
              <a:t> tasks between songs such as calculating the </a:t>
            </a:r>
            <a:r>
              <a:rPr b="1" lang="en" sz="1500" u="sng">
                <a:solidFill>
                  <a:schemeClr val="accent1"/>
                </a:solidFill>
              </a:rPr>
              <a:t>node centrality</a:t>
            </a:r>
            <a:r>
              <a:rPr lang="en" sz="1500"/>
              <a:t> and using the </a:t>
            </a:r>
            <a:r>
              <a:rPr b="1" lang="en" sz="1500" u="sng">
                <a:solidFill>
                  <a:schemeClr val="accent1"/>
                </a:solidFill>
              </a:rPr>
              <a:t>earth movers metric</a:t>
            </a:r>
            <a:r>
              <a:rPr lang="en" sz="1500"/>
              <a:t>, with corresponding  </a:t>
            </a:r>
            <a:r>
              <a:rPr b="1" lang="en" sz="1500" u="sng">
                <a:solidFill>
                  <a:schemeClr val="accent1"/>
                </a:solidFill>
              </a:rPr>
              <a:t>visualizations</a:t>
            </a:r>
            <a:r>
              <a:rPr lang="en" sz="1500"/>
              <a:t>, analysis, and discussions.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Even beyond that, we also apply </a:t>
            </a:r>
            <a:r>
              <a:rPr b="1" lang="en" sz="1500" u="sng">
                <a:solidFill>
                  <a:schemeClr val="accent1"/>
                </a:solidFill>
              </a:rPr>
              <a:t>random walk</a:t>
            </a:r>
            <a:r>
              <a:rPr lang="en" sz="1500"/>
              <a:t> to generate a chord sequence and then turn it into a piece of music melody to test the effectiveness of our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2"/>
          <p:cNvSpPr txBox="1"/>
          <p:nvPr>
            <p:ph type="title"/>
          </p:nvPr>
        </p:nvSpPr>
        <p:spPr>
          <a:xfrm>
            <a:off x="720000" y="498249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We Will Do?</a:t>
            </a:r>
            <a:endParaRPr sz="2800"/>
          </a:p>
        </p:txBody>
      </p:sp>
      <p:sp>
        <p:nvSpPr>
          <p:cNvPr id="495" name="Google Shape;49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/>
          <p:nvPr/>
        </p:nvSpPr>
        <p:spPr>
          <a:xfrm>
            <a:off x="2162349" y="934737"/>
            <a:ext cx="1166100" cy="11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 txBox="1"/>
          <p:nvPr>
            <p:ph type="title"/>
          </p:nvPr>
        </p:nvSpPr>
        <p:spPr>
          <a:xfrm>
            <a:off x="603700" y="3091075"/>
            <a:ext cx="4283400" cy="15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ethodology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</p:txBody>
      </p:sp>
      <p:sp>
        <p:nvSpPr>
          <p:cNvPr id="502" name="Google Shape;502;p33"/>
          <p:cNvSpPr txBox="1"/>
          <p:nvPr>
            <p:ph idx="2" type="title"/>
          </p:nvPr>
        </p:nvSpPr>
        <p:spPr>
          <a:xfrm>
            <a:off x="2191599" y="1054425"/>
            <a:ext cx="11076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03" name="Google Shape;503;p33"/>
          <p:cNvGrpSpPr/>
          <p:nvPr/>
        </p:nvGrpSpPr>
        <p:grpSpPr>
          <a:xfrm rot="-1886714">
            <a:off x="1655806" y="2069232"/>
            <a:ext cx="311859" cy="316469"/>
            <a:chOff x="3586564" y="1274533"/>
            <a:chExt cx="227732" cy="231098"/>
          </a:xfrm>
        </p:grpSpPr>
        <p:sp>
          <p:nvSpPr>
            <p:cNvPr id="504" name="Google Shape;504;p33"/>
            <p:cNvSpPr/>
            <p:nvPr/>
          </p:nvSpPr>
          <p:spPr>
            <a:xfrm>
              <a:off x="3586564" y="1274533"/>
              <a:ext cx="227732" cy="231098"/>
            </a:xfrm>
            <a:custGeom>
              <a:rect b="b" l="l" r="r" t="t"/>
              <a:pathLst>
                <a:path extrusionOk="0" h="12082" w="11906">
                  <a:moveTo>
                    <a:pt x="4146" y="1"/>
                  </a:moveTo>
                  <a:cubicBezTo>
                    <a:pt x="2341" y="1"/>
                    <a:pt x="977" y="603"/>
                    <a:pt x="607" y="2346"/>
                  </a:cubicBezTo>
                  <a:cubicBezTo>
                    <a:pt x="1" y="5304"/>
                    <a:pt x="2048" y="11597"/>
                    <a:pt x="4247" y="12052"/>
                  </a:cubicBezTo>
                  <a:cubicBezTo>
                    <a:pt x="4343" y="12072"/>
                    <a:pt x="4443" y="12082"/>
                    <a:pt x="4546" y="12082"/>
                  </a:cubicBezTo>
                  <a:cubicBezTo>
                    <a:pt x="6819" y="12082"/>
                    <a:pt x="10834" y="7448"/>
                    <a:pt x="11451" y="4583"/>
                  </a:cubicBezTo>
                  <a:cubicBezTo>
                    <a:pt x="11906" y="2346"/>
                    <a:pt x="9669" y="906"/>
                    <a:pt x="6712" y="299"/>
                  </a:cubicBezTo>
                  <a:cubicBezTo>
                    <a:pt x="5803" y="115"/>
                    <a:pt x="4933" y="1"/>
                    <a:pt x="4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733597" y="1329276"/>
              <a:ext cx="27773" cy="22666"/>
            </a:xfrm>
            <a:custGeom>
              <a:rect b="b" l="l" r="r" t="t"/>
              <a:pathLst>
                <a:path extrusionOk="0" h="1185" w="1452">
                  <a:moveTo>
                    <a:pt x="674" y="0"/>
                  </a:moveTo>
                  <a:cubicBezTo>
                    <a:pt x="389" y="0"/>
                    <a:pt x="152" y="207"/>
                    <a:pt x="86" y="470"/>
                  </a:cubicBezTo>
                  <a:cubicBezTo>
                    <a:pt x="0" y="870"/>
                    <a:pt x="324" y="1185"/>
                    <a:pt x="668" y="1185"/>
                  </a:cubicBezTo>
                  <a:cubicBezTo>
                    <a:pt x="780" y="1185"/>
                    <a:pt x="894" y="1151"/>
                    <a:pt x="996" y="1077"/>
                  </a:cubicBezTo>
                  <a:cubicBezTo>
                    <a:pt x="1451" y="773"/>
                    <a:pt x="1299" y="91"/>
                    <a:pt x="807" y="15"/>
                  </a:cubicBezTo>
                  <a:cubicBezTo>
                    <a:pt x="762" y="5"/>
                    <a:pt x="717" y="0"/>
                    <a:pt x="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654543" y="1314777"/>
              <a:ext cx="27773" cy="22666"/>
            </a:xfrm>
            <a:custGeom>
              <a:rect b="b" l="l" r="r" t="t"/>
              <a:pathLst>
                <a:path extrusionOk="0" h="1185" w="1452">
                  <a:moveTo>
                    <a:pt x="637" y="0"/>
                  </a:moveTo>
                  <a:cubicBezTo>
                    <a:pt x="353" y="0"/>
                    <a:pt x="120" y="206"/>
                    <a:pt x="87" y="470"/>
                  </a:cubicBezTo>
                  <a:cubicBezTo>
                    <a:pt x="1" y="870"/>
                    <a:pt x="303" y="1184"/>
                    <a:pt x="652" y="1184"/>
                  </a:cubicBezTo>
                  <a:cubicBezTo>
                    <a:pt x="766" y="1184"/>
                    <a:pt x="885" y="1151"/>
                    <a:pt x="997" y="1076"/>
                  </a:cubicBezTo>
                  <a:cubicBezTo>
                    <a:pt x="1451" y="773"/>
                    <a:pt x="1300" y="91"/>
                    <a:pt x="769" y="15"/>
                  </a:cubicBezTo>
                  <a:cubicBezTo>
                    <a:pt x="724" y="5"/>
                    <a:pt x="680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87366" y="1346108"/>
              <a:ext cx="31082" cy="16947"/>
            </a:xfrm>
            <a:custGeom>
              <a:rect b="b" l="l" r="r" t="t"/>
              <a:pathLst>
                <a:path extrusionOk="0" h="886" w="1625">
                  <a:moveTo>
                    <a:pt x="200" y="0"/>
                  </a:moveTo>
                  <a:cubicBezTo>
                    <a:pt x="106" y="0"/>
                    <a:pt x="24" y="65"/>
                    <a:pt x="1" y="159"/>
                  </a:cubicBezTo>
                  <a:cubicBezTo>
                    <a:pt x="1" y="273"/>
                    <a:pt x="77" y="576"/>
                    <a:pt x="494" y="765"/>
                  </a:cubicBezTo>
                  <a:lnTo>
                    <a:pt x="645" y="803"/>
                  </a:lnTo>
                  <a:lnTo>
                    <a:pt x="835" y="841"/>
                  </a:lnTo>
                  <a:cubicBezTo>
                    <a:pt x="906" y="872"/>
                    <a:pt x="980" y="886"/>
                    <a:pt x="1053" y="886"/>
                  </a:cubicBezTo>
                  <a:cubicBezTo>
                    <a:pt x="1252" y="886"/>
                    <a:pt x="1444" y="780"/>
                    <a:pt x="1555" y="614"/>
                  </a:cubicBezTo>
                  <a:cubicBezTo>
                    <a:pt x="1625" y="475"/>
                    <a:pt x="1504" y="306"/>
                    <a:pt x="1368" y="306"/>
                  </a:cubicBezTo>
                  <a:cubicBezTo>
                    <a:pt x="1354" y="306"/>
                    <a:pt x="1341" y="307"/>
                    <a:pt x="1328" y="310"/>
                  </a:cubicBezTo>
                  <a:cubicBezTo>
                    <a:pt x="1272" y="322"/>
                    <a:pt x="1220" y="326"/>
                    <a:pt x="1170" y="326"/>
                  </a:cubicBezTo>
                  <a:cubicBezTo>
                    <a:pt x="1049" y="326"/>
                    <a:pt x="942" y="299"/>
                    <a:pt x="835" y="273"/>
                  </a:cubicBezTo>
                  <a:lnTo>
                    <a:pt x="759" y="273"/>
                  </a:lnTo>
                  <a:cubicBezTo>
                    <a:pt x="607" y="235"/>
                    <a:pt x="494" y="159"/>
                    <a:pt x="380" y="83"/>
                  </a:cubicBezTo>
                  <a:cubicBezTo>
                    <a:pt x="322" y="25"/>
                    <a:pt x="259" y="0"/>
                    <a:pt x="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3"/>
          <p:cNvGrpSpPr/>
          <p:nvPr/>
        </p:nvGrpSpPr>
        <p:grpSpPr>
          <a:xfrm>
            <a:off x="5356421" y="758377"/>
            <a:ext cx="2053211" cy="3599398"/>
            <a:chOff x="5472493" y="758377"/>
            <a:chExt cx="2053211" cy="3599398"/>
          </a:xfrm>
        </p:grpSpPr>
        <p:sp>
          <p:nvSpPr>
            <p:cNvPr id="509" name="Google Shape;509;p33"/>
            <p:cNvSpPr/>
            <p:nvPr/>
          </p:nvSpPr>
          <p:spPr>
            <a:xfrm>
              <a:off x="5472504" y="4131575"/>
              <a:ext cx="2053200" cy="22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5614851" y="1687500"/>
              <a:ext cx="1768500" cy="1768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1" name="Google Shape;511;p33"/>
            <p:cNvGrpSpPr/>
            <p:nvPr/>
          </p:nvGrpSpPr>
          <p:grpSpPr>
            <a:xfrm rot="10800000">
              <a:off x="7136026" y="2955035"/>
              <a:ext cx="247319" cy="323465"/>
              <a:chOff x="938151" y="1358560"/>
              <a:chExt cx="247319" cy="323465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1052725" y="1583366"/>
                <a:ext cx="100094" cy="98660"/>
              </a:xfrm>
              <a:custGeom>
                <a:rect b="b" l="l" r="r" t="t"/>
                <a:pathLst>
                  <a:path extrusionOk="0" h="5158" w="5233">
                    <a:moveTo>
                      <a:pt x="2617" y="1"/>
                    </a:moveTo>
                    <a:lnTo>
                      <a:pt x="2617" y="39"/>
                    </a:lnTo>
                    <a:cubicBezTo>
                      <a:pt x="2579" y="1480"/>
                      <a:pt x="1442" y="2617"/>
                      <a:pt x="1" y="2655"/>
                    </a:cubicBezTo>
                    <a:lnTo>
                      <a:pt x="39" y="2655"/>
                    </a:lnTo>
                    <a:cubicBezTo>
                      <a:pt x="62" y="2654"/>
                      <a:pt x="85" y="2654"/>
                      <a:pt x="109" y="2654"/>
                    </a:cubicBezTo>
                    <a:cubicBezTo>
                      <a:pt x="1516" y="2654"/>
                      <a:pt x="2617" y="3777"/>
                      <a:pt x="2617" y="5157"/>
                    </a:cubicBezTo>
                    <a:cubicBezTo>
                      <a:pt x="2655" y="3754"/>
                      <a:pt x="3792" y="2617"/>
                      <a:pt x="5195" y="2617"/>
                    </a:cubicBezTo>
                    <a:lnTo>
                      <a:pt x="5233" y="2617"/>
                    </a:lnTo>
                    <a:cubicBezTo>
                      <a:pt x="3792" y="2617"/>
                      <a:pt x="2617" y="1442"/>
                      <a:pt x="2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938151" y="1513761"/>
                <a:ext cx="75439" cy="74712"/>
              </a:xfrm>
              <a:custGeom>
                <a:rect b="b" l="l" r="r" t="t"/>
                <a:pathLst>
                  <a:path extrusionOk="0" h="3906" w="3944">
                    <a:moveTo>
                      <a:pt x="3941" y="2010"/>
                    </a:moveTo>
                    <a:cubicBezTo>
                      <a:pt x="3942" y="2010"/>
                      <a:pt x="3943" y="2010"/>
                      <a:pt x="3944" y="2010"/>
                    </a:cubicBezTo>
                    <a:cubicBezTo>
                      <a:pt x="3943" y="2010"/>
                      <a:pt x="3942" y="2010"/>
                      <a:pt x="3941" y="2010"/>
                    </a:cubicBezTo>
                    <a:close/>
                    <a:moveTo>
                      <a:pt x="1972" y="0"/>
                    </a:moveTo>
                    <a:lnTo>
                      <a:pt x="1972" y="38"/>
                    </a:lnTo>
                    <a:cubicBezTo>
                      <a:pt x="1934" y="1100"/>
                      <a:pt x="1062" y="1972"/>
                      <a:pt x="0" y="2010"/>
                    </a:cubicBezTo>
                    <a:lnTo>
                      <a:pt x="38" y="2010"/>
                    </a:lnTo>
                    <a:cubicBezTo>
                      <a:pt x="61" y="2009"/>
                      <a:pt x="83" y="2008"/>
                      <a:pt x="105" y="2008"/>
                    </a:cubicBezTo>
                    <a:cubicBezTo>
                      <a:pt x="1136" y="2008"/>
                      <a:pt x="1972" y="2866"/>
                      <a:pt x="1972" y="3905"/>
                    </a:cubicBezTo>
                    <a:lnTo>
                      <a:pt x="1972" y="3830"/>
                    </a:lnTo>
                    <a:cubicBezTo>
                      <a:pt x="2009" y="2828"/>
                      <a:pt x="2844" y="2008"/>
                      <a:pt x="3874" y="2008"/>
                    </a:cubicBezTo>
                    <a:cubicBezTo>
                      <a:pt x="3896" y="2008"/>
                      <a:pt x="3919" y="2009"/>
                      <a:pt x="3941" y="2010"/>
                    </a:cubicBezTo>
                    <a:lnTo>
                      <a:pt x="3941" y="2010"/>
                    </a:lnTo>
                    <a:cubicBezTo>
                      <a:pt x="2843" y="1970"/>
                      <a:pt x="1972" y="1099"/>
                      <a:pt x="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1088264" y="1358560"/>
                <a:ext cx="97206" cy="98641"/>
              </a:xfrm>
              <a:custGeom>
                <a:rect b="b" l="l" r="r" t="t"/>
                <a:pathLst>
                  <a:path extrusionOk="0" h="5157" w="5082">
                    <a:moveTo>
                      <a:pt x="2541" y="1"/>
                    </a:moveTo>
                    <a:lnTo>
                      <a:pt x="2541" y="76"/>
                    </a:lnTo>
                    <a:cubicBezTo>
                      <a:pt x="2503" y="1479"/>
                      <a:pt x="1366" y="2541"/>
                      <a:pt x="1" y="2541"/>
                    </a:cubicBezTo>
                    <a:lnTo>
                      <a:pt x="39" y="2541"/>
                    </a:lnTo>
                    <a:cubicBezTo>
                      <a:pt x="1479" y="2579"/>
                      <a:pt x="2617" y="3716"/>
                      <a:pt x="2655" y="5157"/>
                    </a:cubicBezTo>
                    <a:lnTo>
                      <a:pt x="2655" y="5119"/>
                    </a:lnTo>
                    <a:cubicBezTo>
                      <a:pt x="2617" y="3716"/>
                      <a:pt x="3678" y="2579"/>
                      <a:pt x="5081" y="2541"/>
                    </a:cubicBezTo>
                    <a:cubicBezTo>
                      <a:pt x="3678" y="2541"/>
                      <a:pt x="2541" y="1403"/>
                      <a:pt x="25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33"/>
            <p:cNvGrpSpPr/>
            <p:nvPr/>
          </p:nvGrpSpPr>
          <p:grpSpPr>
            <a:xfrm>
              <a:off x="5998495" y="1936861"/>
              <a:ext cx="247319" cy="324900"/>
              <a:chOff x="3226145" y="2734994"/>
              <a:chExt cx="247319" cy="324900"/>
            </a:xfrm>
          </p:grpSpPr>
          <p:sp>
            <p:nvSpPr>
              <p:cNvPr id="516" name="Google Shape;516;p33"/>
              <p:cNvSpPr/>
              <p:nvPr/>
            </p:nvSpPr>
            <p:spPr>
              <a:xfrm>
                <a:off x="3340738" y="2959800"/>
                <a:ext cx="99367" cy="100094"/>
              </a:xfrm>
              <a:custGeom>
                <a:rect b="b" l="l" r="r" t="t"/>
                <a:pathLst>
                  <a:path extrusionOk="0" h="5233" w="5195">
                    <a:moveTo>
                      <a:pt x="2578" y="0"/>
                    </a:moveTo>
                    <a:lnTo>
                      <a:pt x="2578" y="114"/>
                    </a:lnTo>
                    <a:cubicBezTo>
                      <a:pt x="2540" y="1517"/>
                      <a:pt x="1403" y="2617"/>
                      <a:pt x="0" y="2617"/>
                    </a:cubicBezTo>
                    <a:lnTo>
                      <a:pt x="38" y="2617"/>
                    </a:lnTo>
                    <a:cubicBezTo>
                      <a:pt x="1335" y="2617"/>
                      <a:pt x="2437" y="3621"/>
                      <a:pt x="2596" y="4910"/>
                    </a:cubicBezTo>
                    <a:lnTo>
                      <a:pt x="2596" y="4910"/>
                    </a:lnTo>
                    <a:cubicBezTo>
                      <a:pt x="2752" y="3623"/>
                      <a:pt x="3837" y="2617"/>
                      <a:pt x="5156" y="2617"/>
                    </a:cubicBezTo>
                    <a:lnTo>
                      <a:pt x="5194" y="2617"/>
                    </a:lnTo>
                    <a:cubicBezTo>
                      <a:pt x="3754" y="2617"/>
                      <a:pt x="2578" y="1441"/>
                      <a:pt x="2578" y="0"/>
                    </a:cubicBezTo>
                    <a:close/>
                    <a:moveTo>
                      <a:pt x="2596" y="4910"/>
                    </a:moveTo>
                    <a:cubicBezTo>
                      <a:pt x="2587" y="4992"/>
                      <a:pt x="2580" y="5074"/>
                      <a:pt x="2578" y="5157"/>
                    </a:cubicBezTo>
                    <a:lnTo>
                      <a:pt x="2616" y="5233"/>
                    </a:lnTo>
                    <a:cubicBezTo>
                      <a:pt x="2616" y="5124"/>
                      <a:pt x="2609" y="5016"/>
                      <a:pt x="2596" y="49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3226145" y="2890902"/>
                <a:ext cx="75439" cy="76893"/>
              </a:xfrm>
              <a:custGeom>
                <a:rect b="b" l="l" r="r" t="t"/>
                <a:pathLst>
                  <a:path extrusionOk="0" h="4020" w="3944">
                    <a:moveTo>
                      <a:pt x="1972" y="1"/>
                    </a:moveTo>
                    <a:lnTo>
                      <a:pt x="1972" y="76"/>
                    </a:lnTo>
                    <a:cubicBezTo>
                      <a:pt x="1935" y="1114"/>
                      <a:pt x="1065" y="1935"/>
                      <a:pt x="69" y="1936"/>
                    </a:cubicBezTo>
                    <a:lnTo>
                      <a:pt x="69" y="1936"/>
                    </a:lnTo>
                    <a:cubicBezTo>
                      <a:pt x="59" y="1935"/>
                      <a:pt x="49" y="1935"/>
                      <a:pt x="39" y="1934"/>
                    </a:cubicBezTo>
                    <a:lnTo>
                      <a:pt x="1" y="1934"/>
                    </a:lnTo>
                    <a:cubicBezTo>
                      <a:pt x="23" y="1935"/>
                      <a:pt x="45" y="1936"/>
                      <a:pt x="68" y="1936"/>
                    </a:cubicBezTo>
                    <a:cubicBezTo>
                      <a:pt x="68" y="1936"/>
                      <a:pt x="69" y="1936"/>
                      <a:pt x="69" y="1936"/>
                    </a:cubicBezTo>
                    <a:lnTo>
                      <a:pt x="69" y="1936"/>
                    </a:lnTo>
                    <a:cubicBezTo>
                      <a:pt x="1192" y="1989"/>
                      <a:pt x="2087" y="2892"/>
                      <a:pt x="2162" y="4020"/>
                    </a:cubicBezTo>
                    <a:lnTo>
                      <a:pt x="2162" y="3982"/>
                    </a:lnTo>
                    <a:cubicBezTo>
                      <a:pt x="2162" y="2920"/>
                      <a:pt x="2844" y="1934"/>
                      <a:pt x="3906" y="1934"/>
                    </a:cubicBezTo>
                    <a:lnTo>
                      <a:pt x="3944" y="1934"/>
                    </a:lnTo>
                    <a:cubicBezTo>
                      <a:pt x="2844" y="1934"/>
                      <a:pt x="1972" y="1062"/>
                      <a:pt x="1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3375531" y="2734994"/>
                <a:ext cx="97933" cy="101548"/>
              </a:xfrm>
              <a:custGeom>
                <a:rect b="b" l="l" r="r" t="t"/>
                <a:pathLst>
                  <a:path extrusionOk="0" h="5309" w="5120">
                    <a:moveTo>
                      <a:pt x="1" y="2503"/>
                    </a:moveTo>
                    <a:cubicBezTo>
                      <a:pt x="14" y="2503"/>
                      <a:pt x="28" y="2503"/>
                      <a:pt x="41" y="2503"/>
                    </a:cubicBezTo>
                    <a:lnTo>
                      <a:pt x="41" y="2503"/>
                    </a:lnTo>
                    <a:cubicBezTo>
                      <a:pt x="40" y="2503"/>
                      <a:pt x="40" y="2503"/>
                      <a:pt x="39" y="2503"/>
                    </a:cubicBezTo>
                    <a:close/>
                    <a:moveTo>
                      <a:pt x="2579" y="0"/>
                    </a:moveTo>
                    <a:lnTo>
                      <a:pt x="2579" y="152"/>
                    </a:lnTo>
                    <a:cubicBezTo>
                      <a:pt x="2505" y="1456"/>
                      <a:pt x="1405" y="2503"/>
                      <a:pt x="72" y="2503"/>
                    </a:cubicBezTo>
                    <a:cubicBezTo>
                      <a:pt x="62" y="2503"/>
                      <a:pt x="51" y="2503"/>
                      <a:pt x="41" y="2503"/>
                    </a:cubicBezTo>
                    <a:lnTo>
                      <a:pt x="41" y="2503"/>
                    </a:lnTo>
                    <a:cubicBezTo>
                      <a:pt x="1360" y="2955"/>
                      <a:pt x="2265" y="3725"/>
                      <a:pt x="2408" y="4958"/>
                    </a:cubicBezTo>
                    <a:lnTo>
                      <a:pt x="2408" y="4958"/>
                    </a:lnTo>
                    <a:cubicBezTo>
                      <a:pt x="2571" y="3745"/>
                      <a:pt x="3810" y="2926"/>
                      <a:pt x="5081" y="2503"/>
                    </a:cubicBezTo>
                    <a:lnTo>
                      <a:pt x="5119" y="2503"/>
                    </a:lnTo>
                    <a:cubicBezTo>
                      <a:pt x="3716" y="2503"/>
                      <a:pt x="2579" y="1403"/>
                      <a:pt x="2579" y="0"/>
                    </a:cubicBezTo>
                    <a:close/>
                    <a:moveTo>
                      <a:pt x="2408" y="4958"/>
                    </a:moveTo>
                    <a:cubicBezTo>
                      <a:pt x="2396" y="5047"/>
                      <a:pt x="2389" y="5139"/>
                      <a:pt x="2389" y="5232"/>
                    </a:cubicBezTo>
                    <a:lnTo>
                      <a:pt x="2427" y="5308"/>
                    </a:lnTo>
                    <a:cubicBezTo>
                      <a:pt x="2427" y="5188"/>
                      <a:pt x="2421" y="5071"/>
                      <a:pt x="2408" y="49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9" name="Google Shape;519;p33"/>
            <p:cNvGrpSpPr/>
            <p:nvPr/>
          </p:nvGrpSpPr>
          <p:grpSpPr>
            <a:xfrm>
              <a:off x="6893652" y="2293288"/>
              <a:ext cx="114172" cy="101701"/>
              <a:chOff x="2329505" y="2207611"/>
              <a:chExt cx="114172" cy="101701"/>
            </a:xfrm>
          </p:grpSpPr>
          <p:sp>
            <p:nvSpPr>
              <p:cNvPr id="520" name="Google Shape;520;p33"/>
              <p:cNvSpPr/>
              <p:nvPr/>
            </p:nvSpPr>
            <p:spPr>
              <a:xfrm>
                <a:off x="2389278" y="2284637"/>
                <a:ext cx="24674" cy="24674"/>
              </a:xfrm>
              <a:custGeom>
                <a:rect b="b" l="l" r="r" t="t"/>
                <a:pathLst>
                  <a:path extrusionOk="0" h="1290" w="1290">
                    <a:moveTo>
                      <a:pt x="645" y="1"/>
                    </a:moveTo>
                    <a:cubicBezTo>
                      <a:pt x="303" y="1"/>
                      <a:pt x="0" y="304"/>
                      <a:pt x="0" y="645"/>
                    </a:cubicBezTo>
                    <a:cubicBezTo>
                      <a:pt x="0" y="1024"/>
                      <a:pt x="303" y="1290"/>
                      <a:pt x="645" y="1290"/>
                    </a:cubicBezTo>
                    <a:cubicBezTo>
                      <a:pt x="1024" y="1290"/>
                      <a:pt x="1289" y="1024"/>
                      <a:pt x="1289" y="645"/>
                    </a:cubicBezTo>
                    <a:cubicBezTo>
                      <a:pt x="1289" y="304"/>
                      <a:pt x="1024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2414412" y="2219527"/>
                <a:ext cx="29265" cy="24789"/>
              </a:xfrm>
              <a:custGeom>
                <a:rect b="b" l="l" r="r" t="t"/>
                <a:pathLst>
                  <a:path extrusionOk="0" h="1296" w="1530">
                    <a:moveTo>
                      <a:pt x="815" y="0"/>
                    </a:moveTo>
                    <a:cubicBezTo>
                      <a:pt x="603" y="0"/>
                      <a:pt x="394" y="98"/>
                      <a:pt x="278" y="296"/>
                    </a:cubicBezTo>
                    <a:cubicBezTo>
                      <a:pt x="0" y="748"/>
                      <a:pt x="328" y="1295"/>
                      <a:pt x="823" y="1295"/>
                    </a:cubicBezTo>
                    <a:cubicBezTo>
                      <a:pt x="868" y="1295"/>
                      <a:pt x="914" y="1291"/>
                      <a:pt x="961" y="1281"/>
                    </a:cubicBezTo>
                    <a:cubicBezTo>
                      <a:pt x="1302" y="1206"/>
                      <a:pt x="1530" y="827"/>
                      <a:pt x="1454" y="485"/>
                    </a:cubicBezTo>
                    <a:cubicBezTo>
                      <a:pt x="1368" y="164"/>
                      <a:pt x="1089" y="0"/>
                      <a:pt x="8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2329505" y="2207611"/>
                <a:ext cx="29322" cy="25095"/>
              </a:xfrm>
              <a:custGeom>
                <a:rect b="b" l="l" r="r" t="t"/>
                <a:pathLst>
                  <a:path extrusionOk="0" h="1312" w="1533">
                    <a:moveTo>
                      <a:pt x="802" y="1"/>
                    </a:moveTo>
                    <a:cubicBezTo>
                      <a:pt x="588" y="1"/>
                      <a:pt x="374" y="101"/>
                      <a:pt x="244" y="312"/>
                    </a:cubicBezTo>
                    <a:cubicBezTo>
                      <a:pt x="0" y="764"/>
                      <a:pt x="331" y="1312"/>
                      <a:pt x="826" y="1312"/>
                    </a:cubicBezTo>
                    <a:cubicBezTo>
                      <a:pt x="871" y="1312"/>
                      <a:pt x="917" y="1307"/>
                      <a:pt x="964" y="1298"/>
                    </a:cubicBezTo>
                    <a:cubicBezTo>
                      <a:pt x="1305" y="1184"/>
                      <a:pt x="1533" y="843"/>
                      <a:pt x="1457" y="502"/>
                    </a:cubicBezTo>
                    <a:cubicBezTo>
                      <a:pt x="1370" y="177"/>
                      <a:pt x="1086" y="1"/>
                      <a:pt x="8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3" name="Google Shape;523;p33"/>
            <p:cNvGrpSpPr/>
            <p:nvPr/>
          </p:nvGrpSpPr>
          <p:grpSpPr>
            <a:xfrm>
              <a:off x="5472493" y="2571752"/>
              <a:ext cx="311855" cy="301641"/>
              <a:chOff x="1707593" y="2684727"/>
              <a:chExt cx="311855" cy="301641"/>
            </a:xfrm>
          </p:grpSpPr>
          <p:sp>
            <p:nvSpPr>
              <p:cNvPr id="524" name="Google Shape;524;p33"/>
              <p:cNvSpPr/>
              <p:nvPr/>
            </p:nvSpPr>
            <p:spPr>
              <a:xfrm>
                <a:off x="1707593" y="2684727"/>
                <a:ext cx="311855" cy="301641"/>
              </a:xfrm>
              <a:custGeom>
                <a:rect b="b" l="l" r="r" t="t"/>
                <a:pathLst>
                  <a:path extrusionOk="0" h="15770" w="16304">
                    <a:moveTo>
                      <a:pt x="11037" y="1"/>
                    </a:moveTo>
                    <a:cubicBezTo>
                      <a:pt x="9586" y="1"/>
                      <a:pt x="7882" y="516"/>
                      <a:pt x="6142" y="1377"/>
                    </a:cubicBezTo>
                    <a:cubicBezTo>
                      <a:pt x="2540" y="3159"/>
                      <a:pt x="0" y="5358"/>
                      <a:pt x="1517" y="8391"/>
                    </a:cubicBezTo>
                    <a:cubicBezTo>
                      <a:pt x="3064" y="11587"/>
                      <a:pt x="8912" y="15769"/>
                      <a:pt x="12063" y="15769"/>
                    </a:cubicBezTo>
                    <a:cubicBezTo>
                      <a:pt x="12463" y="15769"/>
                      <a:pt x="12820" y="15702"/>
                      <a:pt x="13118" y="15557"/>
                    </a:cubicBezTo>
                    <a:cubicBezTo>
                      <a:pt x="15772" y="14230"/>
                      <a:pt x="16303" y="5585"/>
                      <a:pt x="14559" y="1984"/>
                    </a:cubicBezTo>
                    <a:cubicBezTo>
                      <a:pt x="13853" y="592"/>
                      <a:pt x="12590" y="1"/>
                      <a:pt x="110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3"/>
              <p:cNvSpPr/>
              <p:nvPr/>
            </p:nvSpPr>
            <p:spPr>
              <a:xfrm>
                <a:off x="1888578" y="2733407"/>
                <a:ext cx="37126" cy="28902"/>
              </a:xfrm>
              <a:custGeom>
                <a:rect b="b" l="l" r="r" t="t"/>
                <a:pathLst>
                  <a:path extrusionOk="0" h="1511" w="1941">
                    <a:moveTo>
                      <a:pt x="1010" y="0"/>
                    </a:moveTo>
                    <a:cubicBezTo>
                      <a:pt x="495" y="0"/>
                      <a:pt x="1" y="493"/>
                      <a:pt x="282" y="1107"/>
                    </a:cubicBezTo>
                    <a:cubicBezTo>
                      <a:pt x="443" y="1391"/>
                      <a:pt x="688" y="1510"/>
                      <a:pt x="932" y="1510"/>
                    </a:cubicBezTo>
                    <a:cubicBezTo>
                      <a:pt x="1438" y="1510"/>
                      <a:pt x="1940" y="1000"/>
                      <a:pt x="1685" y="386"/>
                    </a:cubicBezTo>
                    <a:cubicBezTo>
                      <a:pt x="1512" y="115"/>
                      <a:pt x="1259" y="0"/>
                      <a:pt x="10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3"/>
              <p:cNvSpPr/>
              <p:nvPr/>
            </p:nvSpPr>
            <p:spPr>
              <a:xfrm>
                <a:off x="1795331" y="2781971"/>
                <a:ext cx="34869" cy="29801"/>
              </a:xfrm>
              <a:custGeom>
                <a:rect b="b" l="l" r="r" t="t"/>
                <a:pathLst>
                  <a:path extrusionOk="0" h="1558" w="1823">
                    <a:moveTo>
                      <a:pt x="918" y="1"/>
                    </a:moveTo>
                    <a:cubicBezTo>
                      <a:pt x="803" y="1"/>
                      <a:pt x="685" y="27"/>
                      <a:pt x="569" y="84"/>
                    </a:cubicBezTo>
                    <a:cubicBezTo>
                      <a:pt x="152" y="274"/>
                      <a:pt x="1" y="767"/>
                      <a:pt x="228" y="1146"/>
                    </a:cubicBezTo>
                    <a:cubicBezTo>
                      <a:pt x="366" y="1423"/>
                      <a:pt x="631" y="1557"/>
                      <a:pt x="899" y="1557"/>
                    </a:cubicBezTo>
                    <a:cubicBezTo>
                      <a:pt x="1219" y="1557"/>
                      <a:pt x="1545" y="1366"/>
                      <a:pt x="1669" y="994"/>
                    </a:cubicBezTo>
                    <a:cubicBezTo>
                      <a:pt x="1822" y="473"/>
                      <a:pt x="140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3"/>
              <p:cNvSpPr/>
              <p:nvPr/>
            </p:nvSpPr>
            <p:spPr>
              <a:xfrm>
                <a:off x="1851317" y="2787327"/>
                <a:ext cx="39039" cy="24082"/>
              </a:xfrm>
              <a:custGeom>
                <a:rect b="b" l="l" r="r" t="t"/>
                <a:pathLst>
                  <a:path extrusionOk="0" h="1259" w="2041">
                    <a:moveTo>
                      <a:pt x="1759" y="0"/>
                    </a:moveTo>
                    <a:cubicBezTo>
                      <a:pt x="1683" y="0"/>
                      <a:pt x="1607" y="34"/>
                      <a:pt x="1547" y="108"/>
                    </a:cubicBezTo>
                    <a:cubicBezTo>
                      <a:pt x="1396" y="259"/>
                      <a:pt x="1244" y="335"/>
                      <a:pt x="1055" y="411"/>
                    </a:cubicBezTo>
                    <a:lnTo>
                      <a:pt x="979" y="411"/>
                    </a:lnTo>
                    <a:cubicBezTo>
                      <a:pt x="789" y="487"/>
                      <a:pt x="562" y="563"/>
                      <a:pt x="372" y="563"/>
                    </a:cubicBezTo>
                    <a:cubicBezTo>
                      <a:pt x="357" y="560"/>
                      <a:pt x="343" y="559"/>
                      <a:pt x="329" y="559"/>
                    </a:cubicBezTo>
                    <a:cubicBezTo>
                      <a:pt x="126" y="559"/>
                      <a:pt x="0" y="803"/>
                      <a:pt x="107" y="980"/>
                    </a:cubicBezTo>
                    <a:cubicBezTo>
                      <a:pt x="266" y="1166"/>
                      <a:pt x="518" y="1258"/>
                      <a:pt x="759" y="1258"/>
                    </a:cubicBezTo>
                    <a:cubicBezTo>
                      <a:pt x="862" y="1258"/>
                      <a:pt x="964" y="1241"/>
                      <a:pt x="1055" y="1207"/>
                    </a:cubicBezTo>
                    <a:cubicBezTo>
                      <a:pt x="1130" y="1169"/>
                      <a:pt x="1206" y="1131"/>
                      <a:pt x="1282" y="1131"/>
                    </a:cubicBezTo>
                    <a:cubicBezTo>
                      <a:pt x="1358" y="1093"/>
                      <a:pt x="1434" y="1056"/>
                      <a:pt x="1510" y="1018"/>
                    </a:cubicBezTo>
                    <a:cubicBezTo>
                      <a:pt x="1851" y="904"/>
                      <a:pt x="2040" y="563"/>
                      <a:pt x="2040" y="221"/>
                    </a:cubicBezTo>
                    <a:cubicBezTo>
                      <a:pt x="1994" y="83"/>
                      <a:pt x="1877" y="0"/>
                      <a:pt x="17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33"/>
            <p:cNvGrpSpPr/>
            <p:nvPr/>
          </p:nvGrpSpPr>
          <p:grpSpPr>
            <a:xfrm>
              <a:off x="6756524" y="1564878"/>
              <a:ext cx="311854" cy="302859"/>
              <a:chOff x="3553206" y="2138254"/>
              <a:chExt cx="286473" cy="278209"/>
            </a:xfrm>
          </p:grpSpPr>
          <p:sp>
            <p:nvSpPr>
              <p:cNvPr id="529" name="Google Shape;529;p33"/>
              <p:cNvSpPr/>
              <p:nvPr/>
            </p:nvSpPr>
            <p:spPr>
              <a:xfrm>
                <a:off x="3553206" y="2138254"/>
                <a:ext cx="286473" cy="278209"/>
              </a:xfrm>
              <a:custGeom>
                <a:rect b="b" l="l" r="r" t="t"/>
                <a:pathLst>
                  <a:path extrusionOk="0" h="14545" w="14977">
                    <a:moveTo>
                      <a:pt x="4938" y="1"/>
                    </a:moveTo>
                    <a:cubicBezTo>
                      <a:pt x="3764" y="1"/>
                      <a:pt x="2764" y="491"/>
                      <a:pt x="2048" y="1701"/>
                    </a:cubicBezTo>
                    <a:cubicBezTo>
                      <a:pt x="152" y="4886"/>
                      <a:pt x="1" y="12848"/>
                      <a:pt x="2351" y="14251"/>
                    </a:cubicBezTo>
                    <a:cubicBezTo>
                      <a:pt x="2684" y="14453"/>
                      <a:pt x="3114" y="14544"/>
                      <a:pt x="3611" y="14544"/>
                    </a:cubicBezTo>
                    <a:cubicBezTo>
                      <a:pt x="6567" y="14544"/>
                      <a:pt x="11913" y="11290"/>
                      <a:pt x="13536" y="8564"/>
                    </a:cubicBezTo>
                    <a:cubicBezTo>
                      <a:pt x="14977" y="6175"/>
                      <a:pt x="12967" y="3673"/>
                      <a:pt x="9820" y="1777"/>
                    </a:cubicBezTo>
                    <a:cubicBezTo>
                      <a:pt x="8068" y="734"/>
                      <a:pt x="637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3"/>
              <p:cNvSpPr/>
              <p:nvPr/>
            </p:nvSpPr>
            <p:spPr>
              <a:xfrm>
                <a:off x="3743027" y="2230985"/>
                <a:ext cx="29935" cy="23680"/>
              </a:xfrm>
              <a:custGeom>
                <a:rect b="b" l="l" r="r" t="t"/>
                <a:pathLst>
                  <a:path extrusionOk="0" h="1238" w="1565">
                    <a:moveTo>
                      <a:pt x="791" y="0"/>
                    </a:moveTo>
                    <a:cubicBezTo>
                      <a:pt x="575" y="0"/>
                      <a:pt x="364" y="101"/>
                      <a:pt x="238" y="303"/>
                    </a:cubicBezTo>
                    <a:cubicBezTo>
                      <a:pt x="1" y="710"/>
                      <a:pt x="308" y="1237"/>
                      <a:pt x="755" y="1237"/>
                    </a:cubicBezTo>
                    <a:cubicBezTo>
                      <a:pt x="808" y="1237"/>
                      <a:pt x="863" y="1229"/>
                      <a:pt x="920" y="1213"/>
                    </a:cubicBezTo>
                    <a:cubicBezTo>
                      <a:pt x="1451" y="1100"/>
                      <a:pt x="1565" y="379"/>
                      <a:pt x="1110" y="76"/>
                    </a:cubicBezTo>
                    <a:cubicBezTo>
                      <a:pt x="1009" y="25"/>
                      <a:pt x="899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3657929" y="2179723"/>
                <a:ext cx="31407" cy="23929"/>
              </a:xfrm>
              <a:custGeom>
                <a:rect b="b" l="l" r="r" t="t"/>
                <a:pathLst>
                  <a:path extrusionOk="0" h="1251" w="1642">
                    <a:moveTo>
                      <a:pt x="783" y="1"/>
                    </a:moveTo>
                    <a:cubicBezTo>
                      <a:pt x="598" y="1"/>
                      <a:pt x="414" y="86"/>
                      <a:pt x="289" y="291"/>
                    </a:cubicBezTo>
                    <a:cubicBezTo>
                      <a:pt x="1" y="789"/>
                      <a:pt x="418" y="1251"/>
                      <a:pt x="842" y="1251"/>
                    </a:cubicBezTo>
                    <a:cubicBezTo>
                      <a:pt x="1031" y="1251"/>
                      <a:pt x="1221" y="1159"/>
                      <a:pt x="1350" y="936"/>
                    </a:cubicBezTo>
                    <a:cubicBezTo>
                      <a:pt x="1642" y="459"/>
                      <a:pt x="1211" y="1"/>
                      <a:pt x="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3656915" y="2216467"/>
                <a:ext cx="87049" cy="64574"/>
              </a:xfrm>
              <a:custGeom>
                <a:rect b="b" l="l" r="r" t="t"/>
                <a:pathLst>
                  <a:path extrusionOk="0" h="3376" w="4551">
                    <a:moveTo>
                      <a:pt x="3792" y="2200"/>
                    </a:moveTo>
                    <a:cubicBezTo>
                      <a:pt x="3678" y="1745"/>
                      <a:pt x="3526" y="1404"/>
                      <a:pt x="3034" y="1252"/>
                    </a:cubicBezTo>
                    <a:cubicBezTo>
                      <a:pt x="2844" y="1176"/>
                      <a:pt x="2654" y="1214"/>
                      <a:pt x="2465" y="1290"/>
                    </a:cubicBezTo>
                    <a:cubicBezTo>
                      <a:pt x="2465" y="1100"/>
                      <a:pt x="2389" y="911"/>
                      <a:pt x="2237" y="797"/>
                    </a:cubicBezTo>
                    <a:cubicBezTo>
                      <a:pt x="1934" y="494"/>
                      <a:pt x="1479" y="418"/>
                      <a:pt x="1062" y="607"/>
                    </a:cubicBezTo>
                    <a:cubicBezTo>
                      <a:pt x="607" y="721"/>
                      <a:pt x="569" y="342"/>
                      <a:pt x="493" y="1"/>
                    </a:cubicBezTo>
                    <a:cubicBezTo>
                      <a:pt x="0" y="1024"/>
                      <a:pt x="797" y="1745"/>
                      <a:pt x="1820" y="1745"/>
                    </a:cubicBezTo>
                    <a:cubicBezTo>
                      <a:pt x="1972" y="1745"/>
                      <a:pt x="2124" y="1707"/>
                      <a:pt x="2275" y="1631"/>
                    </a:cubicBezTo>
                    <a:cubicBezTo>
                      <a:pt x="2275" y="1821"/>
                      <a:pt x="2313" y="1972"/>
                      <a:pt x="2427" y="2124"/>
                    </a:cubicBezTo>
                    <a:cubicBezTo>
                      <a:pt x="2920" y="2996"/>
                      <a:pt x="3944" y="3375"/>
                      <a:pt x="4550" y="2389"/>
                    </a:cubicBezTo>
                    <a:cubicBezTo>
                      <a:pt x="4247" y="2503"/>
                      <a:pt x="3906" y="2693"/>
                      <a:pt x="3792" y="2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" name="Google Shape;533;p33"/>
            <p:cNvGrpSpPr/>
            <p:nvPr/>
          </p:nvGrpSpPr>
          <p:grpSpPr>
            <a:xfrm>
              <a:off x="5734063" y="758377"/>
              <a:ext cx="1525478" cy="3474091"/>
              <a:chOff x="5734063" y="758377"/>
              <a:chExt cx="1525478" cy="3474091"/>
            </a:xfrm>
          </p:grpSpPr>
          <p:sp>
            <p:nvSpPr>
              <p:cNvPr id="534" name="Google Shape;534;p33"/>
              <p:cNvSpPr/>
              <p:nvPr/>
            </p:nvSpPr>
            <p:spPr>
              <a:xfrm>
                <a:off x="5734063" y="2324390"/>
                <a:ext cx="1525477" cy="1908074"/>
              </a:xfrm>
              <a:custGeom>
                <a:rect b="b" l="l" r="r" t="t"/>
                <a:pathLst>
                  <a:path extrusionOk="0" h="51313" w="41024">
                    <a:moveTo>
                      <a:pt x="20512" y="1"/>
                    </a:moveTo>
                    <a:cubicBezTo>
                      <a:pt x="19284" y="1"/>
                      <a:pt x="18056" y="101"/>
                      <a:pt x="17946" y="303"/>
                    </a:cubicBezTo>
                    <a:lnTo>
                      <a:pt x="11531" y="4079"/>
                    </a:lnTo>
                    <a:cubicBezTo>
                      <a:pt x="10907" y="4446"/>
                      <a:pt x="10467" y="5032"/>
                      <a:pt x="10321" y="5729"/>
                    </a:cubicBezTo>
                    <a:lnTo>
                      <a:pt x="423" y="48108"/>
                    </a:lnTo>
                    <a:cubicBezTo>
                      <a:pt x="1" y="49900"/>
                      <a:pt x="1435" y="51312"/>
                      <a:pt x="2983" y="51312"/>
                    </a:cubicBezTo>
                    <a:cubicBezTo>
                      <a:pt x="3589" y="51312"/>
                      <a:pt x="4212" y="51096"/>
                      <a:pt x="4748" y="50601"/>
                    </a:cubicBezTo>
                    <a:lnTo>
                      <a:pt x="20512" y="35790"/>
                    </a:lnTo>
                    <a:lnTo>
                      <a:pt x="36276" y="50601"/>
                    </a:lnTo>
                    <a:cubicBezTo>
                      <a:pt x="36802" y="51096"/>
                      <a:pt x="37421" y="51312"/>
                      <a:pt x="38026" y="51312"/>
                    </a:cubicBezTo>
                    <a:cubicBezTo>
                      <a:pt x="39571" y="51312"/>
                      <a:pt x="41024" y="49900"/>
                      <a:pt x="40602" y="48108"/>
                    </a:cubicBezTo>
                    <a:lnTo>
                      <a:pt x="30704" y="5729"/>
                    </a:lnTo>
                    <a:cubicBezTo>
                      <a:pt x="30521" y="5032"/>
                      <a:pt x="30081" y="4446"/>
                      <a:pt x="29494" y="4079"/>
                    </a:cubicBezTo>
                    <a:lnTo>
                      <a:pt x="23078" y="303"/>
                    </a:lnTo>
                    <a:cubicBezTo>
                      <a:pt x="22969" y="101"/>
                      <a:pt x="21740" y="1"/>
                      <a:pt x="20512" y="1"/>
                    </a:cubicBezTo>
                    <a:close/>
                  </a:path>
                </a:pathLst>
              </a:custGeom>
              <a:solidFill>
                <a:srgbClr val="3C2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5757936" y="2476034"/>
                <a:ext cx="1501605" cy="1756433"/>
              </a:xfrm>
              <a:custGeom>
                <a:rect b="b" l="l" r="r" t="t"/>
                <a:pathLst>
                  <a:path extrusionOk="0" h="47235" w="40382">
                    <a:moveTo>
                      <a:pt x="28852" y="1"/>
                    </a:moveTo>
                    <a:lnTo>
                      <a:pt x="30465" y="33362"/>
                    </a:lnTo>
                    <a:cubicBezTo>
                      <a:pt x="30208" y="32995"/>
                      <a:pt x="21520" y="28596"/>
                      <a:pt x="19870" y="28156"/>
                    </a:cubicBezTo>
                    <a:cubicBezTo>
                      <a:pt x="19870" y="28156"/>
                      <a:pt x="0" y="46303"/>
                      <a:pt x="990" y="46889"/>
                    </a:cubicBezTo>
                    <a:cubicBezTo>
                      <a:pt x="1389" y="47111"/>
                      <a:pt x="1836" y="47220"/>
                      <a:pt x="2280" y="47220"/>
                    </a:cubicBezTo>
                    <a:cubicBezTo>
                      <a:pt x="2938" y="47220"/>
                      <a:pt x="3588" y="46982"/>
                      <a:pt x="4070" y="46523"/>
                    </a:cubicBezTo>
                    <a:lnTo>
                      <a:pt x="19870" y="31712"/>
                    </a:lnTo>
                    <a:lnTo>
                      <a:pt x="35634" y="46523"/>
                    </a:lnTo>
                    <a:cubicBezTo>
                      <a:pt x="36160" y="47018"/>
                      <a:pt x="36779" y="47234"/>
                      <a:pt x="37384" y="47234"/>
                    </a:cubicBezTo>
                    <a:cubicBezTo>
                      <a:pt x="38929" y="47234"/>
                      <a:pt x="40382" y="45822"/>
                      <a:pt x="39960" y="44030"/>
                    </a:cubicBezTo>
                    <a:lnTo>
                      <a:pt x="30062" y="1651"/>
                    </a:lnTo>
                    <a:cubicBezTo>
                      <a:pt x="29879" y="954"/>
                      <a:pt x="29439" y="368"/>
                      <a:pt x="28852" y="1"/>
                    </a:cubicBezTo>
                    <a:close/>
                  </a:path>
                </a:pathLst>
              </a:custGeom>
              <a:solidFill>
                <a:srgbClr val="2F1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6106927" y="2481501"/>
                <a:ext cx="1042891" cy="1653617"/>
              </a:xfrm>
              <a:custGeom>
                <a:rect b="b" l="l" r="r" t="t"/>
                <a:pathLst>
                  <a:path extrusionOk="0" h="44470" w="28046">
                    <a:moveTo>
                      <a:pt x="6306" y="1"/>
                    </a:moveTo>
                    <a:lnTo>
                      <a:pt x="2823" y="2090"/>
                    </a:lnTo>
                    <a:lnTo>
                      <a:pt x="0" y="14115"/>
                    </a:lnTo>
                    <a:lnTo>
                      <a:pt x="4950" y="9752"/>
                    </a:lnTo>
                    <a:lnTo>
                      <a:pt x="4656" y="25150"/>
                    </a:lnTo>
                    <a:lnTo>
                      <a:pt x="16388" y="25150"/>
                    </a:lnTo>
                    <a:cubicBezTo>
                      <a:pt x="16409" y="25128"/>
                      <a:pt x="16429" y="25117"/>
                      <a:pt x="16447" y="25117"/>
                    </a:cubicBezTo>
                    <a:cubicBezTo>
                      <a:pt x="16813" y="25117"/>
                      <a:pt x="16299" y="29644"/>
                      <a:pt x="16754" y="30099"/>
                    </a:cubicBezTo>
                    <a:lnTo>
                      <a:pt x="28046" y="44469"/>
                    </a:lnTo>
                    <a:lnTo>
                      <a:pt x="18147" y="2090"/>
                    </a:lnTo>
                    <a:lnTo>
                      <a:pt x="14958" y="404"/>
                    </a:lnTo>
                    <a:lnTo>
                      <a:pt x="14958" y="23756"/>
                    </a:lnTo>
                    <a:lnTo>
                      <a:pt x="6013" y="23756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6385041" y="1268197"/>
                <a:ext cx="222218" cy="1867654"/>
              </a:xfrm>
              <a:custGeom>
                <a:rect b="b" l="l" r="r" t="t"/>
                <a:pathLst>
                  <a:path extrusionOk="0" h="50226" w="5976">
                    <a:moveTo>
                      <a:pt x="513" y="1"/>
                    </a:moveTo>
                    <a:lnTo>
                      <a:pt x="0" y="50226"/>
                    </a:lnTo>
                    <a:lnTo>
                      <a:pt x="5976" y="50226"/>
                    </a:lnTo>
                    <a:lnTo>
                      <a:pt x="5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6404117" y="1317282"/>
                <a:ext cx="185442" cy="16399"/>
              </a:xfrm>
              <a:custGeom>
                <a:rect b="b" l="l" r="r" t="t"/>
                <a:pathLst>
                  <a:path extrusionOk="0" h="441" w="4987">
                    <a:moveTo>
                      <a:pt x="0" y="1"/>
                    </a:moveTo>
                    <a:lnTo>
                      <a:pt x="0" y="441"/>
                    </a:lnTo>
                    <a:lnTo>
                      <a:pt x="4986" y="441"/>
                    </a:lnTo>
                    <a:lnTo>
                      <a:pt x="4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>
                <a:off x="6402741" y="1415453"/>
                <a:ext cx="188156" cy="16399"/>
              </a:xfrm>
              <a:custGeom>
                <a:rect b="b" l="l" r="r" t="t"/>
                <a:pathLst>
                  <a:path extrusionOk="0" h="441" w="5060">
                    <a:moveTo>
                      <a:pt x="1" y="0"/>
                    </a:moveTo>
                    <a:lnTo>
                      <a:pt x="1" y="440"/>
                    </a:lnTo>
                    <a:lnTo>
                      <a:pt x="5060" y="440"/>
                    </a:lnTo>
                    <a:lnTo>
                      <a:pt x="50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>
                <a:off x="6401403" y="1512248"/>
                <a:ext cx="189495" cy="16399"/>
              </a:xfrm>
              <a:custGeom>
                <a:rect b="b" l="l" r="r" t="t"/>
                <a:pathLst>
                  <a:path extrusionOk="0" h="441" w="5096">
                    <a:moveTo>
                      <a:pt x="0" y="0"/>
                    </a:moveTo>
                    <a:lnTo>
                      <a:pt x="0" y="440"/>
                    </a:lnTo>
                    <a:lnTo>
                      <a:pt x="5096" y="440"/>
                    </a:lnTo>
                    <a:lnTo>
                      <a:pt x="50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3"/>
              <p:cNvSpPr/>
              <p:nvPr/>
            </p:nvSpPr>
            <p:spPr>
              <a:xfrm>
                <a:off x="6401403" y="1609043"/>
                <a:ext cx="190871" cy="17737"/>
              </a:xfrm>
              <a:custGeom>
                <a:rect b="b" l="l" r="r" t="t"/>
                <a:pathLst>
                  <a:path extrusionOk="0" h="477" w="5133">
                    <a:moveTo>
                      <a:pt x="0" y="0"/>
                    </a:moveTo>
                    <a:lnTo>
                      <a:pt x="0" y="477"/>
                    </a:lnTo>
                    <a:lnTo>
                      <a:pt x="5132" y="477"/>
                    </a:lnTo>
                    <a:lnTo>
                      <a:pt x="51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3"/>
              <p:cNvSpPr/>
              <p:nvPr/>
            </p:nvSpPr>
            <p:spPr>
              <a:xfrm>
                <a:off x="6400027" y="1707177"/>
                <a:ext cx="193622" cy="16399"/>
              </a:xfrm>
              <a:custGeom>
                <a:rect b="b" l="l" r="r" t="t"/>
                <a:pathLst>
                  <a:path extrusionOk="0" h="441" w="5207">
                    <a:moveTo>
                      <a:pt x="0" y="1"/>
                    </a:moveTo>
                    <a:lnTo>
                      <a:pt x="0" y="441"/>
                    </a:lnTo>
                    <a:lnTo>
                      <a:pt x="5206" y="441"/>
                    </a:lnTo>
                    <a:lnTo>
                      <a:pt x="52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3"/>
              <p:cNvSpPr/>
              <p:nvPr/>
            </p:nvSpPr>
            <p:spPr>
              <a:xfrm>
                <a:off x="6398651" y="1803972"/>
                <a:ext cx="196337" cy="16399"/>
              </a:xfrm>
              <a:custGeom>
                <a:rect b="b" l="l" r="r" t="t"/>
                <a:pathLst>
                  <a:path extrusionOk="0" h="441" w="5280">
                    <a:moveTo>
                      <a:pt x="1" y="0"/>
                    </a:moveTo>
                    <a:lnTo>
                      <a:pt x="1" y="440"/>
                    </a:lnTo>
                    <a:lnTo>
                      <a:pt x="5280" y="440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3"/>
              <p:cNvSpPr/>
              <p:nvPr/>
            </p:nvSpPr>
            <p:spPr>
              <a:xfrm>
                <a:off x="6397312" y="1902143"/>
                <a:ext cx="197675" cy="16361"/>
              </a:xfrm>
              <a:custGeom>
                <a:rect b="b" l="l" r="r" t="t"/>
                <a:pathLst>
                  <a:path extrusionOk="0" h="440" w="5316">
                    <a:moveTo>
                      <a:pt x="37" y="0"/>
                    </a:moveTo>
                    <a:lnTo>
                      <a:pt x="0" y="440"/>
                    </a:lnTo>
                    <a:lnTo>
                      <a:pt x="5316" y="440"/>
                    </a:lnTo>
                    <a:lnTo>
                      <a:pt x="53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3"/>
              <p:cNvSpPr/>
              <p:nvPr/>
            </p:nvSpPr>
            <p:spPr>
              <a:xfrm>
                <a:off x="6397312" y="1998901"/>
                <a:ext cx="199051" cy="16399"/>
              </a:xfrm>
              <a:custGeom>
                <a:rect b="b" l="l" r="r" t="t"/>
                <a:pathLst>
                  <a:path extrusionOk="0" h="441" w="5353">
                    <a:moveTo>
                      <a:pt x="0" y="1"/>
                    </a:moveTo>
                    <a:lnTo>
                      <a:pt x="0" y="441"/>
                    </a:lnTo>
                    <a:lnTo>
                      <a:pt x="5352" y="441"/>
                    </a:lnTo>
                    <a:lnTo>
                      <a:pt x="53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6395936" y="2097072"/>
                <a:ext cx="201803" cy="16399"/>
              </a:xfrm>
              <a:custGeom>
                <a:rect b="b" l="l" r="r" t="t"/>
                <a:pathLst>
                  <a:path extrusionOk="0" h="441" w="5427">
                    <a:moveTo>
                      <a:pt x="0" y="0"/>
                    </a:moveTo>
                    <a:lnTo>
                      <a:pt x="0" y="440"/>
                    </a:lnTo>
                    <a:lnTo>
                      <a:pt x="5426" y="440"/>
                    </a:lnTo>
                    <a:lnTo>
                      <a:pt x="5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3"/>
              <p:cNvSpPr/>
              <p:nvPr/>
            </p:nvSpPr>
            <p:spPr>
              <a:xfrm>
                <a:off x="6394560" y="2193867"/>
                <a:ext cx="203179" cy="16399"/>
              </a:xfrm>
              <a:custGeom>
                <a:rect b="b" l="l" r="r" t="t"/>
                <a:pathLst>
                  <a:path extrusionOk="0" h="441" w="5464">
                    <a:moveTo>
                      <a:pt x="1" y="0"/>
                    </a:moveTo>
                    <a:lnTo>
                      <a:pt x="1" y="440"/>
                    </a:lnTo>
                    <a:lnTo>
                      <a:pt x="5463" y="440"/>
                    </a:lnTo>
                    <a:lnTo>
                      <a:pt x="54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6394560" y="2292001"/>
                <a:ext cx="204517" cy="16399"/>
              </a:xfrm>
              <a:custGeom>
                <a:rect b="b" l="l" r="r" t="t"/>
                <a:pathLst>
                  <a:path extrusionOk="0" h="441" w="5500">
                    <a:moveTo>
                      <a:pt x="1" y="1"/>
                    </a:moveTo>
                    <a:lnTo>
                      <a:pt x="1" y="441"/>
                    </a:lnTo>
                    <a:lnTo>
                      <a:pt x="5500" y="441"/>
                    </a:lnTo>
                    <a:lnTo>
                      <a:pt x="55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6393222" y="2388796"/>
                <a:ext cx="207232" cy="16399"/>
              </a:xfrm>
              <a:custGeom>
                <a:rect b="b" l="l" r="r" t="t"/>
                <a:pathLst>
                  <a:path extrusionOk="0" h="441" w="5573">
                    <a:moveTo>
                      <a:pt x="0" y="1"/>
                    </a:moveTo>
                    <a:lnTo>
                      <a:pt x="0" y="441"/>
                    </a:lnTo>
                    <a:lnTo>
                      <a:pt x="5572" y="441"/>
                    </a:lnTo>
                    <a:lnTo>
                      <a:pt x="5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6391846" y="2485591"/>
                <a:ext cx="209984" cy="16399"/>
              </a:xfrm>
              <a:custGeom>
                <a:rect b="b" l="l" r="r" t="t"/>
                <a:pathLst>
                  <a:path extrusionOk="0" h="441" w="5647">
                    <a:moveTo>
                      <a:pt x="0" y="1"/>
                    </a:moveTo>
                    <a:lnTo>
                      <a:pt x="0" y="441"/>
                    </a:lnTo>
                    <a:lnTo>
                      <a:pt x="5646" y="441"/>
                    </a:lnTo>
                    <a:lnTo>
                      <a:pt x="56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6390470" y="2583762"/>
                <a:ext cx="211360" cy="16399"/>
              </a:xfrm>
              <a:custGeom>
                <a:rect b="b" l="l" r="r" t="t"/>
                <a:pathLst>
                  <a:path extrusionOk="0" h="441" w="5684">
                    <a:moveTo>
                      <a:pt x="1" y="0"/>
                    </a:moveTo>
                    <a:lnTo>
                      <a:pt x="1" y="440"/>
                    </a:lnTo>
                    <a:lnTo>
                      <a:pt x="5683" y="440"/>
                    </a:lnTo>
                    <a:lnTo>
                      <a:pt x="56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6390470" y="2680557"/>
                <a:ext cx="212698" cy="16361"/>
              </a:xfrm>
              <a:custGeom>
                <a:rect b="b" l="l" r="r" t="t"/>
                <a:pathLst>
                  <a:path extrusionOk="0" h="440" w="5720">
                    <a:moveTo>
                      <a:pt x="1" y="0"/>
                    </a:moveTo>
                    <a:lnTo>
                      <a:pt x="1" y="440"/>
                    </a:lnTo>
                    <a:lnTo>
                      <a:pt x="5720" y="440"/>
                    </a:lnTo>
                    <a:lnTo>
                      <a:pt x="57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6389131" y="2778691"/>
                <a:ext cx="215413" cy="16399"/>
              </a:xfrm>
              <a:custGeom>
                <a:rect b="b" l="l" r="r" t="t"/>
                <a:pathLst>
                  <a:path extrusionOk="0" h="441" w="5793">
                    <a:moveTo>
                      <a:pt x="0" y="1"/>
                    </a:moveTo>
                    <a:lnTo>
                      <a:pt x="0" y="440"/>
                    </a:lnTo>
                    <a:lnTo>
                      <a:pt x="5792" y="440"/>
                    </a:lnTo>
                    <a:lnTo>
                      <a:pt x="57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6387755" y="2875486"/>
                <a:ext cx="218164" cy="16399"/>
              </a:xfrm>
              <a:custGeom>
                <a:rect b="b" l="l" r="r" t="t"/>
                <a:pathLst>
                  <a:path extrusionOk="0" h="441" w="5867">
                    <a:moveTo>
                      <a:pt x="0" y="0"/>
                    </a:moveTo>
                    <a:lnTo>
                      <a:pt x="0" y="440"/>
                    </a:lnTo>
                    <a:lnTo>
                      <a:pt x="5866" y="440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6386379" y="2973620"/>
                <a:ext cx="219540" cy="15060"/>
              </a:xfrm>
              <a:custGeom>
                <a:rect b="b" l="l" r="r" t="t"/>
                <a:pathLst>
                  <a:path extrusionOk="0" h="405" w="5904">
                    <a:moveTo>
                      <a:pt x="37" y="1"/>
                    </a:moveTo>
                    <a:lnTo>
                      <a:pt x="1" y="404"/>
                    </a:lnTo>
                    <a:lnTo>
                      <a:pt x="5903" y="404"/>
                    </a:lnTo>
                    <a:lnTo>
                      <a:pt x="59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6386379" y="3070415"/>
                <a:ext cx="220879" cy="16399"/>
              </a:xfrm>
              <a:custGeom>
                <a:rect b="b" l="l" r="r" t="t"/>
                <a:pathLst>
                  <a:path extrusionOk="0" h="441" w="5940">
                    <a:moveTo>
                      <a:pt x="1" y="1"/>
                    </a:moveTo>
                    <a:lnTo>
                      <a:pt x="1" y="441"/>
                    </a:lnTo>
                    <a:lnTo>
                      <a:pt x="5940" y="441"/>
                    </a:lnTo>
                    <a:lnTo>
                      <a:pt x="59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6364588" y="3189038"/>
                <a:ext cx="268587" cy="151343"/>
              </a:xfrm>
              <a:custGeom>
                <a:rect b="b" l="l" r="r" t="t"/>
                <a:pathLst>
                  <a:path extrusionOk="0" h="4070" w="7223">
                    <a:moveTo>
                      <a:pt x="733" y="0"/>
                    </a:moveTo>
                    <a:cubicBezTo>
                      <a:pt x="330" y="0"/>
                      <a:pt x="0" y="367"/>
                      <a:pt x="0" y="770"/>
                    </a:cubicBezTo>
                    <a:lnTo>
                      <a:pt x="0" y="3336"/>
                    </a:lnTo>
                    <a:cubicBezTo>
                      <a:pt x="0" y="3740"/>
                      <a:pt x="330" y="4070"/>
                      <a:pt x="733" y="4070"/>
                    </a:cubicBezTo>
                    <a:lnTo>
                      <a:pt x="6452" y="4070"/>
                    </a:lnTo>
                    <a:cubicBezTo>
                      <a:pt x="6892" y="4070"/>
                      <a:pt x="7222" y="3740"/>
                      <a:pt x="7222" y="3336"/>
                    </a:cubicBezTo>
                    <a:lnTo>
                      <a:pt x="7222" y="770"/>
                    </a:lnTo>
                    <a:cubicBezTo>
                      <a:pt x="7222" y="367"/>
                      <a:pt x="6892" y="0"/>
                      <a:pt x="64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6391846" y="3217672"/>
                <a:ext cx="212698" cy="95454"/>
              </a:xfrm>
              <a:custGeom>
                <a:rect b="b" l="l" r="r" t="t"/>
                <a:pathLst>
                  <a:path extrusionOk="0" h="2567" w="5720">
                    <a:moveTo>
                      <a:pt x="0" y="0"/>
                    </a:moveTo>
                    <a:lnTo>
                      <a:pt x="0" y="2566"/>
                    </a:lnTo>
                    <a:lnTo>
                      <a:pt x="5719" y="2566"/>
                    </a:lnTo>
                    <a:lnTo>
                      <a:pt x="57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6330489" y="3483477"/>
                <a:ext cx="332657" cy="80468"/>
              </a:xfrm>
              <a:custGeom>
                <a:rect b="b" l="l" r="r" t="t"/>
                <a:pathLst>
                  <a:path extrusionOk="0" h="2164" w="8946">
                    <a:moveTo>
                      <a:pt x="734" y="1"/>
                    </a:moveTo>
                    <a:cubicBezTo>
                      <a:pt x="331" y="1"/>
                      <a:pt x="1" y="331"/>
                      <a:pt x="1" y="734"/>
                    </a:cubicBezTo>
                    <a:lnTo>
                      <a:pt x="1" y="1394"/>
                    </a:lnTo>
                    <a:cubicBezTo>
                      <a:pt x="1" y="1834"/>
                      <a:pt x="331" y="2164"/>
                      <a:pt x="734" y="2164"/>
                    </a:cubicBezTo>
                    <a:lnTo>
                      <a:pt x="8213" y="2164"/>
                    </a:lnTo>
                    <a:cubicBezTo>
                      <a:pt x="8616" y="2164"/>
                      <a:pt x="8946" y="1834"/>
                      <a:pt x="8946" y="1394"/>
                    </a:cubicBezTo>
                    <a:lnTo>
                      <a:pt x="8946" y="734"/>
                    </a:lnTo>
                    <a:cubicBezTo>
                      <a:pt x="8946" y="331"/>
                      <a:pt x="8616" y="1"/>
                      <a:pt x="8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6496822" y="962862"/>
                <a:ext cx="37" cy="2560150"/>
              </a:xfrm>
              <a:custGeom>
                <a:rect b="b" l="l" r="r" t="t"/>
                <a:pathLst>
                  <a:path extrusionOk="0" fill="none" h="68849" w="1">
                    <a:moveTo>
                      <a:pt x="0" y="0"/>
                    </a:moveTo>
                    <a:lnTo>
                      <a:pt x="0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6449112" y="962862"/>
                <a:ext cx="13647" cy="2560150"/>
              </a:xfrm>
              <a:custGeom>
                <a:rect b="b" l="l" r="r" t="t"/>
                <a:pathLst>
                  <a:path extrusionOk="0" fill="none" h="68849" w="367">
                    <a:moveTo>
                      <a:pt x="367" y="0"/>
                    </a:moveTo>
                    <a:lnTo>
                      <a:pt x="0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6397312" y="962862"/>
                <a:ext cx="35474" cy="2560150"/>
              </a:xfrm>
              <a:custGeom>
                <a:rect b="b" l="l" r="r" t="t"/>
                <a:pathLst>
                  <a:path extrusionOk="0" fill="none" h="68849" w="954">
                    <a:moveTo>
                      <a:pt x="953" y="0"/>
                    </a:moveTo>
                    <a:lnTo>
                      <a:pt x="0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6530884" y="962862"/>
                <a:ext cx="13684" cy="2560150"/>
              </a:xfrm>
              <a:custGeom>
                <a:rect b="b" l="l" r="r" t="t"/>
                <a:pathLst>
                  <a:path extrusionOk="0" fill="none" h="68849" w="368">
                    <a:moveTo>
                      <a:pt x="1" y="0"/>
                    </a:moveTo>
                    <a:lnTo>
                      <a:pt x="367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6560893" y="962862"/>
                <a:ext cx="35474" cy="2560150"/>
              </a:xfrm>
              <a:custGeom>
                <a:rect b="b" l="l" r="r" t="t"/>
                <a:pathLst>
                  <a:path extrusionOk="0" fill="none" h="68849" w="954">
                    <a:moveTo>
                      <a:pt x="0" y="0"/>
                    </a:moveTo>
                    <a:lnTo>
                      <a:pt x="953" y="68848"/>
                    </a:lnTo>
                  </a:path>
                </a:pathLst>
              </a:custGeom>
              <a:noFill/>
              <a:ln cap="rnd" cmpd="sng" w="11925">
                <a:solidFill>
                  <a:schemeClr val="dk1"/>
                </a:solidFill>
                <a:prstDash val="solid"/>
                <a:miter lim="3666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6297765" y="758377"/>
                <a:ext cx="396727" cy="568484"/>
              </a:xfrm>
              <a:custGeom>
                <a:rect b="b" l="l" r="r" t="t"/>
                <a:pathLst>
                  <a:path extrusionOk="0" h="15288" w="10669">
                    <a:moveTo>
                      <a:pt x="5353" y="0"/>
                    </a:moveTo>
                    <a:cubicBezTo>
                      <a:pt x="2604" y="0"/>
                      <a:pt x="1" y="8908"/>
                      <a:pt x="404" y="11621"/>
                    </a:cubicBezTo>
                    <a:cubicBezTo>
                      <a:pt x="807" y="14298"/>
                      <a:pt x="3630" y="15287"/>
                      <a:pt x="5353" y="15287"/>
                    </a:cubicBezTo>
                    <a:cubicBezTo>
                      <a:pt x="7040" y="15287"/>
                      <a:pt x="9899" y="14298"/>
                      <a:pt x="10302" y="11621"/>
                    </a:cubicBezTo>
                    <a:cubicBezTo>
                      <a:pt x="10669" y="8908"/>
                      <a:pt x="8103" y="0"/>
                      <a:pt x="53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6315503" y="1006482"/>
                <a:ext cx="370846" cy="320386"/>
              </a:xfrm>
              <a:custGeom>
                <a:rect b="b" l="l" r="r" t="t"/>
                <a:pathLst>
                  <a:path extrusionOk="0" h="8616" w="9973">
                    <a:moveTo>
                      <a:pt x="9129" y="0"/>
                    </a:moveTo>
                    <a:cubicBezTo>
                      <a:pt x="8762" y="1503"/>
                      <a:pt x="7919" y="2896"/>
                      <a:pt x="6746" y="3960"/>
                    </a:cubicBezTo>
                    <a:cubicBezTo>
                      <a:pt x="5583" y="5075"/>
                      <a:pt x="4051" y="5653"/>
                      <a:pt x="2498" y="5653"/>
                    </a:cubicBezTo>
                    <a:cubicBezTo>
                      <a:pt x="1653" y="5653"/>
                      <a:pt x="802" y="5482"/>
                      <a:pt x="0" y="5133"/>
                    </a:cubicBezTo>
                    <a:lnTo>
                      <a:pt x="0" y="5133"/>
                    </a:lnTo>
                    <a:cubicBezTo>
                      <a:pt x="477" y="7662"/>
                      <a:pt x="3227" y="8615"/>
                      <a:pt x="4876" y="8615"/>
                    </a:cubicBezTo>
                    <a:cubicBezTo>
                      <a:pt x="6526" y="8615"/>
                      <a:pt x="9422" y="7626"/>
                      <a:pt x="9825" y="4949"/>
                    </a:cubicBezTo>
                    <a:cubicBezTo>
                      <a:pt x="9972" y="3923"/>
                      <a:pt x="9679" y="1980"/>
                      <a:pt x="9129" y="0"/>
                    </a:cubicBezTo>
                    <a:close/>
                  </a:path>
                </a:pathLst>
              </a:custGeom>
              <a:solidFill>
                <a:srgbClr val="2F1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6284155" y="890610"/>
                <a:ext cx="119996" cy="24542"/>
              </a:xfrm>
              <a:custGeom>
                <a:rect b="b" l="l" r="r" t="t"/>
                <a:pathLst>
                  <a:path extrusionOk="0" h="660" w="3227">
                    <a:moveTo>
                      <a:pt x="0" y="0"/>
                    </a:moveTo>
                    <a:lnTo>
                      <a:pt x="3226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6267793" y="876256"/>
                <a:ext cx="151343" cy="53918"/>
              </a:xfrm>
              <a:custGeom>
                <a:rect b="b" l="l" r="r" t="t"/>
                <a:pathLst>
                  <a:path extrusionOk="0" h="1450" w="4070">
                    <a:moveTo>
                      <a:pt x="376" y="0"/>
                    </a:moveTo>
                    <a:cubicBezTo>
                      <a:pt x="220" y="0"/>
                      <a:pt x="67" y="126"/>
                      <a:pt x="37" y="276"/>
                    </a:cubicBezTo>
                    <a:cubicBezTo>
                      <a:pt x="0" y="496"/>
                      <a:pt x="110" y="716"/>
                      <a:pt x="330" y="753"/>
                    </a:cubicBezTo>
                    <a:lnTo>
                      <a:pt x="3593" y="1449"/>
                    </a:lnTo>
                    <a:lnTo>
                      <a:pt x="3666" y="1449"/>
                    </a:lnTo>
                    <a:cubicBezTo>
                      <a:pt x="3850" y="1413"/>
                      <a:pt x="3960" y="1303"/>
                      <a:pt x="3996" y="1156"/>
                    </a:cubicBezTo>
                    <a:cubicBezTo>
                      <a:pt x="4070" y="936"/>
                      <a:pt x="3923" y="716"/>
                      <a:pt x="3740" y="679"/>
                    </a:cubicBezTo>
                    <a:lnTo>
                      <a:pt x="477" y="19"/>
                    </a:lnTo>
                    <a:cubicBezTo>
                      <a:pt x="444" y="6"/>
                      <a:pt x="410" y="0"/>
                      <a:pt x="3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6243251" y="859634"/>
                <a:ext cx="75114" cy="61839"/>
              </a:xfrm>
              <a:custGeom>
                <a:rect b="b" l="l" r="r" t="t"/>
                <a:pathLst>
                  <a:path extrusionOk="0" h="1663" w="2020">
                    <a:moveTo>
                      <a:pt x="1076" y="0"/>
                    </a:moveTo>
                    <a:cubicBezTo>
                      <a:pt x="925" y="0"/>
                      <a:pt x="769" y="42"/>
                      <a:pt x="624" y="137"/>
                    </a:cubicBezTo>
                    <a:cubicBezTo>
                      <a:pt x="0" y="540"/>
                      <a:pt x="184" y="1493"/>
                      <a:pt x="917" y="1640"/>
                    </a:cubicBezTo>
                    <a:cubicBezTo>
                      <a:pt x="980" y="1655"/>
                      <a:pt x="1043" y="1663"/>
                      <a:pt x="1105" y="1663"/>
                    </a:cubicBezTo>
                    <a:cubicBezTo>
                      <a:pt x="1476" y="1663"/>
                      <a:pt x="1813" y="1393"/>
                      <a:pt x="1907" y="1016"/>
                    </a:cubicBezTo>
                    <a:cubicBezTo>
                      <a:pt x="2019" y="454"/>
                      <a:pt x="1572" y="0"/>
                      <a:pt x="1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6256898" y="1014663"/>
                <a:ext cx="121335" cy="24579"/>
              </a:xfrm>
              <a:custGeom>
                <a:rect b="b" l="l" r="r" t="t"/>
                <a:pathLst>
                  <a:path extrusionOk="0" h="661" w="3263">
                    <a:moveTo>
                      <a:pt x="0" y="0"/>
                    </a:moveTo>
                    <a:lnTo>
                      <a:pt x="3263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6237673" y="1000606"/>
                <a:ext cx="159672" cy="53621"/>
              </a:xfrm>
              <a:custGeom>
                <a:rect b="b" l="l" r="r" t="t"/>
                <a:pathLst>
                  <a:path extrusionOk="0" h="1442" w="4294">
                    <a:moveTo>
                      <a:pt x="526" y="0"/>
                    </a:moveTo>
                    <a:cubicBezTo>
                      <a:pt x="96" y="0"/>
                      <a:pt x="0" y="642"/>
                      <a:pt x="444" y="745"/>
                    </a:cubicBezTo>
                    <a:lnTo>
                      <a:pt x="3707" y="1405"/>
                    </a:lnTo>
                    <a:lnTo>
                      <a:pt x="3780" y="1405"/>
                    </a:lnTo>
                    <a:lnTo>
                      <a:pt x="3780" y="1441"/>
                    </a:lnTo>
                    <a:cubicBezTo>
                      <a:pt x="4220" y="1405"/>
                      <a:pt x="4293" y="781"/>
                      <a:pt x="3853" y="708"/>
                    </a:cubicBezTo>
                    <a:lnTo>
                      <a:pt x="627" y="12"/>
                    </a:lnTo>
                    <a:cubicBezTo>
                      <a:pt x="591" y="4"/>
                      <a:pt x="558" y="0"/>
                      <a:pt x="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6217332" y="983649"/>
                <a:ext cx="75114" cy="61876"/>
              </a:xfrm>
              <a:custGeom>
                <a:rect b="b" l="l" r="r" t="t"/>
                <a:pathLst>
                  <a:path extrusionOk="0" h="1664" w="2020">
                    <a:moveTo>
                      <a:pt x="1079" y="1"/>
                    </a:moveTo>
                    <a:cubicBezTo>
                      <a:pt x="927" y="1"/>
                      <a:pt x="771" y="43"/>
                      <a:pt x="624" y="138"/>
                    </a:cubicBezTo>
                    <a:cubicBezTo>
                      <a:pt x="1" y="541"/>
                      <a:pt x="184" y="1494"/>
                      <a:pt x="917" y="1641"/>
                    </a:cubicBezTo>
                    <a:cubicBezTo>
                      <a:pt x="980" y="1656"/>
                      <a:pt x="1042" y="1664"/>
                      <a:pt x="1104" y="1664"/>
                    </a:cubicBezTo>
                    <a:cubicBezTo>
                      <a:pt x="1476" y="1664"/>
                      <a:pt x="1813" y="1390"/>
                      <a:pt x="1907" y="981"/>
                    </a:cubicBezTo>
                    <a:cubicBezTo>
                      <a:pt x="2019" y="448"/>
                      <a:pt x="1574" y="1"/>
                      <a:pt x="10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6230979" y="1123692"/>
                <a:ext cx="119996" cy="24579"/>
              </a:xfrm>
              <a:custGeom>
                <a:rect b="b" l="l" r="r" t="t"/>
                <a:pathLst>
                  <a:path extrusionOk="0" h="661" w="3227">
                    <a:moveTo>
                      <a:pt x="1" y="1"/>
                    </a:moveTo>
                    <a:lnTo>
                      <a:pt x="3227" y="6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6209486" y="1109412"/>
                <a:ext cx="160565" cy="52505"/>
              </a:xfrm>
              <a:custGeom>
                <a:rect b="b" l="l" r="r" t="t"/>
                <a:pathLst>
                  <a:path extrusionOk="0" h="1412" w="4318">
                    <a:moveTo>
                      <a:pt x="531" y="1"/>
                    </a:moveTo>
                    <a:cubicBezTo>
                      <a:pt x="113" y="1"/>
                      <a:pt x="1" y="684"/>
                      <a:pt x="505" y="752"/>
                    </a:cubicBezTo>
                    <a:lnTo>
                      <a:pt x="3731" y="1411"/>
                    </a:lnTo>
                    <a:lnTo>
                      <a:pt x="3805" y="1411"/>
                    </a:lnTo>
                    <a:cubicBezTo>
                      <a:pt x="4245" y="1411"/>
                      <a:pt x="4318" y="788"/>
                      <a:pt x="3878" y="678"/>
                    </a:cubicBezTo>
                    <a:lnTo>
                      <a:pt x="652" y="18"/>
                    </a:lnTo>
                    <a:cubicBezTo>
                      <a:pt x="609" y="6"/>
                      <a:pt x="569" y="1"/>
                      <a:pt x="5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6190075" y="1091972"/>
                <a:ext cx="75039" cy="62620"/>
              </a:xfrm>
              <a:custGeom>
                <a:rect b="b" l="l" r="r" t="t"/>
                <a:pathLst>
                  <a:path extrusionOk="0" h="1684" w="2018">
                    <a:moveTo>
                      <a:pt x="1102" y="0"/>
                    </a:moveTo>
                    <a:cubicBezTo>
                      <a:pt x="943" y="0"/>
                      <a:pt x="778" y="49"/>
                      <a:pt x="624" y="157"/>
                    </a:cubicBezTo>
                    <a:cubicBezTo>
                      <a:pt x="1" y="561"/>
                      <a:pt x="184" y="1514"/>
                      <a:pt x="917" y="1661"/>
                    </a:cubicBezTo>
                    <a:cubicBezTo>
                      <a:pt x="980" y="1676"/>
                      <a:pt x="1042" y="1684"/>
                      <a:pt x="1104" y="1684"/>
                    </a:cubicBezTo>
                    <a:cubicBezTo>
                      <a:pt x="1475" y="1684"/>
                      <a:pt x="1813" y="1410"/>
                      <a:pt x="1907" y="1001"/>
                    </a:cubicBezTo>
                    <a:cubicBezTo>
                      <a:pt x="2017" y="449"/>
                      <a:pt x="1588" y="0"/>
                      <a:pt x="1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6589526" y="890610"/>
                <a:ext cx="119996" cy="24542"/>
              </a:xfrm>
              <a:custGeom>
                <a:rect b="b" l="l" r="r" t="t"/>
                <a:pathLst>
                  <a:path extrusionOk="0" h="660" w="3227">
                    <a:moveTo>
                      <a:pt x="3226" y="0"/>
                    </a:moveTo>
                    <a:lnTo>
                      <a:pt x="0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6573165" y="876256"/>
                <a:ext cx="152719" cy="53918"/>
              </a:xfrm>
              <a:custGeom>
                <a:rect b="b" l="l" r="r" t="t"/>
                <a:pathLst>
                  <a:path extrusionOk="0" h="1450" w="4107">
                    <a:moveTo>
                      <a:pt x="3708" y="0"/>
                    </a:moveTo>
                    <a:cubicBezTo>
                      <a:pt x="3671" y="0"/>
                      <a:pt x="3633" y="6"/>
                      <a:pt x="3593" y="19"/>
                    </a:cubicBezTo>
                    <a:lnTo>
                      <a:pt x="367" y="679"/>
                    </a:lnTo>
                    <a:cubicBezTo>
                      <a:pt x="147" y="716"/>
                      <a:pt x="0" y="936"/>
                      <a:pt x="74" y="1156"/>
                    </a:cubicBezTo>
                    <a:cubicBezTo>
                      <a:pt x="110" y="1303"/>
                      <a:pt x="257" y="1449"/>
                      <a:pt x="440" y="1449"/>
                    </a:cubicBezTo>
                    <a:cubicBezTo>
                      <a:pt x="477" y="1449"/>
                      <a:pt x="477" y="1449"/>
                      <a:pt x="513" y="1413"/>
                    </a:cubicBezTo>
                    <a:lnTo>
                      <a:pt x="3776" y="753"/>
                    </a:lnTo>
                    <a:cubicBezTo>
                      <a:pt x="3960" y="716"/>
                      <a:pt x="4106" y="496"/>
                      <a:pt x="4070" y="276"/>
                    </a:cubicBezTo>
                    <a:cubicBezTo>
                      <a:pt x="4009" y="126"/>
                      <a:pt x="3875" y="0"/>
                      <a:pt x="3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6675389" y="859671"/>
                <a:ext cx="73589" cy="62731"/>
              </a:xfrm>
              <a:custGeom>
                <a:rect b="b" l="l" r="r" t="t"/>
                <a:pathLst>
                  <a:path extrusionOk="0" h="1687" w="1979">
                    <a:moveTo>
                      <a:pt x="964" y="0"/>
                    </a:moveTo>
                    <a:cubicBezTo>
                      <a:pt x="901" y="0"/>
                      <a:pt x="837" y="8"/>
                      <a:pt x="771" y="26"/>
                    </a:cubicBezTo>
                    <a:cubicBezTo>
                      <a:pt x="294" y="99"/>
                      <a:pt x="1" y="539"/>
                      <a:pt x="111" y="1015"/>
                    </a:cubicBezTo>
                    <a:cubicBezTo>
                      <a:pt x="197" y="1445"/>
                      <a:pt x="560" y="1686"/>
                      <a:pt x="927" y="1686"/>
                    </a:cubicBezTo>
                    <a:cubicBezTo>
                      <a:pt x="1186" y="1686"/>
                      <a:pt x="1447" y="1566"/>
                      <a:pt x="1614" y="1309"/>
                    </a:cubicBezTo>
                    <a:cubicBezTo>
                      <a:pt x="1979" y="744"/>
                      <a:pt x="1563" y="0"/>
                      <a:pt x="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6615408" y="1014663"/>
                <a:ext cx="119996" cy="24579"/>
              </a:xfrm>
              <a:custGeom>
                <a:rect b="b" l="l" r="r" t="t"/>
                <a:pathLst>
                  <a:path extrusionOk="0" h="661" w="3227">
                    <a:moveTo>
                      <a:pt x="3227" y="0"/>
                    </a:moveTo>
                    <a:lnTo>
                      <a:pt x="1" y="6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6596331" y="1000606"/>
                <a:ext cx="158297" cy="52245"/>
              </a:xfrm>
              <a:custGeom>
                <a:rect b="b" l="l" r="r" t="t"/>
                <a:pathLst>
                  <a:path extrusionOk="0" h="1405" w="4257">
                    <a:moveTo>
                      <a:pt x="3761" y="0"/>
                    </a:moveTo>
                    <a:cubicBezTo>
                      <a:pt x="3731" y="0"/>
                      <a:pt x="3700" y="4"/>
                      <a:pt x="3666" y="12"/>
                    </a:cubicBezTo>
                    <a:lnTo>
                      <a:pt x="440" y="671"/>
                    </a:lnTo>
                    <a:cubicBezTo>
                      <a:pt x="0" y="781"/>
                      <a:pt x="74" y="1405"/>
                      <a:pt x="514" y="1405"/>
                    </a:cubicBezTo>
                    <a:lnTo>
                      <a:pt x="587" y="1405"/>
                    </a:lnTo>
                    <a:lnTo>
                      <a:pt x="3813" y="745"/>
                    </a:lnTo>
                    <a:cubicBezTo>
                      <a:pt x="4257" y="642"/>
                      <a:pt x="4160" y="0"/>
                      <a:pt x="3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6701307" y="983687"/>
                <a:ext cx="73515" cy="61504"/>
              </a:xfrm>
              <a:custGeom>
                <a:rect b="b" l="l" r="r" t="t"/>
                <a:pathLst>
                  <a:path extrusionOk="0" h="1654" w="1977">
                    <a:moveTo>
                      <a:pt x="971" y="0"/>
                    </a:moveTo>
                    <a:cubicBezTo>
                      <a:pt x="906" y="0"/>
                      <a:pt x="839" y="9"/>
                      <a:pt x="770" y="27"/>
                    </a:cubicBezTo>
                    <a:cubicBezTo>
                      <a:pt x="294" y="100"/>
                      <a:pt x="0" y="540"/>
                      <a:pt x="110" y="1016"/>
                    </a:cubicBezTo>
                    <a:cubicBezTo>
                      <a:pt x="196" y="1422"/>
                      <a:pt x="554" y="1653"/>
                      <a:pt x="918" y="1653"/>
                    </a:cubicBezTo>
                    <a:cubicBezTo>
                      <a:pt x="1180" y="1653"/>
                      <a:pt x="1445" y="1534"/>
                      <a:pt x="1613" y="1273"/>
                    </a:cubicBezTo>
                    <a:cubicBezTo>
                      <a:pt x="1977" y="711"/>
                      <a:pt x="1566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6642665" y="1123692"/>
                <a:ext cx="119996" cy="24579"/>
              </a:xfrm>
              <a:custGeom>
                <a:rect b="b" l="l" r="r" t="t"/>
                <a:pathLst>
                  <a:path extrusionOk="0" h="661" w="3227">
                    <a:moveTo>
                      <a:pt x="3227" y="1"/>
                    </a:moveTo>
                    <a:lnTo>
                      <a:pt x="1" y="66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6623589" y="1109412"/>
                <a:ext cx="160565" cy="52505"/>
              </a:xfrm>
              <a:custGeom>
                <a:rect b="b" l="l" r="r" t="t"/>
                <a:pathLst>
                  <a:path extrusionOk="0" h="1412" w="4318">
                    <a:moveTo>
                      <a:pt x="3787" y="1"/>
                    </a:moveTo>
                    <a:cubicBezTo>
                      <a:pt x="3750" y="1"/>
                      <a:pt x="3709" y="6"/>
                      <a:pt x="3667" y="18"/>
                    </a:cubicBezTo>
                    <a:lnTo>
                      <a:pt x="441" y="678"/>
                    </a:lnTo>
                    <a:cubicBezTo>
                      <a:pt x="1" y="788"/>
                      <a:pt x="74" y="1411"/>
                      <a:pt x="514" y="1411"/>
                    </a:cubicBezTo>
                    <a:lnTo>
                      <a:pt x="587" y="1411"/>
                    </a:lnTo>
                    <a:lnTo>
                      <a:pt x="3813" y="752"/>
                    </a:lnTo>
                    <a:cubicBezTo>
                      <a:pt x="4318" y="684"/>
                      <a:pt x="4205" y="1"/>
                      <a:pt x="3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6728565" y="1091712"/>
                <a:ext cx="73812" cy="62434"/>
              </a:xfrm>
              <a:custGeom>
                <a:rect b="b" l="l" r="r" t="t"/>
                <a:pathLst>
                  <a:path extrusionOk="0" h="1679" w="1985">
                    <a:moveTo>
                      <a:pt x="907" y="0"/>
                    </a:moveTo>
                    <a:cubicBezTo>
                      <a:pt x="851" y="0"/>
                      <a:pt x="793" y="6"/>
                      <a:pt x="734" y="18"/>
                    </a:cubicBezTo>
                    <a:cubicBezTo>
                      <a:pt x="294" y="128"/>
                      <a:pt x="1" y="568"/>
                      <a:pt x="110" y="1008"/>
                    </a:cubicBezTo>
                    <a:cubicBezTo>
                      <a:pt x="196" y="1438"/>
                      <a:pt x="560" y="1678"/>
                      <a:pt x="927" y="1678"/>
                    </a:cubicBezTo>
                    <a:cubicBezTo>
                      <a:pt x="1186" y="1678"/>
                      <a:pt x="1447" y="1559"/>
                      <a:pt x="1614" y="1301"/>
                    </a:cubicBezTo>
                    <a:cubicBezTo>
                      <a:pt x="1984" y="728"/>
                      <a:pt x="1550" y="0"/>
                      <a:pt x="9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5807022" y="3923499"/>
                <a:ext cx="185665" cy="152347"/>
              </a:xfrm>
              <a:custGeom>
                <a:rect b="b" l="l" r="r" t="t"/>
                <a:pathLst>
                  <a:path extrusionOk="0" h="4097" w="4993">
                    <a:moveTo>
                      <a:pt x="2514" y="0"/>
                    </a:moveTo>
                    <a:cubicBezTo>
                      <a:pt x="2225" y="0"/>
                      <a:pt x="1931" y="62"/>
                      <a:pt x="1650" y="192"/>
                    </a:cubicBezTo>
                    <a:cubicBezTo>
                      <a:pt x="0" y="962"/>
                      <a:pt x="74" y="3309"/>
                      <a:pt x="1797" y="3968"/>
                    </a:cubicBezTo>
                    <a:cubicBezTo>
                      <a:pt x="2035" y="4056"/>
                      <a:pt x="2271" y="4097"/>
                      <a:pt x="2500" y="4097"/>
                    </a:cubicBezTo>
                    <a:cubicBezTo>
                      <a:pt x="3892" y="4097"/>
                      <a:pt x="4992" y="2599"/>
                      <a:pt x="4363" y="1182"/>
                    </a:cubicBezTo>
                    <a:cubicBezTo>
                      <a:pt x="4017" y="437"/>
                      <a:pt x="3283" y="0"/>
                      <a:pt x="2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5842460" y="3952281"/>
                <a:ext cx="116054" cy="94710"/>
              </a:xfrm>
              <a:custGeom>
                <a:rect b="b" l="l" r="r" t="t"/>
                <a:pathLst>
                  <a:path extrusionOk="0" h="2547" w="3121">
                    <a:moveTo>
                      <a:pt x="1542" y="1"/>
                    </a:moveTo>
                    <a:cubicBezTo>
                      <a:pt x="1368" y="1"/>
                      <a:pt x="1192" y="37"/>
                      <a:pt x="1027" y="115"/>
                    </a:cubicBezTo>
                    <a:cubicBezTo>
                      <a:pt x="0" y="592"/>
                      <a:pt x="37" y="2058"/>
                      <a:pt x="1100" y="2461"/>
                    </a:cubicBezTo>
                    <a:cubicBezTo>
                      <a:pt x="1255" y="2520"/>
                      <a:pt x="1408" y="2547"/>
                      <a:pt x="1557" y="2547"/>
                    </a:cubicBezTo>
                    <a:cubicBezTo>
                      <a:pt x="2430" y="2547"/>
                      <a:pt x="3121" y="1616"/>
                      <a:pt x="2713" y="738"/>
                    </a:cubicBezTo>
                    <a:cubicBezTo>
                      <a:pt x="2498" y="280"/>
                      <a:pt x="2025" y="1"/>
                      <a:pt x="1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5873808" y="3705366"/>
                <a:ext cx="185665" cy="152384"/>
              </a:xfrm>
              <a:custGeom>
                <a:rect b="b" l="l" r="r" t="t"/>
                <a:pathLst>
                  <a:path extrusionOk="0" h="4098" w="4993">
                    <a:moveTo>
                      <a:pt x="2515" y="1"/>
                    </a:moveTo>
                    <a:cubicBezTo>
                      <a:pt x="2225" y="1"/>
                      <a:pt x="1931" y="62"/>
                      <a:pt x="1650" y="193"/>
                    </a:cubicBezTo>
                    <a:cubicBezTo>
                      <a:pt x="1" y="963"/>
                      <a:pt x="74" y="3309"/>
                      <a:pt x="1797" y="3969"/>
                    </a:cubicBezTo>
                    <a:cubicBezTo>
                      <a:pt x="2035" y="4057"/>
                      <a:pt x="2272" y="4097"/>
                      <a:pt x="2500" y="4097"/>
                    </a:cubicBezTo>
                    <a:cubicBezTo>
                      <a:pt x="3892" y="4097"/>
                      <a:pt x="4993" y="2599"/>
                      <a:pt x="4363" y="1183"/>
                    </a:cubicBezTo>
                    <a:cubicBezTo>
                      <a:pt x="4017" y="437"/>
                      <a:pt x="3284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5907907" y="3734185"/>
                <a:ext cx="116054" cy="94710"/>
              </a:xfrm>
              <a:custGeom>
                <a:rect b="b" l="l" r="r" t="t"/>
                <a:pathLst>
                  <a:path extrusionOk="0" h="2547" w="3121">
                    <a:moveTo>
                      <a:pt x="1558" y="0"/>
                    </a:moveTo>
                    <a:cubicBezTo>
                      <a:pt x="1382" y="0"/>
                      <a:pt x="1202" y="37"/>
                      <a:pt x="1027" y="114"/>
                    </a:cubicBezTo>
                    <a:cubicBezTo>
                      <a:pt x="0" y="591"/>
                      <a:pt x="73" y="2057"/>
                      <a:pt x="1137" y="2461"/>
                    </a:cubicBezTo>
                    <a:cubicBezTo>
                      <a:pt x="1291" y="2519"/>
                      <a:pt x="1444" y="2546"/>
                      <a:pt x="1591" y="2546"/>
                    </a:cubicBezTo>
                    <a:cubicBezTo>
                      <a:pt x="2456" y="2546"/>
                      <a:pt x="3120" y="1615"/>
                      <a:pt x="2713" y="738"/>
                    </a:cubicBezTo>
                    <a:cubicBezTo>
                      <a:pt x="2497" y="280"/>
                      <a:pt x="2045" y="0"/>
                      <a:pt x="15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5932413" y="3476598"/>
                <a:ext cx="186780" cy="152198"/>
              </a:xfrm>
              <a:custGeom>
                <a:rect b="b" l="l" r="r" t="t"/>
                <a:pathLst>
                  <a:path extrusionOk="0" h="4093" w="5023">
                    <a:moveTo>
                      <a:pt x="2488" y="0"/>
                    </a:moveTo>
                    <a:cubicBezTo>
                      <a:pt x="2207" y="0"/>
                      <a:pt x="1923" y="60"/>
                      <a:pt x="1651" y="186"/>
                    </a:cubicBezTo>
                    <a:cubicBezTo>
                      <a:pt x="1" y="956"/>
                      <a:pt x="111" y="3339"/>
                      <a:pt x="1797" y="3962"/>
                    </a:cubicBezTo>
                    <a:cubicBezTo>
                      <a:pt x="2044" y="4051"/>
                      <a:pt x="2289" y="4092"/>
                      <a:pt x="2525" y="4092"/>
                    </a:cubicBezTo>
                    <a:cubicBezTo>
                      <a:pt x="3934" y="4092"/>
                      <a:pt x="5023" y="2625"/>
                      <a:pt x="4364" y="1212"/>
                    </a:cubicBezTo>
                    <a:cubicBezTo>
                      <a:pt x="4013" y="458"/>
                      <a:pt x="3267" y="0"/>
                      <a:pt x="24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5967888" y="3506272"/>
                <a:ext cx="116166" cy="94524"/>
              </a:xfrm>
              <a:custGeom>
                <a:rect b="b" l="l" r="r" t="t"/>
                <a:pathLst>
                  <a:path extrusionOk="0" h="2542" w="3124">
                    <a:moveTo>
                      <a:pt x="1565" y="1"/>
                    </a:moveTo>
                    <a:cubicBezTo>
                      <a:pt x="1383" y="1"/>
                      <a:pt x="1199" y="40"/>
                      <a:pt x="1027" y="121"/>
                    </a:cubicBezTo>
                    <a:cubicBezTo>
                      <a:pt x="0" y="598"/>
                      <a:pt x="37" y="2064"/>
                      <a:pt x="1100" y="2467"/>
                    </a:cubicBezTo>
                    <a:cubicBezTo>
                      <a:pt x="1247" y="2518"/>
                      <a:pt x="1393" y="2541"/>
                      <a:pt x="1534" y="2541"/>
                    </a:cubicBezTo>
                    <a:cubicBezTo>
                      <a:pt x="2418" y="2541"/>
                      <a:pt x="3124" y="1629"/>
                      <a:pt x="2713" y="744"/>
                    </a:cubicBezTo>
                    <a:cubicBezTo>
                      <a:pt x="2501" y="267"/>
                      <a:pt x="2040" y="1"/>
                      <a:pt x="15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1" name="Google Shape;59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4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Data Selection &amp; Processing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597" name="Google Shape;597;p34"/>
          <p:cNvSpPr txBox="1"/>
          <p:nvPr>
            <p:ph idx="4294967295" type="body"/>
          </p:nvPr>
        </p:nvSpPr>
        <p:spPr>
          <a:xfrm>
            <a:off x="720000" y="1106225"/>
            <a:ext cx="770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</a:t>
            </a:r>
            <a:r>
              <a:rPr lang="en"/>
              <a:t>our specific chords </a:t>
            </a:r>
            <a:r>
              <a:rPr b="1" lang="en">
                <a:solidFill>
                  <a:schemeClr val="accent1"/>
                </a:solidFill>
              </a:rPr>
              <a:t>(C, Am, F, G)</a:t>
            </a:r>
            <a:endParaRPr b="1">
              <a:solidFill>
                <a:schemeClr val="accent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en" sz="1500">
                <a:solidFill>
                  <a:schemeClr val="accent1"/>
                </a:solidFill>
              </a:rPr>
              <a:t>All Too Well</a:t>
            </a:r>
            <a:r>
              <a:rPr lang="en" sz="1500"/>
              <a:t> by Taylor Swift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en" sz="1500">
                <a:solidFill>
                  <a:schemeClr val="accent1"/>
                </a:solidFill>
              </a:rPr>
              <a:t>Baby</a:t>
            </a:r>
            <a:r>
              <a:rPr lang="en" sz="1500"/>
              <a:t> by Justin Bieber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en" sz="1500">
                <a:solidFill>
                  <a:schemeClr val="accent1"/>
                </a:solidFill>
              </a:rPr>
              <a:t>Hey Soul Sister</a:t>
            </a:r>
            <a:r>
              <a:rPr lang="en" sz="1500"/>
              <a:t> by Train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en" sz="1500">
                <a:solidFill>
                  <a:schemeClr val="accent1"/>
                </a:solidFill>
              </a:rPr>
              <a:t>Riptide</a:t>
            </a:r>
            <a:r>
              <a:rPr lang="en" sz="1500"/>
              <a:t> by Vance Joy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en" sz="1500">
                <a:solidFill>
                  <a:schemeClr val="accent1"/>
                </a:solidFill>
              </a:rPr>
              <a:t>Story of My Life</a:t>
            </a:r>
            <a:r>
              <a:rPr lang="en" sz="1500">
                <a:solidFill>
                  <a:schemeClr val="accent1"/>
                </a:solidFill>
              </a:rPr>
              <a:t> </a:t>
            </a:r>
            <a:r>
              <a:rPr lang="en" sz="1500"/>
              <a:t>by One Direction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en" sz="1500">
                <a:solidFill>
                  <a:schemeClr val="accent1"/>
                </a:solidFill>
              </a:rPr>
              <a:t>Yellow</a:t>
            </a:r>
            <a:r>
              <a:rPr lang="en" sz="1500"/>
              <a:t> by Coldplay</a:t>
            </a:r>
            <a:endParaRPr sz="15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Represent the chord progression for each song as a string of chords with the format like </a:t>
            </a:r>
            <a:r>
              <a:rPr lang="en">
                <a:solidFill>
                  <a:schemeClr val="accent1"/>
                </a:solidFill>
              </a:rPr>
              <a:t>“CGFCCGFC...CGFCGFCGF”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Resulting in </a:t>
            </a:r>
            <a:r>
              <a:rPr b="1" lang="en">
                <a:solidFill>
                  <a:schemeClr val="accent1"/>
                </a:solidFill>
              </a:rPr>
              <a:t>64</a:t>
            </a:r>
            <a:r>
              <a:rPr lang="en"/>
              <a:t> 3 chord sequence as nodes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Chord progression as edges</a:t>
            </a:r>
            <a:endParaRPr/>
          </a:p>
        </p:txBody>
      </p:sp>
      <p:sp>
        <p:nvSpPr>
          <p:cNvPr id="598" name="Google Shape;59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34"/>
          <p:cNvSpPr txBox="1"/>
          <p:nvPr/>
        </p:nvSpPr>
        <p:spPr>
          <a:xfrm rot="-5400000">
            <a:off x="1698750" y="1679925"/>
            <a:ext cx="345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  <a:latin typeface="Chivo"/>
                <a:ea typeface="Chivo"/>
                <a:cs typeface="Chivo"/>
                <a:sym typeface="Chivo"/>
              </a:rPr>
              <a:t>[</a:t>
            </a:r>
            <a:endParaRPr sz="3300">
              <a:solidFill>
                <a:srgbClr val="FF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00" name="Google Shape;600;p34"/>
          <p:cNvSpPr txBox="1"/>
          <p:nvPr/>
        </p:nvSpPr>
        <p:spPr>
          <a:xfrm rot="-5400000">
            <a:off x="1839175" y="1679925"/>
            <a:ext cx="345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FF00"/>
                </a:solidFill>
                <a:latin typeface="Chivo"/>
                <a:ea typeface="Chivo"/>
                <a:cs typeface="Chivo"/>
                <a:sym typeface="Chivo"/>
              </a:rPr>
              <a:t>[</a:t>
            </a:r>
            <a:endParaRPr sz="3300">
              <a:solidFill>
                <a:srgbClr val="00FF00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5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Network - </a:t>
            </a:r>
            <a:r>
              <a:rPr lang="en" sz="3000">
                <a:solidFill>
                  <a:schemeClr val="accent2"/>
                </a:solidFill>
              </a:rPr>
              <a:t>All Too Well</a:t>
            </a:r>
            <a:endParaRPr sz="3000">
              <a:solidFill>
                <a:schemeClr val="accent2"/>
              </a:solidFill>
            </a:endParaRPr>
          </a:p>
        </p:txBody>
      </p:sp>
      <p:pic>
        <p:nvPicPr>
          <p:cNvPr id="606" name="Google Shape;6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037" y="1218325"/>
            <a:ext cx="4565925" cy="3499849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Network - Baby</a:t>
            </a:r>
            <a:endParaRPr sz="3000">
              <a:solidFill>
                <a:schemeClr val="accent2"/>
              </a:solidFill>
            </a:endParaRPr>
          </a:p>
        </p:txBody>
      </p:sp>
      <p:pic>
        <p:nvPicPr>
          <p:cNvPr id="613" name="Google Shape;6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925" y="1218325"/>
            <a:ext cx="4710151" cy="34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7"/>
          <p:cNvSpPr txBox="1"/>
          <p:nvPr>
            <p:ph type="title"/>
          </p:nvPr>
        </p:nvSpPr>
        <p:spPr>
          <a:xfrm>
            <a:off x="720000" y="605724"/>
            <a:ext cx="7704000" cy="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Network - </a:t>
            </a:r>
            <a:r>
              <a:rPr lang="en" sz="3000">
                <a:solidFill>
                  <a:schemeClr val="accent2"/>
                </a:solidFill>
              </a:rPr>
              <a:t>Hey Soul Sister</a:t>
            </a:r>
            <a:endParaRPr sz="3000">
              <a:solidFill>
                <a:schemeClr val="accent2"/>
              </a:solidFill>
            </a:endParaRPr>
          </a:p>
        </p:txBody>
      </p:sp>
      <p:pic>
        <p:nvPicPr>
          <p:cNvPr id="620" name="Google Shape;6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238" y="1218325"/>
            <a:ext cx="4429524" cy="3371826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ational Guitar Month by Slidesgo">
  <a:themeElements>
    <a:clrScheme name="Simple Light">
      <a:dk1>
        <a:srgbClr val="FFFFFF"/>
      </a:dk1>
      <a:lt1>
        <a:srgbClr val="A3A1D0"/>
      </a:lt1>
      <a:dk2>
        <a:srgbClr val="FF963B"/>
      </a:dk2>
      <a:lt2>
        <a:srgbClr val="F88018"/>
      </a:lt2>
      <a:accent1>
        <a:srgbClr val="FFB779"/>
      </a:accent1>
      <a:accent2>
        <a:srgbClr val="622773"/>
      </a:accent2>
      <a:accent3>
        <a:srgbClr val="3C2759"/>
      </a:accent3>
      <a:accent4>
        <a:srgbClr val="FFFFFF"/>
      </a:accent4>
      <a:accent5>
        <a:srgbClr val="8F8DC2"/>
      </a:accent5>
      <a:accent6>
        <a:srgbClr val="FFFFFF"/>
      </a:accent6>
      <a:hlink>
        <a:srgbClr val="3C27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