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/>
    <p:restoredTop sz="94721"/>
  </p:normalViewPr>
  <p:slideViewPr>
    <p:cSldViewPr snapToGrid="0">
      <p:cViewPr>
        <p:scale>
          <a:sx n="140" d="100"/>
          <a:sy n="140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D540-6E3A-0479-1826-2C204C37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74C7-9525-5ECE-9E3A-D1FC1E9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14C-88F5-835E-0816-53F1AF2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54C-0996-0E50-BC95-DE541B3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3038-1178-86FE-7EA2-306678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9A3-E011-223B-0B49-EE83AC3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EAAF-8D74-4798-5E75-1F296A62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9E9B-7F1D-4CA6-7E7C-F25BBFC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CB97-EF8E-5DDF-2205-8D8DA1A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4326-527D-CA9C-912B-291D683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3AD35-8F15-F174-768B-B42A8490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DA2F-0831-AEA3-08BD-12AD9CC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8D7-75D5-D66E-E7EB-996540D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020-AA1B-A5A5-E40F-DED8ED3D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90D4-1B9E-E257-0D45-CEE2908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2E1-CB22-251A-D8DE-C93D22B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380-1036-7DBE-1F36-8C78FFE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555-8699-F40A-4A2F-A19B69A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64B-73E9-1552-9948-77EBAEA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6EC-C0A2-EF27-8529-1575C58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AA6-B825-A5BD-935C-045069B8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843D-7F53-EAB6-45C9-B8DF8D9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12DC-8380-850A-04FF-4F1AE77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BC74-F8A1-2831-0B04-9CB57DC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EAA1-1AF6-E7F0-AF06-18E1878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E20-2A68-2476-C04E-55A74F69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319-AF9B-A6A8-B485-6FF0DF03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3544-8E70-EF9E-D45A-030FC939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F9-63EC-A688-3DCC-D1DB49C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ACF-D17A-9F55-D7E0-3FFBE0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0F39-8120-E70F-29A4-F90B1A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E57-7579-19E1-D1BA-C8E21B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70F0-6A00-A432-610C-C0AFC96F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9936-7F54-11C7-5932-8AB14CCC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68EF-3B98-C857-C5A3-5F31467A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C41F-6562-E95D-54E6-4EF82EE3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4C3B-D9A5-620C-67DE-51E5BC6F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9709-E487-FC73-77EE-010507E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43FC-14AE-7C29-480E-03CE0F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F12-0D1F-1527-4899-74AC60C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6849-4E75-92E9-A40F-20C74B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B793-D939-5BFA-4CA7-BABD3CB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48-56C4-2D42-95E2-D009DDB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A4DBF-FF25-BE5B-E556-3F88B8D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0066-A572-52C6-073C-56B69D4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21C0-AC52-0FCC-9138-0324FC5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AB7D-B9A5-42FA-781E-4ABE24C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22-9D6A-DA29-8B79-866899FA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B88-9C9F-C82A-521E-5077CD0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62BF-ACFF-0100-23AE-699C242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9B87-6A0F-DADB-B85D-40EFDE3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FED1-9F1F-738D-1A9D-6E6B505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16-AF97-9CEC-5E29-3941731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8391-BB50-813B-75B1-30C1C5D1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044E-6A27-E227-45DD-056EEA38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C337-6105-0BDC-6512-0AC3AE3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E28D-A65A-C4EC-5C50-13F8FBA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7BC-FD59-E677-0ED1-01324E9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FCF90-11CC-DCA8-2085-166B86A4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DCF3-D227-5BB6-B63C-DEBC5FF7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A6B1-71F8-EE32-580E-ABD2C592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76B-7A1C-ECE4-DFA3-FB11FAC7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73FA-CA85-724D-AF8D-FE4A9688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681-55A7-579A-FB08-27E559A6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8139-9937-9410-EB3F-C6443226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12"/>
            <a:ext cx="9144000" cy="1655762"/>
          </a:xfrm>
        </p:spPr>
        <p:txBody>
          <a:bodyPr/>
          <a:lstStyle/>
          <a:p>
            <a:r>
              <a:rPr lang="en-US" dirty="0"/>
              <a:t>Group U8: Lake Yin, </a:t>
            </a:r>
            <a:r>
              <a:rPr lang="en-US" dirty="0" err="1"/>
              <a:t>Zhiqi</a:t>
            </a:r>
            <a:r>
              <a:rPr lang="en-US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25793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0155914-694D-CE70-3ECE-5E6ACE9EBF96}"/>
              </a:ext>
            </a:extLst>
          </p:cNvPr>
          <p:cNvSpPr txBox="1"/>
          <p:nvPr/>
        </p:nvSpPr>
        <p:spPr>
          <a:xfrm>
            <a:off x="4299632" y="5257520"/>
            <a:ext cx="177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889F3-2DF7-5F84-0445-1224EC9FB009}"/>
              </a:ext>
            </a:extLst>
          </p:cNvPr>
          <p:cNvSpPr txBox="1"/>
          <p:nvPr/>
        </p:nvSpPr>
        <p:spPr>
          <a:xfrm>
            <a:off x="1677296" y="5248096"/>
            <a:ext cx="177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043A-CB44-2E03-9659-D0BA8FD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7C85-7975-DA32-9ED9-5ACCDBEC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107C54-3847-E847-9677-2A4306150274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Intro to VAE</vt:lpstr>
      <vt:lpstr>Recap on Autoencoder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VAE</dc:title>
  <dc:creator>Wang Zhiqi</dc:creator>
  <cp:lastModifiedBy>Wang Zhiqi</cp:lastModifiedBy>
  <cp:revision>1</cp:revision>
  <dcterms:created xsi:type="dcterms:W3CDTF">2023-04-10T15:20:38Z</dcterms:created>
  <dcterms:modified xsi:type="dcterms:W3CDTF">2023-04-10T15:42:22Z</dcterms:modified>
</cp:coreProperties>
</file>