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E51A6-43D2-004C-9ADB-86BD9584DD3F}">
          <p14:sldIdLst>
            <p14:sldId id="256"/>
          </p14:sldIdLst>
        </p14:section>
        <p14:section name="Recap on Autoencoder" id="{55766F27-D7E2-E24E-9A2F-DB4ECA9260D5}">
          <p14:sldIdLst>
            <p14:sldId id="257"/>
            <p14:sldId id="262"/>
            <p14:sldId id="261"/>
          </p14:sldIdLst>
        </p14:section>
        <p14:section name="From Autoencoder to VAE" id="{B2201200-D4E6-0A4E-827B-8CB6490BB2E0}">
          <p14:sldIdLst>
            <p14:sldId id="264"/>
            <p14:sldId id="258"/>
          </p14:sldIdLst>
        </p14:section>
        <p14:section name="Objective" id="{F16F4040-0ED7-894D-A865-907C42238D4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5"/>
    <p:restoredTop sz="94728"/>
  </p:normalViewPr>
  <p:slideViewPr>
    <p:cSldViewPr snapToGrid="0">
      <p:cViewPr>
        <p:scale>
          <a:sx n="110" d="100"/>
          <a:sy n="110" d="100"/>
        </p:scale>
        <p:origin x="24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D540-6E3A-0479-1826-2C204C375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74C7-9525-5ECE-9E3A-D1FC1E9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14C-88F5-835E-0816-53F1AF2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554C-0996-0E50-BC95-DE541B3A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3038-1178-86FE-7EA2-306678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29A3-E011-223B-0B49-EE83AC3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EAAF-8D74-4798-5E75-1F296A62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9E9B-7F1D-4CA6-7E7C-F25BBFC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CB97-EF8E-5DDF-2205-8D8DA1A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4326-527D-CA9C-912B-291D683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3AD35-8F15-F174-768B-B42A8490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DA2F-0831-AEA3-08BD-12AD9CC9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D8D7-75D5-D66E-E7EB-996540D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A020-AA1B-A5A5-E40F-DED8ED3D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90D4-1B9E-E257-0D45-CEE2908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2E1-CB22-251A-D8DE-C93D22B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380-1036-7DBE-1F36-8C78FFE6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4555-8699-F40A-4A2F-A19B69A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64B-73E9-1552-9948-77EBAEA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6EC-C0A2-EF27-8529-1575C58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AA6-B825-A5BD-935C-045069B8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843D-7F53-EAB6-45C9-B8DF8D9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12DC-8380-850A-04FF-4F1AE77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BC74-F8A1-2831-0B04-9CB57DCD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EAA1-1AF6-E7F0-AF06-18E1878E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E20-2A68-2476-C04E-55A74F69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319-AF9B-A6A8-B485-6FF0DF03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93544-8E70-EF9E-D45A-030FC939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F9-63EC-A688-3DCC-D1DB49C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15ACF-D17A-9F55-D7E0-3FFBE0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0F39-8120-E70F-29A4-F90B1A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E57-7579-19E1-D1BA-C8E21BA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70F0-6A00-A432-610C-C0AFC96F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9936-7F54-11C7-5932-8AB14CCC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768EF-3B98-C857-C5A3-5F31467A8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C41F-6562-E95D-54E6-4EF82EE3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F4C3B-D9A5-620C-67DE-51E5BC6F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9709-E487-FC73-77EE-010507E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143FC-14AE-7C29-480E-03CE0F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5F12-0D1F-1527-4899-74AC60C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6849-4E75-92E9-A40F-20C74B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2B793-D939-5BFA-4CA7-BABD3CB5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4148-56C4-2D42-95E2-D009DDB2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A4DBF-FF25-BE5B-E556-3F88B8D6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0066-A572-52C6-073C-56B69D49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21C0-AC52-0FCC-9138-0324FC5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AB7D-B9A5-42FA-781E-4ABE24C4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22-9D6A-DA29-8B79-866899FA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DB88-9C9F-C82A-521E-5077CD0B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62BF-ACFF-0100-23AE-699C242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9B87-6A0F-DADB-B85D-40EFDE3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FED1-9F1F-738D-1A9D-6E6B505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916-AF97-9CEC-5E29-3941731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8391-BB50-813B-75B1-30C1C5D1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044E-6A27-E227-45DD-056EEA38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C337-6105-0BDC-6512-0AC3AE3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E28D-A65A-C4EC-5C50-13F8FBAF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7BC-FD59-E677-0ED1-01324E9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FCF90-11CC-DCA8-2085-166B86A4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DCF3-D227-5BB6-B63C-DEBC5FF7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A6B1-71F8-EE32-580E-ABD2C592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876B-7A1C-ECE4-DFA3-FB11FAC7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73FA-CA85-724D-AF8D-FE4A9688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0.png"/><Relationship Id="rId10" Type="http://schemas.openxmlformats.org/officeDocument/2006/relationships/image" Target="../media/image16.png"/><Relationship Id="rId4" Type="http://schemas.openxmlformats.org/officeDocument/2006/relationships/image" Target="../media/image8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681-55A7-579A-FB08-27E559A6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VAE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8139-9937-9410-EB3F-C6443226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12"/>
            <a:ext cx="9144000" cy="1655762"/>
          </a:xfrm>
        </p:spPr>
        <p:txBody>
          <a:bodyPr/>
          <a:lstStyle/>
          <a:p>
            <a:r>
              <a:rPr lang="en-US" dirty="0"/>
              <a:t>Group U8: Lake Yin, </a:t>
            </a:r>
            <a:r>
              <a:rPr lang="en-US" dirty="0" err="1"/>
              <a:t>Zhiqi</a:t>
            </a:r>
            <a:r>
              <a:rPr lang="en-US" dirty="0"/>
              <a:t> Wang </a:t>
            </a:r>
          </a:p>
        </p:txBody>
      </p:sp>
    </p:spTree>
    <p:extLst>
      <p:ext uri="{BB962C8B-B14F-4D97-AF65-F5344CB8AC3E}">
        <p14:creationId xmlns:p14="http://schemas.microsoft.com/office/powerpoint/2010/main" val="25793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87D-1DC1-AF6A-9310-6B66B4FB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the training of Autoencoder, our decoder is reconstructing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from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fact: encoder learns how to encode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to </a:t>
                </a:r>
                <a:r>
                  <a:rPr lang="en-US" dirty="0"/>
                  <a:t>a lower dimensional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then the decoder reconstruct the output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We also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latent variable.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algn="ctr"/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/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blipFill>
                <a:blip r:embed="rId7"/>
                <a:stretch>
                  <a:fillRect l="-258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/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blipFill>
                <a:blip r:embed="rId8"/>
                <a:stretch>
                  <a:fillRect l="-24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E4E-ADF3-B796-29F5-088284BB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a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Decoder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construct an output (in the same form as input) according to the information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Imagine we have an autoencoder of a human face. The emotion on the face might be represented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we might be able to use he decoder as a generative model!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Autoencoder to VAE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mean vector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 standard deviation from a prior distribution (usually we take Gaussian 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  <a:blipFill>
                <a:blip r:embed="rId5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2AADF-3205-229B-CB27-DC5FFF17374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" y="2289620"/>
            <a:ext cx="5606176" cy="328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/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 vector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/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standard deviation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blipFill>
                <a:blip r:embed="rId8"/>
                <a:stretch>
                  <a:fillRect t="-6667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U-Turn Arrow 18">
            <a:extLst>
              <a:ext uri="{FF2B5EF4-FFF2-40B4-BE49-F238E27FC236}">
                <a16:creationId xmlns:a16="http://schemas.microsoft.com/office/drawing/2014/main" id="{3BB69D20-5AD0-E8AF-8AA4-79BEBA557E6D}"/>
              </a:ext>
            </a:extLst>
          </p:cNvPr>
          <p:cNvSpPr/>
          <p:nvPr/>
        </p:nvSpPr>
        <p:spPr>
          <a:xfrm rot="16200000">
            <a:off x="2583946" y="4660059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5EA7D8FD-714B-72CA-EE31-8EEE1E6B427A}"/>
              </a:ext>
            </a:extLst>
          </p:cNvPr>
          <p:cNvSpPr/>
          <p:nvPr/>
        </p:nvSpPr>
        <p:spPr>
          <a:xfrm rot="5400000" flipV="1">
            <a:off x="2573174" y="3050578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/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blipFill>
                <a:blip r:embed="rId9"/>
                <a:stretch>
                  <a:fillRect l="-32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/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blipFill>
                <a:blip r:embed="rId10"/>
                <a:stretch>
                  <a:fillRect l="-1807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5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C9F-AB2B-2435-56D7-8278FE8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VAE’s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C9C0-245B-4ABE-AFD5-F7666C8D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5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F107C54-3847-E847-9677-2A4306150274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7EB782-86AF-7D4A-BBC0-4E14A11037A3}">
  <we:reference id="wa200004052" version="1.0.0.2" store="en-US" storeType="OMEX"/>
  <we:alternateReferences>
    <we:reference id="WA200004052" version="1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279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Intro to VAE</vt:lpstr>
      <vt:lpstr>Recap on Autoencoder</vt:lpstr>
      <vt:lpstr>Latent Variable</vt:lpstr>
      <vt:lpstr>Recap on Autoencoder</vt:lpstr>
      <vt:lpstr>Decoder As a Generator</vt:lpstr>
      <vt:lpstr>From Autoencoder to VAE</vt:lpstr>
      <vt:lpstr>VAE’s Objective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VAE</dc:title>
  <dc:creator>Wang Zhiqi</dc:creator>
  <cp:lastModifiedBy>Zhiqi Wang</cp:lastModifiedBy>
  <cp:revision>3</cp:revision>
  <dcterms:created xsi:type="dcterms:W3CDTF">2023-04-10T15:20:38Z</dcterms:created>
  <dcterms:modified xsi:type="dcterms:W3CDTF">2023-04-11T02:15:48Z</dcterms:modified>
</cp:coreProperties>
</file>