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8803600" cy="16202025"/>
  <p:notesSz cx="6858000" cy="9144000"/>
  <p:defaultTextStyle>
    <a:defPPr>
      <a:defRPr lang="zh-CN"/>
    </a:defPPr>
    <a:lvl1pPr marL="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28587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57175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85762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14350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42937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71525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001125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287000" algn="l" defTabSz="257175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402" y="-114"/>
      </p:cViewPr>
      <p:guideLst>
        <p:guide orient="horz" pos="5103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270" y="5033130"/>
            <a:ext cx="24483060" cy="34729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540" y="9181147"/>
            <a:ext cx="2016252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2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001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3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9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3225" y="1533943"/>
            <a:ext cx="20412551" cy="326590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35568" y="1533943"/>
            <a:ext cx="60767595" cy="326590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286" y="10411303"/>
            <a:ext cx="24483060" cy="3217902"/>
          </a:xfrm>
        </p:spPr>
        <p:txBody>
          <a:bodyPr anchor="t"/>
          <a:lstStyle>
            <a:lvl1pPr algn="l">
              <a:defRPr sz="11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286" y="6867111"/>
            <a:ext cx="24483060" cy="3544192"/>
          </a:xfrm>
        </p:spPr>
        <p:txBody>
          <a:bodyPr anchor="b"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28587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5717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5762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435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42937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71525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900112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35570" y="8929867"/>
            <a:ext cx="40590072" cy="25263158"/>
          </a:xfrm>
        </p:spPr>
        <p:txBody>
          <a:bodyPr/>
          <a:lstStyle>
            <a:lvl1pPr>
              <a:defRPr sz="7900"/>
            </a:lvl1pPr>
            <a:lvl2pPr>
              <a:defRPr sz="68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05700" y="8929867"/>
            <a:ext cx="40590075" cy="25263158"/>
          </a:xfrm>
        </p:spPr>
        <p:txBody>
          <a:bodyPr/>
          <a:lstStyle>
            <a:lvl1pPr>
              <a:defRPr sz="7900"/>
            </a:lvl1pPr>
            <a:lvl2pPr>
              <a:defRPr sz="68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180" y="648832"/>
            <a:ext cx="25923240" cy="27003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180" y="3626704"/>
            <a:ext cx="12726592" cy="151143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85875" indent="0">
              <a:buNone/>
              <a:defRPr sz="5600" b="1"/>
            </a:lvl2pPr>
            <a:lvl3pPr marL="2571750" indent="0">
              <a:buNone/>
              <a:defRPr sz="5100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180" y="5138142"/>
            <a:ext cx="12726592" cy="9334918"/>
          </a:xfrm>
        </p:spPr>
        <p:txBody>
          <a:bodyPr/>
          <a:lstStyle>
            <a:lvl1pPr>
              <a:defRPr sz="68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1830" y="3626704"/>
            <a:ext cx="12731591" cy="151143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85875" indent="0">
              <a:buNone/>
              <a:defRPr sz="5600" b="1"/>
            </a:lvl2pPr>
            <a:lvl3pPr marL="2571750" indent="0">
              <a:buNone/>
              <a:defRPr sz="5100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1830" y="5138142"/>
            <a:ext cx="12731591" cy="9334918"/>
          </a:xfrm>
        </p:spPr>
        <p:txBody>
          <a:bodyPr/>
          <a:lstStyle>
            <a:lvl1pPr>
              <a:defRPr sz="68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2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182" y="645081"/>
            <a:ext cx="9476186" cy="2745343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1407" y="645082"/>
            <a:ext cx="16102013" cy="13827979"/>
          </a:xfrm>
        </p:spPr>
        <p:txBody>
          <a:bodyPr/>
          <a:lstStyle>
            <a:lvl1pPr>
              <a:defRPr sz="9000"/>
            </a:lvl1pPr>
            <a:lvl2pPr>
              <a:defRPr sz="7900"/>
            </a:lvl2pPr>
            <a:lvl3pPr>
              <a:defRPr sz="68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182" y="3390425"/>
            <a:ext cx="9476186" cy="11082636"/>
          </a:xfrm>
        </p:spPr>
        <p:txBody>
          <a:bodyPr/>
          <a:lstStyle>
            <a:lvl1pPr marL="0" indent="0">
              <a:buNone/>
              <a:defRPr sz="3900"/>
            </a:lvl1pPr>
            <a:lvl2pPr marL="1285875" indent="0">
              <a:buNone/>
              <a:defRPr sz="3400"/>
            </a:lvl2pPr>
            <a:lvl3pPr marL="2571750" indent="0">
              <a:buNone/>
              <a:defRPr sz="2800"/>
            </a:lvl3pPr>
            <a:lvl4pPr marL="3857625" indent="0">
              <a:buNone/>
              <a:defRPr sz="2500"/>
            </a:lvl4pPr>
            <a:lvl5pPr marL="5143500" indent="0">
              <a:buNone/>
              <a:defRPr sz="2500"/>
            </a:lvl5pPr>
            <a:lvl6pPr marL="6429375" indent="0">
              <a:buNone/>
              <a:defRPr sz="2500"/>
            </a:lvl6pPr>
            <a:lvl7pPr marL="7715250" indent="0">
              <a:buNone/>
              <a:defRPr sz="2500"/>
            </a:lvl7pPr>
            <a:lvl8pPr marL="9001125" indent="0">
              <a:buNone/>
              <a:defRPr sz="2500"/>
            </a:lvl8pPr>
            <a:lvl9pPr marL="10287000" indent="0">
              <a:buNone/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9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707" y="11341417"/>
            <a:ext cx="17282160" cy="1338919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707" y="1447681"/>
            <a:ext cx="17282160" cy="9721215"/>
          </a:xfrm>
        </p:spPr>
        <p:txBody>
          <a:bodyPr/>
          <a:lstStyle>
            <a:lvl1pPr marL="0" indent="0">
              <a:buNone/>
              <a:defRPr sz="9000"/>
            </a:lvl1pPr>
            <a:lvl2pPr marL="1285875" indent="0">
              <a:buNone/>
              <a:defRPr sz="7900"/>
            </a:lvl2pPr>
            <a:lvl3pPr marL="2571750" indent="0">
              <a:buNone/>
              <a:defRPr sz="6800"/>
            </a:lvl3pPr>
            <a:lvl4pPr marL="3857625" indent="0">
              <a:buNone/>
              <a:defRPr sz="5600"/>
            </a:lvl4pPr>
            <a:lvl5pPr marL="5143500" indent="0">
              <a:buNone/>
              <a:defRPr sz="5600"/>
            </a:lvl5pPr>
            <a:lvl6pPr marL="6429375" indent="0">
              <a:buNone/>
              <a:defRPr sz="5600"/>
            </a:lvl6pPr>
            <a:lvl7pPr marL="7715250" indent="0">
              <a:buNone/>
              <a:defRPr sz="5600"/>
            </a:lvl7pPr>
            <a:lvl8pPr marL="9001125" indent="0">
              <a:buNone/>
              <a:defRPr sz="5600"/>
            </a:lvl8pPr>
            <a:lvl9pPr marL="10287000" indent="0">
              <a:buNone/>
              <a:defRPr sz="5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707" y="12680336"/>
            <a:ext cx="17282160" cy="1901486"/>
          </a:xfrm>
        </p:spPr>
        <p:txBody>
          <a:bodyPr/>
          <a:lstStyle>
            <a:lvl1pPr marL="0" indent="0">
              <a:buNone/>
              <a:defRPr sz="3900"/>
            </a:lvl1pPr>
            <a:lvl2pPr marL="1285875" indent="0">
              <a:buNone/>
              <a:defRPr sz="3400"/>
            </a:lvl2pPr>
            <a:lvl3pPr marL="2571750" indent="0">
              <a:buNone/>
              <a:defRPr sz="2800"/>
            </a:lvl3pPr>
            <a:lvl4pPr marL="3857625" indent="0">
              <a:buNone/>
              <a:defRPr sz="2500"/>
            </a:lvl4pPr>
            <a:lvl5pPr marL="5143500" indent="0">
              <a:buNone/>
              <a:defRPr sz="2500"/>
            </a:lvl5pPr>
            <a:lvl6pPr marL="6429375" indent="0">
              <a:buNone/>
              <a:defRPr sz="2500"/>
            </a:lvl6pPr>
            <a:lvl7pPr marL="7715250" indent="0">
              <a:buNone/>
              <a:defRPr sz="2500"/>
            </a:lvl7pPr>
            <a:lvl8pPr marL="9001125" indent="0">
              <a:buNone/>
              <a:defRPr sz="2500"/>
            </a:lvl8pPr>
            <a:lvl9pPr marL="10287000" indent="0">
              <a:buNone/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180" y="648832"/>
            <a:ext cx="25923240" cy="2700338"/>
          </a:xfrm>
          <a:prstGeom prst="rect">
            <a:avLst/>
          </a:prstGeom>
        </p:spPr>
        <p:txBody>
          <a:bodyPr vert="horz" lIns="257175" tIns="128588" rIns="257175" bIns="12858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180" y="3780473"/>
            <a:ext cx="25923240" cy="10692588"/>
          </a:xfrm>
          <a:prstGeom prst="rect">
            <a:avLst/>
          </a:prstGeom>
        </p:spPr>
        <p:txBody>
          <a:bodyPr vert="horz" lIns="257175" tIns="128588" rIns="257175" bIns="12858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40180" y="15016878"/>
            <a:ext cx="6720840" cy="862608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7586-C819-4EC6-8F3D-95AB6CB9D3A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1230" y="15016878"/>
            <a:ext cx="9121140" cy="862608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2580" y="15016878"/>
            <a:ext cx="6720840" cy="862608"/>
          </a:xfrm>
          <a:prstGeom prst="rect">
            <a:avLst/>
          </a:prstGeom>
        </p:spPr>
        <p:txBody>
          <a:bodyPr vert="horz" lIns="257175" tIns="128588" rIns="257175" bIns="128588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395A-696B-4DEA-8846-1349F3FE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71750" rtl="0" eaLnBrk="1" latinLnBrk="0" hangingPunct="1">
        <a:spcBef>
          <a:spcPct val="0"/>
        </a:spcBef>
        <a:buNone/>
        <a:defRPr sz="1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06" indent="-964406" algn="l" defTabSz="2571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547" indent="-803672" algn="l" defTabSz="2571750" rtl="0" eaLnBrk="1" latinLnBrk="0" hangingPunct="1">
        <a:spcBef>
          <a:spcPct val="20000"/>
        </a:spcBef>
        <a:buFont typeface="Arial" panose="020B0604020202020204" pitchFamily="34" charset="0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214688" indent="-642938" algn="l" defTabSz="2571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4500563" indent="-642938" algn="l" defTabSz="257175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38" indent="-642938" algn="l" defTabSz="2571750" rtl="0" eaLnBrk="1" latinLnBrk="0" hangingPunct="1">
        <a:spcBef>
          <a:spcPct val="20000"/>
        </a:spcBef>
        <a:buFont typeface="Arial" panose="020B0604020202020204" pitchFamily="34" charset="0"/>
        <a:buChar char="»"/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72313" indent="-642938" algn="l" defTabSz="2571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358188" indent="-642938" algn="l" defTabSz="2571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644063" indent="-642938" algn="l" defTabSz="2571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29938" indent="-642938" algn="l" defTabSz="2571750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85762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42937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287000" algn="l" defTabSz="257175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uZhiqing\Desktop\final desig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20" y="468164"/>
            <a:ext cx="24827875" cy="1396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24274516" y="1044228"/>
            <a:ext cx="0" cy="122413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4274516" y="2268364"/>
            <a:ext cx="1152128" cy="288032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3258784" y="2268364"/>
            <a:ext cx="1015732" cy="648072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820692" y="2552844"/>
            <a:ext cx="5725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 in</a:t>
            </a:r>
            <a:endParaRPr lang="zh-CN" altLang="en-US" sz="2000" b="1" cap="none" spc="0" dirty="0">
              <a:ln w="17780" cmpd="sng">
                <a:noFill/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051365" y="2404760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36" y="1188244"/>
            <a:ext cx="26426936" cy="14089458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25805703" y="1732558"/>
            <a:ext cx="0" cy="122413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805703" y="2956694"/>
            <a:ext cx="1152128" cy="60781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4554928" y="2956694"/>
            <a:ext cx="1250776" cy="53580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246333" y="3517900"/>
            <a:ext cx="5725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 in</a:t>
            </a:r>
            <a:endParaRPr lang="zh-CN" altLang="en-US" sz="2000" b="1" cap="none" spc="0" dirty="0">
              <a:ln w="17780" cmpd="sng">
                <a:noFill/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609252" y="3325624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x9KGj3PUssBtOBPVg1dbowdt89n9XmVN3EusSph7RjZbrV-h56TsCbpxCqF7ui8wBtKYRcJR4i8F2NURGOZYjr4coVr0Yj1nOR-ekR58AVbJR_5mZ02z8eMUYEeJgkb4Q7Lsasv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2648" y="972220"/>
            <a:ext cx="20594288" cy="14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 flipV="1">
            <a:off x="22466696" y="1352910"/>
            <a:ext cx="295652" cy="1224136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2762348" y="2577046"/>
            <a:ext cx="1360532" cy="1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1890632" y="2577046"/>
            <a:ext cx="871716" cy="915454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308524" y="2861526"/>
            <a:ext cx="57259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 in</a:t>
            </a:r>
            <a:endParaRPr lang="zh-CN" altLang="en-US" sz="2000" b="1" cap="none" spc="0" dirty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690832" y="2510677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syQrc20Fnvz8vlvU0-xf3do7ZM6CrvtmkJT3kRhq04FhjhwUcfLG3e96ZxcKKaHiKNeGuRML-jhbNwkEHLelzzYwm4LP6aS2S0XrEsPrgeqQ4aAFXxLldC0CjP9rW09NQJaCfpJ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4"/>
          <a:stretch/>
        </p:blipFill>
        <p:spPr bwMode="auto">
          <a:xfrm>
            <a:off x="3229804" y="1836316"/>
            <a:ext cx="23042560" cy="122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24313697" y="2121923"/>
            <a:ext cx="0" cy="1224136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313697" y="3346061"/>
            <a:ext cx="1360532" cy="684588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3197116" y="3346059"/>
            <a:ext cx="1116581" cy="484535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716271" y="3864583"/>
            <a:ext cx="57259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1 in</a:t>
            </a:r>
            <a:endParaRPr lang="zh-CN" altLang="en-US" sz="2000" b="1" cap="none" spc="0" dirty="0">
              <a:ln w="17780" cmpd="sng">
                <a:noFill/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96462" y="371802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</Words>
  <Application>Microsoft Office PowerPoint</Application>
  <PresentationFormat>自定义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XuZhiqing</dc:creator>
  <cp:lastModifiedBy>XuZhiqing</cp:lastModifiedBy>
  <cp:revision>3</cp:revision>
  <dcterms:created xsi:type="dcterms:W3CDTF">2017-03-23T00:47:45Z</dcterms:created>
  <dcterms:modified xsi:type="dcterms:W3CDTF">2017-03-23T04:35:26Z</dcterms:modified>
</cp:coreProperties>
</file>