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59AA48E-183A-44F9-AE85-DA2BD25D0B8B}">
  <a:tblStyle styleId="{659AA48E-183A-44F9-AE85-DA2BD25D0B8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E1FE294-4F6D-49A8-872E-7E2E5080DF5F}" styleName="Table_1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76C381D-FD6E-4B80-97C7-31A07A165A28}" styleName="Table_2">
    <a:wholeTbl>
      <a:tcTxStyle/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56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232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Design - P&amp;ID</a:t>
            </a:r>
          </a:p>
        </p:txBody>
      </p:sp>
      <p:pic>
        <p:nvPicPr>
          <p:cNvPr id="121" name="Shape 121" descr="BBP&amp;I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75" y="1017724"/>
            <a:ext cx="57340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cxnSp>
        <p:nvCxnSpPr>
          <p:cNvPr id="123" name="Shape 123"/>
          <p:cNvCxnSpPr/>
          <p:nvPr/>
        </p:nvCxnSpPr>
        <p:spPr>
          <a:xfrm rot="10800000" flipH="1">
            <a:off x="4227950" y="2154075"/>
            <a:ext cx="236700" cy="1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419950" y="18840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 flipH="1">
            <a:off x="3507950" y="1629375"/>
            <a:ext cx="1625400" cy="6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/>
          <p:nvPr/>
        </p:nvCxnSpPr>
        <p:spPr>
          <a:xfrm rot="10800000" flipH="1">
            <a:off x="4968650" y="1619175"/>
            <a:ext cx="1749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5143550" y="1228225"/>
            <a:ext cx="915600" cy="3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Design - CAD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134" name="Shape 134" descr="connection1.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25" y="1017725"/>
            <a:ext cx="6962751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>
            <a:endCxn id="136" idx="3"/>
          </p:cNvCxnSpPr>
          <p:nvPr/>
        </p:nvCxnSpPr>
        <p:spPr>
          <a:xfrm flipH="1">
            <a:off x="4572000" y="4319275"/>
            <a:ext cx="787500" cy="19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3651642" y="4319275"/>
            <a:ext cx="920358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Butterfly Valve</a:t>
            </a:r>
          </a:p>
        </p:txBody>
      </p:sp>
      <p:cxnSp>
        <p:nvCxnSpPr>
          <p:cNvPr id="137" name="Shape 137"/>
          <p:cNvCxnSpPr>
            <a:endCxn id="138" idx="2"/>
          </p:cNvCxnSpPr>
          <p:nvPr/>
        </p:nvCxnSpPr>
        <p:spPr>
          <a:xfrm rot="10800000">
            <a:off x="6654925" y="2349500"/>
            <a:ext cx="381300" cy="58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6222175" y="1619000"/>
            <a:ext cx="865500" cy="7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Safety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Relief Valve</a:t>
            </a:r>
          </a:p>
        </p:txBody>
      </p:sp>
      <p:cxnSp>
        <p:nvCxnSpPr>
          <p:cNvPr id="139" name="Shape 139"/>
          <p:cNvCxnSpPr>
            <a:endCxn id="140" idx="2"/>
          </p:cNvCxnSpPr>
          <p:nvPr/>
        </p:nvCxnSpPr>
        <p:spPr>
          <a:xfrm rot="10800000" flipH="1">
            <a:off x="4948200" y="1756125"/>
            <a:ext cx="262200" cy="3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>
            <a:endCxn id="140" idx="2"/>
          </p:cNvCxnSpPr>
          <p:nvPr/>
        </p:nvCxnSpPr>
        <p:spPr>
          <a:xfrm rot="10800000">
            <a:off x="5210400" y="1756125"/>
            <a:ext cx="149100" cy="4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4752600" y="1183425"/>
            <a:ext cx="915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Pressure Gauge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7015725" y="4016050"/>
            <a:ext cx="1110900" cy="16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8178175" y="4077775"/>
            <a:ext cx="865500" cy="543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2 </a:t>
            </a:r>
            <a:r>
              <a:rPr lang="en" dirty="0" smtClean="0"/>
              <a:t>inches </a:t>
            </a:r>
            <a:r>
              <a:rPr lang="en-US" altLang="zh-CN" dirty="0" smtClean="0"/>
              <a:t>pipe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Design CFD analysis - LCD Cooling filter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50" name="Shape 150" descr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017725"/>
            <a:ext cx="4835939" cy="341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>
            <a:endCxn id="152" idx="1"/>
          </p:cNvCxnSpPr>
          <p:nvPr/>
        </p:nvCxnSpPr>
        <p:spPr>
          <a:xfrm rot="10800000" flipH="1">
            <a:off x="3929675" y="1670100"/>
            <a:ext cx="1846500" cy="204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5776175" y="1245600"/>
            <a:ext cx="2637600" cy="84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Outlet of the compressor. Boundary condition set based on the performance curve.</a:t>
            </a:r>
          </a:p>
        </p:txBody>
      </p:sp>
      <p:pic>
        <p:nvPicPr>
          <p:cNvPr id="153" name="Shape 153" descr="Untitl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926" y="2094599"/>
            <a:ext cx="3296099" cy="217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>
            <a:endCxn id="155" idx="1"/>
          </p:cNvCxnSpPr>
          <p:nvPr/>
        </p:nvCxnSpPr>
        <p:spPr>
          <a:xfrm>
            <a:off x="987550" y="3553125"/>
            <a:ext cx="693300" cy="12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1680850" y="4526175"/>
            <a:ext cx="3766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Outlet of the simulation model, where the filter upstream pressure will be measured.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Proposed Design CFD analysis - Results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62" name="Shape 162" descr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50" y="1017724"/>
            <a:ext cx="6489750" cy="3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descr="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50" y="297675"/>
            <a:ext cx="1313050" cy="20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5.jpg"/>
          <p:cNvPicPr preferRelativeResize="0"/>
          <p:nvPr/>
        </p:nvPicPr>
        <p:blipFill rotWithShape="1">
          <a:blip r:embed="rId5">
            <a:alphaModFix/>
          </a:blip>
          <a:srcRect r="59011" b="39566"/>
          <a:stretch/>
        </p:blipFill>
        <p:spPr>
          <a:xfrm>
            <a:off x="6801200" y="2412912"/>
            <a:ext cx="2219950" cy="23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67544" y="415592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Particle-traces diagram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92280" y="249974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Velocity vectors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Proposed Design CFD analysis - Safety Valve Filter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1" name="Shape 171" descr="solution1.png"/>
          <p:cNvPicPr preferRelativeResize="0"/>
          <p:nvPr/>
        </p:nvPicPr>
        <p:blipFill rotWithShape="1">
          <a:blip r:embed="rId3">
            <a:alphaModFix/>
          </a:blip>
          <a:srcRect l="13355" r="30028"/>
          <a:stretch/>
        </p:blipFill>
        <p:spPr>
          <a:xfrm>
            <a:off x="5040599" y="1353375"/>
            <a:ext cx="3240401" cy="28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 descr="problem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675" y="1353375"/>
            <a:ext cx="3007256" cy="2821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/>
          <p:cNvCxnSpPr>
            <a:endCxn id="5" idx="1"/>
          </p:cNvCxnSpPr>
          <p:nvPr/>
        </p:nvCxnSpPr>
        <p:spPr>
          <a:xfrm>
            <a:off x="7740352" y="3219822"/>
            <a:ext cx="648072" cy="225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8424" y="329183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mesh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04380" y="4266355"/>
            <a:ext cx="171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Possible solution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4266355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Pressurization Control Aft Safety Valve 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Office PowerPoint</Application>
  <PresentationFormat>全屏显示(16:9)</PresentationFormat>
  <Paragraphs>24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simple-light-2</vt:lpstr>
      <vt:lpstr>Proposed Design - P&amp;ID</vt:lpstr>
      <vt:lpstr>Proposed Design - CAD</vt:lpstr>
      <vt:lpstr>Proposed Design CFD analysis - LCD Cooling filter</vt:lpstr>
      <vt:lpstr>Proposed Design CFD analysis - Results </vt:lpstr>
      <vt:lpstr>Proposed Design CFD analysis - Safety Valve Filter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Design - P&amp;ID</dc:title>
  <dc:creator>XuZhiqing</dc:creator>
  <cp:lastModifiedBy>XuZhiqing</cp:lastModifiedBy>
  <cp:revision>4</cp:revision>
  <dcterms:modified xsi:type="dcterms:W3CDTF">2017-02-09T15:39:52Z</dcterms:modified>
</cp:coreProperties>
</file>